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363" r:id="rId4"/>
    <p:sldId id="376" r:id="rId5"/>
    <p:sldId id="377" r:id="rId6"/>
    <p:sldId id="374" r:id="rId7"/>
    <p:sldId id="379" r:id="rId8"/>
    <p:sldId id="380" r:id="rId9"/>
    <p:sldId id="375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7" autoAdjust="0"/>
    <p:restoredTop sz="94660"/>
  </p:normalViewPr>
  <p:slideViewPr>
    <p:cSldViewPr>
      <p:cViewPr varScale="1">
        <p:scale>
          <a:sx n="95" d="100"/>
          <a:sy n="95" d="100"/>
        </p:scale>
        <p:origin x="-630" y="-90"/>
      </p:cViewPr>
      <p:guideLst>
        <p:guide orient="horz" pos="1641"/>
        <p:guide pos="28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75B2424-1958-49AE-9BDF-012F8C876B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17564A4-50FD-4670-BB72-8CFD6412F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GIF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49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Freeform 408"/>
          <p:cNvSpPr/>
          <p:nvPr userDrawn="1"/>
        </p:nvSpPr>
        <p:spPr bwMode="auto">
          <a:xfrm>
            <a:off x="5207479" y="933"/>
            <a:ext cx="164460" cy="166228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3" name="Freeform 473"/>
          <p:cNvSpPr>
            <a:spLocks noEditPoints="1"/>
          </p:cNvSpPr>
          <p:nvPr userDrawn="1"/>
        </p:nvSpPr>
        <p:spPr bwMode="auto">
          <a:xfrm>
            <a:off x="3903373" y="167408"/>
            <a:ext cx="195407" cy="145008"/>
          </a:xfrm>
          <a:custGeom>
            <a:avLst/>
            <a:gdLst>
              <a:gd name="T0" fmla="*/ 5 w 187"/>
              <a:gd name="T1" fmla="*/ 81 h 139"/>
              <a:gd name="T2" fmla="*/ 102 w 187"/>
              <a:gd name="T3" fmla="*/ 132 h 139"/>
              <a:gd name="T4" fmla="*/ 183 w 187"/>
              <a:gd name="T5" fmla="*/ 57 h 139"/>
              <a:gd name="T6" fmla="*/ 85 w 187"/>
              <a:gd name="T7" fmla="*/ 6 h 139"/>
              <a:gd name="T8" fmla="*/ 5 w 187"/>
              <a:gd name="T9" fmla="*/ 81 h 139"/>
              <a:gd name="T10" fmla="*/ 130 w 187"/>
              <a:gd name="T11" fmla="*/ 46 h 139"/>
              <a:gd name="T12" fmla="*/ 95 w 187"/>
              <a:gd name="T13" fmla="*/ 79 h 139"/>
              <a:gd name="T14" fmla="*/ 53 w 187"/>
              <a:gd name="T15" fmla="*/ 57 h 139"/>
              <a:gd name="T16" fmla="*/ 88 w 187"/>
              <a:gd name="T17" fmla="*/ 24 h 139"/>
              <a:gd name="T18" fmla="*/ 130 w 187"/>
              <a:gd name="T19" fmla="*/ 4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139">
                <a:moveTo>
                  <a:pt x="5" y="81"/>
                </a:moveTo>
                <a:cubicBezTo>
                  <a:pt x="10" y="116"/>
                  <a:pt x="53" y="139"/>
                  <a:pt x="102" y="132"/>
                </a:cubicBezTo>
                <a:cubicBezTo>
                  <a:pt x="151" y="126"/>
                  <a:pt x="187" y="92"/>
                  <a:pt x="183" y="57"/>
                </a:cubicBezTo>
                <a:cubicBezTo>
                  <a:pt x="178" y="23"/>
                  <a:pt x="134" y="0"/>
                  <a:pt x="85" y="6"/>
                </a:cubicBezTo>
                <a:cubicBezTo>
                  <a:pt x="36" y="13"/>
                  <a:pt x="0" y="46"/>
                  <a:pt x="5" y="81"/>
                </a:cubicBezTo>
                <a:close/>
                <a:moveTo>
                  <a:pt x="130" y="46"/>
                </a:moveTo>
                <a:cubicBezTo>
                  <a:pt x="132" y="61"/>
                  <a:pt x="116" y="76"/>
                  <a:pt x="95" y="79"/>
                </a:cubicBezTo>
                <a:cubicBezTo>
                  <a:pt x="74" y="82"/>
                  <a:pt x="55" y="72"/>
                  <a:pt x="53" y="57"/>
                </a:cubicBezTo>
                <a:cubicBezTo>
                  <a:pt x="51" y="42"/>
                  <a:pt x="67" y="27"/>
                  <a:pt x="88" y="24"/>
                </a:cubicBezTo>
                <a:cubicBezTo>
                  <a:pt x="109" y="21"/>
                  <a:pt x="128" y="31"/>
                  <a:pt x="130" y="46"/>
                </a:cubicBezTo>
                <a:close/>
              </a:path>
            </a:pathLst>
          </a:custGeom>
          <a:solidFill>
            <a:srgbClr val="E16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4" name="Freeform 502"/>
          <p:cNvSpPr/>
          <p:nvPr userDrawn="1"/>
        </p:nvSpPr>
        <p:spPr bwMode="auto">
          <a:xfrm>
            <a:off x="4974294" y="4859169"/>
            <a:ext cx="281797" cy="255376"/>
          </a:xfrm>
          <a:custGeom>
            <a:avLst/>
            <a:gdLst>
              <a:gd name="T0" fmla="*/ 7 w 32"/>
              <a:gd name="T1" fmla="*/ 29 h 29"/>
              <a:gd name="T2" fmla="*/ 8 w 32"/>
              <a:gd name="T3" fmla="*/ 19 h 29"/>
              <a:gd name="T4" fmla="*/ 0 w 32"/>
              <a:gd name="T5" fmla="*/ 12 h 29"/>
              <a:gd name="T6" fmla="*/ 10 w 32"/>
              <a:gd name="T7" fmla="*/ 9 h 29"/>
              <a:gd name="T8" fmla="*/ 15 w 32"/>
              <a:gd name="T9" fmla="*/ 0 h 29"/>
              <a:gd name="T10" fmla="*/ 21 w 32"/>
              <a:gd name="T11" fmla="*/ 9 h 29"/>
              <a:gd name="T12" fmla="*/ 32 w 32"/>
              <a:gd name="T13" fmla="*/ 10 h 29"/>
              <a:gd name="T14" fmla="*/ 25 w 32"/>
              <a:gd name="T15" fmla="*/ 19 h 29"/>
              <a:gd name="T16" fmla="*/ 27 w 32"/>
              <a:gd name="T17" fmla="*/ 29 h 29"/>
              <a:gd name="T18" fmla="*/ 16 w 32"/>
              <a:gd name="T19" fmla="*/ 25 h 29"/>
              <a:gd name="T20" fmla="*/ 7 w 32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29">
                <a:moveTo>
                  <a:pt x="7" y="29"/>
                </a:moveTo>
                <a:lnTo>
                  <a:pt x="8" y="19"/>
                </a:lnTo>
                <a:lnTo>
                  <a:pt x="0" y="12"/>
                </a:lnTo>
                <a:lnTo>
                  <a:pt x="10" y="9"/>
                </a:lnTo>
                <a:lnTo>
                  <a:pt x="15" y="0"/>
                </a:lnTo>
                <a:lnTo>
                  <a:pt x="21" y="9"/>
                </a:lnTo>
                <a:lnTo>
                  <a:pt x="32" y="10"/>
                </a:lnTo>
                <a:lnTo>
                  <a:pt x="25" y="19"/>
                </a:lnTo>
                <a:lnTo>
                  <a:pt x="27" y="29"/>
                </a:lnTo>
                <a:lnTo>
                  <a:pt x="16" y="25"/>
                </a:lnTo>
                <a:lnTo>
                  <a:pt x="7" y="29"/>
                </a:lnTo>
                <a:close/>
              </a:path>
            </a:pathLst>
          </a:custGeom>
          <a:solidFill>
            <a:srgbClr val="74D89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5" name="Freeform 503"/>
          <p:cNvSpPr/>
          <p:nvPr userDrawn="1"/>
        </p:nvSpPr>
        <p:spPr bwMode="auto">
          <a:xfrm>
            <a:off x="4183755" y="1090236"/>
            <a:ext cx="225702" cy="211596"/>
          </a:xfrm>
          <a:custGeom>
            <a:avLst/>
            <a:gdLst>
              <a:gd name="T0" fmla="*/ 7 w 32"/>
              <a:gd name="T1" fmla="*/ 30 h 30"/>
              <a:gd name="T2" fmla="*/ 9 w 32"/>
              <a:gd name="T3" fmla="*/ 20 h 30"/>
              <a:gd name="T4" fmla="*/ 0 w 32"/>
              <a:gd name="T5" fmla="*/ 12 h 30"/>
              <a:gd name="T6" fmla="*/ 12 w 32"/>
              <a:gd name="T7" fmla="*/ 10 h 30"/>
              <a:gd name="T8" fmla="*/ 15 w 32"/>
              <a:gd name="T9" fmla="*/ 0 h 30"/>
              <a:gd name="T10" fmla="*/ 21 w 32"/>
              <a:gd name="T11" fmla="*/ 9 h 30"/>
              <a:gd name="T12" fmla="*/ 32 w 32"/>
              <a:gd name="T13" fmla="*/ 10 h 30"/>
              <a:gd name="T14" fmla="*/ 25 w 32"/>
              <a:gd name="T15" fmla="*/ 19 h 30"/>
              <a:gd name="T16" fmla="*/ 27 w 32"/>
              <a:gd name="T17" fmla="*/ 29 h 30"/>
              <a:gd name="T18" fmla="*/ 17 w 32"/>
              <a:gd name="T19" fmla="*/ 25 h 30"/>
              <a:gd name="T20" fmla="*/ 7 w 32"/>
              <a:gd name="T21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0">
                <a:moveTo>
                  <a:pt x="7" y="30"/>
                </a:moveTo>
                <a:lnTo>
                  <a:pt x="9" y="20"/>
                </a:lnTo>
                <a:lnTo>
                  <a:pt x="0" y="12"/>
                </a:lnTo>
                <a:lnTo>
                  <a:pt x="12" y="10"/>
                </a:lnTo>
                <a:lnTo>
                  <a:pt x="15" y="0"/>
                </a:lnTo>
                <a:lnTo>
                  <a:pt x="21" y="9"/>
                </a:lnTo>
                <a:lnTo>
                  <a:pt x="32" y="10"/>
                </a:lnTo>
                <a:lnTo>
                  <a:pt x="25" y="19"/>
                </a:lnTo>
                <a:lnTo>
                  <a:pt x="27" y="29"/>
                </a:lnTo>
                <a:lnTo>
                  <a:pt x="17" y="25"/>
                </a:lnTo>
                <a:lnTo>
                  <a:pt x="7" y="30"/>
                </a:lnTo>
                <a:close/>
              </a:path>
            </a:pathLst>
          </a:custGeom>
          <a:solidFill>
            <a:srgbClr val="C374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6" name="Freeform 507"/>
          <p:cNvSpPr/>
          <p:nvPr userDrawn="1"/>
        </p:nvSpPr>
        <p:spPr bwMode="auto">
          <a:xfrm>
            <a:off x="4510338" y="3298423"/>
            <a:ext cx="192804" cy="184235"/>
          </a:xfrm>
          <a:custGeom>
            <a:avLst/>
            <a:gdLst>
              <a:gd name="T0" fmla="*/ 19 w 45"/>
              <a:gd name="T1" fmla="*/ 43 h 43"/>
              <a:gd name="T2" fmla="*/ 15 w 45"/>
              <a:gd name="T3" fmla="*/ 29 h 43"/>
              <a:gd name="T4" fmla="*/ 0 w 45"/>
              <a:gd name="T5" fmla="*/ 25 h 43"/>
              <a:gd name="T6" fmla="*/ 13 w 45"/>
              <a:gd name="T7" fmla="*/ 15 h 43"/>
              <a:gd name="T8" fmla="*/ 13 w 45"/>
              <a:gd name="T9" fmla="*/ 0 h 43"/>
              <a:gd name="T10" fmla="*/ 26 w 45"/>
              <a:gd name="T11" fmla="*/ 9 h 43"/>
              <a:gd name="T12" fmla="*/ 40 w 45"/>
              <a:gd name="T13" fmla="*/ 4 h 43"/>
              <a:gd name="T14" fmla="*/ 35 w 45"/>
              <a:gd name="T15" fmla="*/ 20 h 43"/>
              <a:gd name="T16" fmla="*/ 45 w 45"/>
              <a:gd name="T17" fmla="*/ 32 h 43"/>
              <a:gd name="T18" fmla="*/ 28 w 45"/>
              <a:gd name="T19" fmla="*/ 32 h 43"/>
              <a:gd name="T20" fmla="*/ 19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19" y="43"/>
                </a:moveTo>
                <a:lnTo>
                  <a:pt x="15" y="29"/>
                </a:lnTo>
                <a:lnTo>
                  <a:pt x="0" y="25"/>
                </a:lnTo>
                <a:lnTo>
                  <a:pt x="13" y="15"/>
                </a:lnTo>
                <a:lnTo>
                  <a:pt x="13" y="0"/>
                </a:lnTo>
                <a:lnTo>
                  <a:pt x="26" y="9"/>
                </a:lnTo>
                <a:lnTo>
                  <a:pt x="40" y="4"/>
                </a:lnTo>
                <a:lnTo>
                  <a:pt x="35" y="20"/>
                </a:lnTo>
                <a:lnTo>
                  <a:pt x="45" y="32"/>
                </a:lnTo>
                <a:lnTo>
                  <a:pt x="28" y="32"/>
                </a:lnTo>
                <a:lnTo>
                  <a:pt x="19" y="43"/>
                </a:lnTo>
                <a:close/>
              </a:path>
            </a:pathLst>
          </a:custGeom>
          <a:solidFill>
            <a:srgbClr val="C374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7" name="Freeform 508"/>
          <p:cNvSpPr/>
          <p:nvPr userDrawn="1"/>
        </p:nvSpPr>
        <p:spPr bwMode="auto">
          <a:xfrm>
            <a:off x="5180866" y="4745090"/>
            <a:ext cx="191075" cy="182583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A4D8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8" name="Freeform 508"/>
          <p:cNvSpPr/>
          <p:nvPr userDrawn="1"/>
        </p:nvSpPr>
        <p:spPr bwMode="auto">
          <a:xfrm>
            <a:off x="3410182" y="54509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C374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9" name="Freeform 508"/>
          <p:cNvSpPr/>
          <p:nvPr userDrawn="1"/>
        </p:nvSpPr>
        <p:spPr bwMode="auto">
          <a:xfrm>
            <a:off x="3623955" y="33960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D8BB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00" name="组合 699"/>
          <p:cNvGrpSpPr/>
          <p:nvPr userDrawn="1"/>
        </p:nvGrpSpPr>
        <p:grpSpPr>
          <a:xfrm>
            <a:off x="4137758" y="1689699"/>
            <a:ext cx="424105" cy="570034"/>
            <a:chOff x="1870075" y="3505200"/>
            <a:chExt cx="738188" cy="992188"/>
          </a:xfrm>
        </p:grpSpPr>
        <p:sp>
          <p:nvSpPr>
            <p:cNvPr id="798" name="Freeform 99"/>
            <p:cNvSpPr/>
            <p:nvPr userDrawn="1"/>
          </p:nvSpPr>
          <p:spPr bwMode="auto">
            <a:xfrm>
              <a:off x="2065338" y="3660775"/>
              <a:ext cx="542925" cy="836613"/>
            </a:xfrm>
            <a:custGeom>
              <a:avLst/>
              <a:gdLst>
                <a:gd name="T0" fmla="*/ 21 w 535"/>
                <a:gd name="T1" fmla="*/ 0 h 825"/>
                <a:gd name="T2" fmla="*/ 278 w 535"/>
                <a:gd name="T3" fmla="*/ 323 h 825"/>
                <a:gd name="T4" fmla="*/ 535 w 535"/>
                <a:gd name="T5" fmla="*/ 643 h 825"/>
                <a:gd name="T6" fmla="*/ 267 w 535"/>
                <a:gd name="T7" fmla="*/ 734 h 825"/>
                <a:gd name="T8" fmla="*/ 0 w 535"/>
                <a:gd name="T9" fmla="*/ 825 h 825"/>
                <a:gd name="T10" fmla="*/ 11 w 535"/>
                <a:gd name="T11" fmla="*/ 414 h 825"/>
                <a:gd name="T12" fmla="*/ 21 w 535"/>
                <a:gd name="T13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25">
                  <a:moveTo>
                    <a:pt x="21" y="0"/>
                  </a:moveTo>
                  <a:cubicBezTo>
                    <a:pt x="106" y="107"/>
                    <a:pt x="192" y="216"/>
                    <a:pt x="278" y="323"/>
                  </a:cubicBezTo>
                  <a:cubicBezTo>
                    <a:pt x="363" y="430"/>
                    <a:pt x="449" y="537"/>
                    <a:pt x="535" y="643"/>
                  </a:cubicBezTo>
                  <a:cubicBezTo>
                    <a:pt x="445" y="673"/>
                    <a:pt x="356" y="704"/>
                    <a:pt x="267" y="734"/>
                  </a:cubicBezTo>
                  <a:cubicBezTo>
                    <a:pt x="178" y="765"/>
                    <a:pt x="89" y="795"/>
                    <a:pt x="0" y="825"/>
                  </a:cubicBezTo>
                  <a:cubicBezTo>
                    <a:pt x="3" y="689"/>
                    <a:pt x="7" y="552"/>
                    <a:pt x="11" y="414"/>
                  </a:cubicBezTo>
                  <a:cubicBezTo>
                    <a:pt x="14" y="276"/>
                    <a:pt x="17" y="138"/>
                    <a:pt x="21" y="0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9" name="Freeform 100"/>
            <p:cNvSpPr/>
            <p:nvPr userDrawn="1"/>
          </p:nvSpPr>
          <p:spPr bwMode="auto">
            <a:xfrm>
              <a:off x="2366963" y="4187825"/>
              <a:ext cx="125413" cy="150813"/>
            </a:xfrm>
            <a:custGeom>
              <a:avLst/>
              <a:gdLst>
                <a:gd name="T0" fmla="*/ 0 w 124"/>
                <a:gd name="T1" fmla="*/ 45 h 149"/>
                <a:gd name="T2" fmla="*/ 106 w 124"/>
                <a:gd name="T3" fmla="*/ 93 h 149"/>
                <a:gd name="T4" fmla="*/ 56 w 124"/>
                <a:gd name="T5" fmla="*/ 135 h 149"/>
                <a:gd name="T6" fmla="*/ 15 w 124"/>
                <a:gd name="T7" fmla="*/ 92 h 149"/>
                <a:gd name="T8" fmla="*/ 59 w 124"/>
                <a:gd name="T9" fmla="*/ 56 h 149"/>
                <a:gd name="T10" fmla="*/ 79 w 124"/>
                <a:gd name="T11" fmla="*/ 85 h 149"/>
                <a:gd name="T12" fmla="*/ 47 w 124"/>
                <a:gd name="T13" fmla="*/ 109 h 149"/>
                <a:gd name="T14" fmla="*/ 40 w 124"/>
                <a:gd name="T15" fmla="*/ 97 h 149"/>
                <a:gd name="T16" fmla="*/ 55 w 124"/>
                <a:gd name="T17" fmla="*/ 93 h 149"/>
                <a:gd name="T18" fmla="*/ 35 w 124"/>
                <a:gd name="T19" fmla="*/ 89 h 149"/>
                <a:gd name="T20" fmla="*/ 76 w 124"/>
                <a:gd name="T21" fmla="*/ 106 h 149"/>
                <a:gd name="T22" fmla="*/ 90 w 124"/>
                <a:gd name="T23" fmla="*/ 73 h 149"/>
                <a:gd name="T24" fmla="*/ 36 w 124"/>
                <a:gd name="T25" fmla="*/ 50 h 149"/>
                <a:gd name="T26" fmla="*/ 5 w 124"/>
                <a:gd name="T27" fmla="*/ 94 h 149"/>
                <a:gd name="T28" fmla="*/ 39 w 124"/>
                <a:gd name="T29" fmla="*/ 144 h 149"/>
                <a:gd name="T30" fmla="*/ 83 w 124"/>
                <a:gd name="T31" fmla="*/ 142 h 149"/>
                <a:gd name="T32" fmla="*/ 121 w 124"/>
                <a:gd name="T33" fmla="*/ 67 h 149"/>
                <a:gd name="T34" fmla="*/ 0 w 124"/>
                <a:gd name="T35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49">
                  <a:moveTo>
                    <a:pt x="0" y="45"/>
                  </a:moveTo>
                  <a:cubicBezTo>
                    <a:pt x="57" y="11"/>
                    <a:pt x="112" y="33"/>
                    <a:pt x="106" y="93"/>
                  </a:cubicBezTo>
                  <a:cubicBezTo>
                    <a:pt x="104" y="119"/>
                    <a:pt x="74" y="136"/>
                    <a:pt x="56" y="135"/>
                  </a:cubicBezTo>
                  <a:cubicBezTo>
                    <a:pt x="19" y="132"/>
                    <a:pt x="12" y="109"/>
                    <a:pt x="15" y="92"/>
                  </a:cubicBezTo>
                  <a:cubicBezTo>
                    <a:pt x="21" y="63"/>
                    <a:pt x="50" y="55"/>
                    <a:pt x="59" y="56"/>
                  </a:cubicBezTo>
                  <a:cubicBezTo>
                    <a:pt x="65" y="56"/>
                    <a:pt x="87" y="61"/>
                    <a:pt x="79" y="85"/>
                  </a:cubicBezTo>
                  <a:cubicBezTo>
                    <a:pt x="70" y="111"/>
                    <a:pt x="53" y="112"/>
                    <a:pt x="47" y="109"/>
                  </a:cubicBezTo>
                  <a:cubicBezTo>
                    <a:pt x="43" y="108"/>
                    <a:pt x="38" y="103"/>
                    <a:pt x="40" y="97"/>
                  </a:cubicBezTo>
                  <a:cubicBezTo>
                    <a:pt x="45" y="88"/>
                    <a:pt x="53" y="93"/>
                    <a:pt x="55" y="93"/>
                  </a:cubicBezTo>
                  <a:cubicBezTo>
                    <a:pt x="63" y="90"/>
                    <a:pt x="48" y="71"/>
                    <a:pt x="35" y="89"/>
                  </a:cubicBezTo>
                  <a:cubicBezTo>
                    <a:pt x="20" y="111"/>
                    <a:pt x="51" y="134"/>
                    <a:pt x="76" y="106"/>
                  </a:cubicBezTo>
                  <a:cubicBezTo>
                    <a:pt x="81" y="101"/>
                    <a:pt x="89" y="86"/>
                    <a:pt x="90" y="73"/>
                  </a:cubicBezTo>
                  <a:cubicBezTo>
                    <a:pt x="90" y="51"/>
                    <a:pt x="59" y="38"/>
                    <a:pt x="36" y="50"/>
                  </a:cubicBezTo>
                  <a:cubicBezTo>
                    <a:pt x="18" y="59"/>
                    <a:pt x="5" y="79"/>
                    <a:pt x="5" y="94"/>
                  </a:cubicBezTo>
                  <a:cubicBezTo>
                    <a:pt x="5" y="115"/>
                    <a:pt x="12" y="135"/>
                    <a:pt x="39" y="144"/>
                  </a:cubicBezTo>
                  <a:cubicBezTo>
                    <a:pt x="53" y="148"/>
                    <a:pt x="69" y="149"/>
                    <a:pt x="83" y="142"/>
                  </a:cubicBezTo>
                  <a:cubicBezTo>
                    <a:pt x="116" y="125"/>
                    <a:pt x="124" y="99"/>
                    <a:pt x="121" y="67"/>
                  </a:cubicBezTo>
                  <a:cubicBezTo>
                    <a:pt x="113" y="0"/>
                    <a:pt x="23" y="5"/>
                    <a:pt x="0" y="45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0" name="Freeform 101"/>
            <p:cNvSpPr/>
            <p:nvPr userDrawn="1"/>
          </p:nvSpPr>
          <p:spPr bwMode="auto">
            <a:xfrm>
              <a:off x="2097088" y="4341813"/>
              <a:ext cx="98425" cy="82550"/>
            </a:xfrm>
            <a:custGeom>
              <a:avLst/>
              <a:gdLst>
                <a:gd name="T0" fmla="*/ 27 w 97"/>
                <a:gd name="T1" fmla="*/ 81 h 81"/>
                <a:gd name="T2" fmla="*/ 60 w 97"/>
                <a:gd name="T3" fmla="*/ 13 h 81"/>
                <a:gd name="T4" fmla="*/ 87 w 97"/>
                <a:gd name="T5" fmla="*/ 46 h 81"/>
                <a:gd name="T6" fmla="*/ 58 w 97"/>
                <a:gd name="T7" fmla="*/ 73 h 81"/>
                <a:gd name="T8" fmla="*/ 36 w 97"/>
                <a:gd name="T9" fmla="*/ 43 h 81"/>
                <a:gd name="T10" fmla="*/ 55 w 97"/>
                <a:gd name="T11" fmla="*/ 31 h 81"/>
                <a:gd name="T12" fmla="*/ 70 w 97"/>
                <a:gd name="T13" fmla="*/ 52 h 81"/>
                <a:gd name="T14" fmla="*/ 62 w 97"/>
                <a:gd name="T15" fmla="*/ 56 h 81"/>
                <a:gd name="T16" fmla="*/ 59 w 97"/>
                <a:gd name="T17" fmla="*/ 46 h 81"/>
                <a:gd name="T18" fmla="*/ 56 w 97"/>
                <a:gd name="T19" fmla="*/ 59 h 81"/>
                <a:gd name="T20" fmla="*/ 69 w 97"/>
                <a:gd name="T21" fmla="*/ 32 h 81"/>
                <a:gd name="T22" fmla="*/ 47 w 97"/>
                <a:gd name="T23" fmla="*/ 23 h 81"/>
                <a:gd name="T24" fmla="*/ 31 w 97"/>
                <a:gd name="T25" fmla="*/ 58 h 81"/>
                <a:gd name="T26" fmla="*/ 60 w 97"/>
                <a:gd name="T27" fmla="*/ 79 h 81"/>
                <a:gd name="T28" fmla="*/ 92 w 97"/>
                <a:gd name="T29" fmla="*/ 58 h 81"/>
                <a:gd name="T30" fmla="*/ 93 w 97"/>
                <a:gd name="T31" fmla="*/ 29 h 81"/>
                <a:gd name="T32" fmla="*/ 44 w 97"/>
                <a:gd name="T33" fmla="*/ 2 h 81"/>
                <a:gd name="T34" fmla="*/ 27 w 97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81">
                  <a:moveTo>
                    <a:pt x="27" y="81"/>
                  </a:moveTo>
                  <a:cubicBezTo>
                    <a:pt x="5" y="43"/>
                    <a:pt x="22" y="8"/>
                    <a:pt x="60" y="13"/>
                  </a:cubicBezTo>
                  <a:cubicBezTo>
                    <a:pt x="78" y="15"/>
                    <a:pt x="89" y="35"/>
                    <a:pt x="87" y="46"/>
                  </a:cubicBezTo>
                  <a:cubicBezTo>
                    <a:pt x="84" y="71"/>
                    <a:pt x="69" y="76"/>
                    <a:pt x="58" y="73"/>
                  </a:cubicBezTo>
                  <a:cubicBezTo>
                    <a:pt x="40" y="69"/>
                    <a:pt x="35" y="49"/>
                    <a:pt x="36" y="43"/>
                  </a:cubicBezTo>
                  <a:cubicBezTo>
                    <a:pt x="36" y="39"/>
                    <a:pt x="39" y="26"/>
                    <a:pt x="55" y="31"/>
                  </a:cubicBezTo>
                  <a:cubicBezTo>
                    <a:pt x="72" y="37"/>
                    <a:pt x="72" y="48"/>
                    <a:pt x="70" y="52"/>
                  </a:cubicBezTo>
                  <a:cubicBezTo>
                    <a:pt x="69" y="55"/>
                    <a:pt x="66" y="58"/>
                    <a:pt x="62" y="56"/>
                  </a:cubicBezTo>
                  <a:cubicBezTo>
                    <a:pt x="56" y="53"/>
                    <a:pt x="59" y="48"/>
                    <a:pt x="59" y="46"/>
                  </a:cubicBezTo>
                  <a:cubicBezTo>
                    <a:pt x="57" y="41"/>
                    <a:pt x="46" y="50"/>
                    <a:pt x="56" y="59"/>
                  </a:cubicBezTo>
                  <a:cubicBezTo>
                    <a:pt x="70" y="71"/>
                    <a:pt x="87" y="50"/>
                    <a:pt x="69" y="32"/>
                  </a:cubicBezTo>
                  <a:cubicBezTo>
                    <a:pt x="66" y="29"/>
                    <a:pt x="56" y="24"/>
                    <a:pt x="47" y="23"/>
                  </a:cubicBezTo>
                  <a:cubicBezTo>
                    <a:pt x="33" y="23"/>
                    <a:pt x="23" y="42"/>
                    <a:pt x="31" y="58"/>
                  </a:cubicBezTo>
                  <a:cubicBezTo>
                    <a:pt x="37" y="70"/>
                    <a:pt x="50" y="79"/>
                    <a:pt x="60" y="79"/>
                  </a:cubicBezTo>
                  <a:cubicBezTo>
                    <a:pt x="73" y="79"/>
                    <a:pt x="86" y="76"/>
                    <a:pt x="92" y="58"/>
                  </a:cubicBezTo>
                  <a:cubicBezTo>
                    <a:pt x="96" y="49"/>
                    <a:pt x="97" y="38"/>
                    <a:pt x="93" y="29"/>
                  </a:cubicBezTo>
                  <a:cubicBezTo>
                    <a:pt x="82" y="7"/>
                    <a:pt x="65" y="0"/>
                    <a:pt x="44" y="2"/>
                  </a:cubicBezTo>
                  <a:cubicBezTo>
                    <a:pt x="0" y="6"/>
                    <a:pt x="0" y="65"/>
                    <a:pt x="27" y="81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1" name="Freeform 102"/>
            <p:cNvSpPr/>
            <p:nvPr userDrawn="1"/>
          </p:nvSpPr>
          <p:spPr bwMode="auto">
            <a:xfrm>
              <a:off x="2225675" y="4100513"/>
              <a:ext cx="122238" cy="146050"/>
            </a:xfrm>
            <a:custGeom>
              <a:avLst/>
              <a:gdLst>
                <a:gd name="T0" fmla="*/ 121 w 121"/>
                <a:gd name="T1" fmla="*/ 97 h 145"/>
                <a:gd name="T2" fmla="*/ 17 w 121"/>
                <a:gd name="T3" fmla="*/ 57 h 145"/>
                <a:gd name="T4" fmla="*/ 63 w 121"/>
                <a:gd name="T5" fmla="*/ 14 h 145"/>
                <a:gd name="T6" fmla="*/ 104 w 121"/>
                <a:gd name="T7" fmla="*/ 52 h 145"/>
                <a:gd name="T8" fmla="*/ 65 w 121"/>
                <a:gd name="T9" fmla="*/ 89 h 145"/>
                <a:gd name="T10" fmla="*/ 44 w 121"/>
                <a:gd name="T11" fmla="*/ 62 h 145"/>
                <a:gd name="T12" fmla="*/ 73 w 121"/>
                <a:gd name="T13" fmla="*/ 38 h 145"/>
                <a:gd name="T14" fmla="*/ 80 w 121"/>
                <a:gd name="T15" fmla="*/ 49 h 145"/>
                <a:gd name="T16" fmla="*/ 67 w 121"/>
                <a:gd name="T17" fmla="*/ 54 h 145"/>
                <a:gd name="T18" fmla="*/ 86 w 121"/>
                <a:gd name="T19" fmla="*/ 57 h 145"/>
                <a:gd name="T20" fmla="*/ 45 w 121"/>
                <a:gd name="T21" fmla="*/ 42 h 145"/>
                <a:gd name="T22" fmla="*/ 34 w 121"/>
                <a:gd name="T23" fmla="*/ 74 h 145"/>
                <a:gd name="T24" fmla="*/ 87 w 121"/>
                <a:gd name="T25" fmla="*/ 93 h 145"/>
                <a:gd name="T26" fmla="*/ 114 w 121"/>
                <a:gd name="T27" fmla="*/ 49 h 145"/>
                <a:gd name="T28" fmla="*/ 79 w 121"/>
                <a:gd name="T29" fmla="*/ 5 h 145"/>
                <a:gd name="T30" fmla="*/ 37 w 121"/>
                <a:gd name="T31" fmla="*/ 8 h 145"/>
                <a:gd name="T32" fmla="*/ 5 w 121"/>
                <a:gd name="T33" fmla="*/ 82 h 145"/>
                <a:gd name="T34" fmla="*/ 121 w 121"/>
                <a:gd name="T35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45">
                  <a:moveTo>
                    <a:pt x="121" y="97"/>
                  </a:moveTo>
                  <a:cubicBezTo>
                    <a:pt x="68" y="132"/>
                    <a:pt x="15" y="113"/>
                    <a:pt x="17" y="57"/>
                  </a:cubicBezTo>
                  <a:cubicBezTo>
                    <a:pt x="19" y="31"/>
                    <a:pt x="46" y="14"/>
                    <a:pt x="63" y="14"/>
                  </a:cubicBezTo>
                  <a:cubicBezTo>
                    <a:pt x="100" y="15"/>
                    <a:pt x="107" y="36"/>
                    <a:pt x="104" y="52"/>
                  </a:cubicBezTo>
                  <a:cubicBezTo>
                    <a:pt x="99" y="80"/>
                    <a:pt x="73" y="89"/>
                    <a:pt x="65" y="89"/>
                  </a:cubicBezTo>
                  <a:cubicBezTo>
                    <a:pt x="59" y="89"/>
                    <a:pt x="38" y="86"/>
                    <a:pt x="44" y="62"/>
                  </a:cubicBezTo>
                  <a:cubicBezTo>
                    <a:pt x="51" y="37"/>
                    <a:pt x="67" y="36"/>
                    <a:pt x="73" y="38"/>
                  </a:cubicBezTo>
                  <a:cubicBezTo>
                    <a:pt x="77" y="39"/>
                    <a:pt x="82" y="43"/>
                    <a:pt x="80" y="49"/>
                  </a:cubicBezTo>
                  <a:cubicBezTo>
                    <a:pt x="77" y="58"/>
                    <a:pt x="69" y="54"/>
                    <a:pt x="67" y="54"/>
                  </a:cubicBezTo>
                  <a:cubicBezTo>
                    <a:pt x="59" y="57"/>
                    <a:pt x="75" y="74"/>
                    <a:pt x="86" y="57"/>
                  </a:cubicBezTo>
                  <a:cubicBezTo>
                    <a:pt x="100" y="34"/>
                    <a:pt x="69" y="14"/>
                    <a:pt x="45" y="42"/>
                  </a:cubicBezTo>
                  <a:cubicBezTo>
                    <a:pt x="41" y="48"/>
                    <a:pt x="34" y="62"/>
                    <a:pt x="34" y="74"/>
                  </a:cubicBezTo>
                  <a:cubicBezTo>
                    <a:pt x="35" y="95"/>
                    <a:pt x="65" y="107"/>
                    <a:pt x="87" y="93"/>
                  </a:cubicBezTo>
                  <a:cubicBezTo>
                    <a:pt x="103" y="84"/>
                    <a:pt x="115" y="63"/>
                    <a:pt x="114" y="49"/>
                  </a:cubicBezTo>
                  <a:cubicBezTo>
                    <a:pt x="113" y="29"/>
                    <a:pt x="106" y="12"/>
                    <a:pt x="79" y="5"/>
                  </a:cubicBezTo>
                  <a:cubicBezTo>
                    <a:pt x="66" y="1"/>
                    <a:pt x="50" y="0"/>
                    <a:pt x="37" y="8"/>
                  </a:cubicBezTo>
                  <a:cubicBezTo>
                    <a:pt x="7" y="27"/>
                    <a:pt x="0" y="52"/>
                    <a:pt x="5" y="82"/>
                  </a:cubicBezTo>
                  <a:cubicBezTo>
                    <a:pt x="16" y="145"/>
                    <a:pt x="101" y="136"/>
                    <a:pt x="121" y="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2" name="Freeform 103"/>
            <p:cNvSpPr/>
            <p:nvPr userDrawn="1"/>
          </p:nvSpPr>
          <p:spPr bwMode="auto">
            <a:xfrm>
              <a:off x="2070100" y="4041775"/>
              <a:ext cx="117475" cy="100013"/>
            </a:xfrm>
            <a:custGeom>
              <a:avLst/>
              <a:gdLst>
                <a:gd name="T0" fmla="*/ 63 w 116"/>
                <a:gd name="T1" fmla="*/ 98 h 98"/>
                <a:gd name="T2" fmla="*/ 59 w 116"/>
                <a:gd name="T3" fmla="*/ 16 h 98"/>
                <a:gd name="T4" fmla="*/ 102 w 116"/>
                <a:gd name="T5" fmla="*/ 34 h 98"/>
                <a:gd name="T6" fmla="*/ 88 w 116"/>
                <a:gd name="T7" fmla="*/ 73 h 98"/>
                <a:gd name="T8" fmla="*/ 52 w 116"/>
                <a:gd name="T9" fmla="*/ 58 h 98"/>
                <a:gd name="T10" fmla="*/ 64 w 116"/>
                <a:gd name="T11" fmla="*/ 36 h 98"/>
                <a:gd name="T12" fmla="*/ 89 w 116"/>
                <a:gd name="T13" fmla="*/ 48 h 98"/>
                <a:gd name="T14" fmla="*/ 83 w 116"/>
                <a:gd name="T15" fmla="*/ 56 h 98"/>
                <a:gd name="T16" fmla="*/ 75 w 116"/>
                <a:gd name="T17" fmla="*/ 49 h 98"/>
                <a:gd name="T18" fmla="*/ 80 w 116"/>
                <a:gd name="T19" fmla="*/ 62 h 98"/>
                <a:gd name="T20" fmla="*/ 77 w 116"/>
                <a:gd name="T21" fmla="*/ 30 h 98"/>
                <a:gd name="T22" fmla="*/ 53 w 116"/>
                <a:gd name="T23" fmla="*/ 33 h 98"/>
                <a:gd name="T24" fmla="*/ 55 w 116"/>
                <a:gd name="T25" fmla="*/ 74 h 98"/>
                <a:gd name="T26" fmla="*/ 93 w 116"/>
                <a:gd name="T27" fmla="*/ 79 h 98"/>
                <a:gd name="T28" fmla="*/ 113 w 116"/>
                <a:gd name="T29" fmla="*/ 42 h 98"/>
                <a:gd name="T30" fmla="*/ 98 w 116"/>
                <a:gd name="T31" fmla="*/ 14 h 98"/>
                <a:gd name="T32" fmla="*/ 39 w 116"/>
                <a:gd name="T33" fmla="*/ 16 h 98"/>
                <a:gd name="T34" fmla="*/ 63 w 116"/>
                <a:gd name="T3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98">
                  <a:moveTo>
                    <a:pt x="63" y="98"/>
                  </a:moveTo>
                  <a:cubicBezTo>
                    <a:pt x="23" y="73"/>
                    <a:pt x="21" y="32"/>
                    <a:pt x="59" y="16"/>
                  </a:cubicBezTo>
                  <a:cubicBezTo>
                    <a:pt x="77" y="9"/>
                    <a:pt x="97" y="23"/>
                    <a:pt x="102" y="34"/>
                  </a:cubicBezTo>
                  <a:cubicBezTo>
                    <a:pt x="111" y="59"/>
                    <a:pt x="100" y="70"/>
                    <a:pt x="88" y="73"/>
                  </a:cubicBezTo>
                  <a:cubicBezTo>
                    <a:pt x="68" y="79"/>
                    <a:pt x="55" y="63"/>
                    <a:pt x="52" y="58"/>
                  </a:cubicBezTo>
                  <a:cubicBezTo>
                    <a:pt x="50" y="54"/>
                    <a:pt x="46" y="39"/>
                    <a:pt x="64" y="36"/>
                  </a:cubicBezTo>
                  <a:cubicBezTo>
                    <a:pt x="83" y="33"/>
                    <a:pt x="89" y="44"/>
                    <a:pt x="89" y="48"/>
                  </a:cubicBezTo>
                  <a:cubicBezTo>
                    <a:pt x="89" y="51"/>
                    <a:pt x="88" y="56"/>
                    <a:pt x="83" y="56"/>
                  </a:cubicBezTo>
                  <a:cubicBezTo>
                    <a:pt x="76" y="56"/>
                    <a:pt x="76" y="50"/>
                    <a:pt x="75" y="49"/>
                  </a:cubicBezTo>
                  <a:cubicBezTo>
                    <a:pt x="71" y="44"/>
                    <a:pt x="65" y="60"/>
                    <a:pt x="80" y="62"/>
                  </a:cubicBezTo>
                  <a:cubicBezTo>
                    <a:pt x="99" y="65"/>
                    <a:pt x="104" y="37"/>
                    <a:pt x="77" y="30"/>
                  </a:cubicBezTo>
                  <a:cubicBezTo>
                    <a:pt x="73" y="29"/>
                    <a:pt x="61" y="29"/>
                    <a:pt x="53" y="33"/>
                  </a:cubicBezTo>
                  <a:cubicBezTo>
                    <a:pt x="39" y="40"/>
                    <a:pt x="40" y="63"/>
                    <a:pt x="55" y="74"/>
                  </a:cubicBezTo>
                  <a:cubicBezTo>
                    <a:pt x="66" y="82"/>
                    <a:pt x="83" y="84"/>
                    <a:pt x="93" y="79"/>
                  </a:cubicBezTo>
                  <a:cubicBezTo>
                    <a:pt x="106" y="72"/>
                    <a:pt x="116" y="62"/>
                    <a:pt x="113" y="42"/>
                  </a:cubicBezTo>
                  <a:cubicBezTo>
                    <a:pt x="111" y="31"/>
                    <a:pt x="107" y="21"/>
                    <a:pt x="98" y="14"/>
                  </a:cubicBezTo>
                  <a:cubicBezTo>
                    <a:pt x="77" y="0"/>
                    <a:pt x="58" y="3"/>
                    <a:pt x="39" y="16"/>
                  </a:cubicBezTo>
                  <a:cubicBezTo>
                    <a:pt x="0" y="42"/>
                    <a:pt x="30" y="96"/>
                    <a:pt x="63" y="98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3" name="Freeform 104"/>
            <p:cNvSpPr/>
            <p:nvPr userDrawn="1"/>
          </p:nvSpPr>
          <p:spPr bwMode="auto">
            <a:xfrm>
              <a:off x="2217738" y="3925888"/>
              <a:ext cx="85725" cy="71438"/>
            </a:xfrm>
            <a:custGeom>
              <a:avLst/>
              <a:gdLst>
                <a:gd name="T0" fmla="*/ 38 w 84"/>
                <a:gd name="T1" fmla="*/ 0 h 71"/>
                <a:gd name="T2" fmla="*/ 41 w 84"/>
                <a:gd name="T3" fmla="*/ 60 h 71"/>
                <a:gd name="T4" fmla="*/ 11 w 84"/>
                <a:gd name="T5" fmla="*/ 46 h 71"/>
                <a:gd name="T6" fmla="*/ 20 w 84"/>
                <a:gd name="T7" fmla="*/ 18 h 71"/>
                <a:gd name="T8" fmla="*/ 46 w 84"/>
                <a:gd name="T9" fmla="*/ 29 h 71"/>
                <a:gd name="T10" fmla="*/ 37 w 84"/>
                <a:gd name="T11" fmla="*/ 44 h 71"/>
                <a:gd name="T12" fmla="*/ 20 w 84"/>
                <a:gd name="T13" fmla="*/ 36 h 71"/>
                <a:gd name="T14" fmla="*/ 23 w 84"/>
                <a:gd name="T15" fmla="*/ 30 h 71"/>
                <a:gd name="T16" fmla="*/ 29 w 84"/>
                <a:gd name="T17" fmla="*/ 36 h 71"/>
                <a:gd name="T18" fmla="*/ 26 w 84"/>
                <a:gd name="T19" fmla="*/ 26 h 71"/>
                <a:gd name="T20" fmla="*/ 27 w 84"/>
                <a:gd name="T21" fmla="*/ 49 h 71"/>
                <a:gd name="T22" fmla="*/ 46 w 84"/>
                <a:gd name="T23" fmla="*/ 47 h 71"/>
                <a:gd name="T24" fmla="*/ 44 w 84"/>
                <a:gd name="T25" fmla="*/ 17 h 71"/>
                <a:gd name="T26" fmla="*/ 16 w 84"/>
                <a:gd name="T27" fmla="*/ 14 h 71"/>
                <a:gd name="T28" fmla="*/ 3 w 84"/>
                <a:gd name="T29" fmla="*/ 40 h 71"/>
                <a:gd name="T30" fmla="*/ 14 w 84"/>
                <a:gd name="T31" fmla="*/ 60 h 71"/>
                <a:gd name="T32" fmla="*/ 55 w 84"/>
                <a:gd name="T33" fmla="*/ 60 h 71"/>
                <a:gd name="T34" fmla="*/ 38 w 84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1">
                  <a:moveTo>
                    <a:pt x="38" y="0"/>
                  </a:moveTo>
                  <a:cubicBezTo>
                    <a:pt x="66" y="18"/>
                    <a:pt x="69" y="49"/>
                    <a:pt x="41" y="60"/>
                  </a:cubicBezTo>
                  <a:cubicBezTo>
                    <a:pt x="29" y="65"/>
                    <a:pt x="14" y="55"/>
                    <a:pt x="11" y="46"/>
                  </a:cubicBezTo>
                  <a:cubicBezTo>
                    <a:pt x="4" y="28"/>
                    <a:pt x="12" y="20"/>
                    <a:pt x="20" y="18"/>
                  </a:cubicBezTo>
                  <a:cubicBezTo>
                    <a:pt x="35" y="14"/>
                    <a:pt x="44" y="25"/>
                    <a:pt x="46" y="29"/>
                  </a:cubicBezTo>
                  <a:cubicBezTo>
                    <a:pt x="47" y="32"/>
                    <a:pt x="51" y="42"/>
                    <a:pt x="37" y="44"/>
                  </a:cubicBezTo>
                  <a:cubicBezTo>
                    <a:pt x="24" y="47"/>
                    <a:pt x="20" y="39"/>
                    <a:pt x="20" y="36"/>
                  </a:cubicBezTo>
                  <a:cubicBezTo>
                    <a:pt x="20" y="34"/>
                    <a:pt x="21" y="30"/>
                    <a:pt x="23" y="30"/>
                  </a:cubicBezTo>
                  <a:cubicBezTo>
                    <a:pt x="28" y="30"/>
                    <a:pt x="29" y="35"/>
                    <a:pt x="29" y="36"/>
                  </a:cubicBezTo>
                  <a:cubicBezTo>
                    <a:pt x="32" y="39"/>
                    <a:pt x="37" y="28"/>
                    <a:pt x="26" y="26"/>
                  </a:cubicBezTo>
                  <a:cubicBezTo>
                    <a:pt x="13" y="24"/>
                    <a:pt x="10" y="44"/>
                    <a:pt x="27" y="49"/>
                  </a:cubicBezTo>
                  <a:cubicBezTo>
                    <a:pt x="32" y="50"/>
                    <a:pt x="39" y="50"/>
                    <a:pt x="46" y="47"/>
                  </a:cubicBezTo>
                  <a:cubicBezTo>
                    <a:pt x="56" y="42"/>
                    <a:pt x="55" y="25"/>
                    <a:pt x="44" y="17"/>
                  </a:cubicBezTo>
                  <a:cubicBezTo>
                    <a:pt x="36" y="11"/>
                    <a:pt x="23" y="11"/>
                    <a:pt x="16" y="14"/>
                  </a:cubicBezTo>
                  <a:cubicBezTo>
                    <a:pt x="8" y="19"/>
                    <a:pt x="0" y="26"/>
                    <a:pt x="3" y="40"/>
                  </a:cubicBezTo>
                  <a:cubicBezTo>
                    <a:pt x="4" y="48"/>
                    <a:pt x="7" y="55"/>
                    <a:pt x="14" y="60"/>
                  </a:cubicBezTo>
                  <a:cubicBezTo>
                    <a:pt x="29" y="71"/>
                    <a:pt x="42" y="69"/>
                    <a:pt x="55" y="60"/>
                  </a:cubicBezTo>
                  <a:cubicBezTo>
                    <a:pt x="84" y="41"/>
                    <a:pt x="61" y="1"/>
                    <a:pt x="38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4" name="Freeform 105"/>
            <p:cNvSpPr/>
            <p:nvPr userDrawn="1"/>
          </p:nvSpPr>
          <p:spPr bwMode="auto">
            <a:xfrm>
              <a:off x="2290763" y="4306888"/>
              <a:ext cx="26988" cy="26988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5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0"/>
                    <a:pt x="2" y="17"/>
                  </a:cubicBezTo>
                  <a:cubicBezTo>
                    <a:pt x="5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5" name="Freeform 106"/>
            <p:cNvSpPr/>
            <p:nvPr userDrawn="1"/>
          </p:nvSpPr>
          <p:spPr bwMode="auto">
            <a:xfrm>
              <a:off x="2133600" y="4232275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6"/>
                    <a:pt x="24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3" y="4"/>
                    <a:pt x="0" y="10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6" name="Freeform 107"/>
            <p:cNvSpPr/>
            <p:nvPr userDrawn="1"/>
          </p:nvSpPr>
          <p:spPr bwMode="auto">
            <a:xfrm>
              <a:off x="2316163" y="4014788"/>
              <a:ext cx="26988" cy="26988"/>
            </a:xfrm>
            <a:custGeom>
              <a:avLst/>
              <a:gdLst>
                <a:gd name="T0" fmla="*/ 18 w 27"/>
                <a:gd name="T1" fmla="*/ 25 h 27"/>
                <a:gd name="T2" fmla="*/ 25 w 27"/>
                <a:gd name="T3" fmla="*/ 10 h 27"/>
                <a:gd name="T4" fmla="*/ 10 w 27"/>
                <a:gd name="T5" fmla="*/ 2 h 27"/>
                <a:gd name="T6" fmla="*/ 3 w 27"/>
                <a:gd name="T7" fmla="*/ 18 h 27"/>
                <a:gd name="T8" fmla="*/ 18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5"/>
                  </a:moveTo>
                  <a:cubicBezTo>
                    <a:pt x="24" y="23"/>
                    <a:pt x="27" y="16"/>
                    <a:pt x="25" y="10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3" y="18"/>
                  </a:cubicBezTo>
                  <a:cubicBezTo>
                    <a:pt x="5" y="24"/>
                    <a:pt x="12" y="27"/>
                    <a:pt x="18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7" name="Freeform 108"/>
            <p:cNvSpPr/>
            <p:nvPr userDrawn="1"/>
          </p:nvSpPr>
          <p:spPr bwMode="auto">
            <a:xfrm>
              <a:off x="2386013" y="4133850"/>
              <a:ext cx="25400" cy="25400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9 h 26"/>
                <a:gd name="T4" fmla="*/ 10 w 26"/>
                <a:gd name="T5" fmla="*/ 2 h 26"/>
                <a:gd name="T6" fmla="*/ 2 w 26"/>
                <a:gd name="T7" fmla="*/ 16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6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8" name="Freeform 109"/>
            <p:cNvSpPr/>
            <p:nvPr userDrawn="1"/>
          </p:nvSpPr>
          <p:spPr bwMode="auto">
            <a:xfrm>
              <a:off x="2093913" y="4443413"/>
              <a:ext cx="28575" cy="28575"/>
            </a:xfrm>
            <a:custGeom>
              <a:avLst/>
              <a:gdLst>
                <a:gd name="T0" fmla="*/ 17 w 27"/>
                <a:gd name="T1" fmla="*/ 26 h 28"/>
                <a:gd name="T2" fmla="*/ 24 w 27"/>
                <a:gd name="T3" fmla="*/ 10 h 28"/>
                <a:gd name="T4" fmla="*/ 10 w 27"/>
                <a:gd name="T5" fmla="*/ 3 h 28"/>
                <a:gd name="T6" fmla="*/ 2 w 27"/>
                <a:gd name="T7" fmla="*/ 18 h 28"/>
                <a:gd name="T8" fmla="*/ 17 w 27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7" y="26"/>
                  </a:moveTo>
                  <a:cubicBezTo>
                    <a:pt x="23" y="23"/>
                    <a:pt x="27" y="17"/>
                    <a:pt x="24" y="10"/>
                  </a:cubicBezTo>
                  <a:cubicBezTo>
                    <a:pt x="22" y="4"/>
                    <a:pt x="16" y="0"/>
                    <a:pt x="10" y="3"/>
                  </a:cubicBezTo>
                  <a:cubicBezTo>
                    <a:pt x="4" y="5"/>
                    <a:pt x="0" y="12"/>
                    <a:pt x="2" y="18"/>
                  </a:cubicBezTo>
                  <a:cubicBezTo>
                    <a:pt x="5" y="24"/>
                    <a:pt x="11" y="28"/>
                    <a:pt x="17" y="26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9" name="Freeform 110"/>
            <p:cNvSpPr/>
            <p:nvPr userDrawn="1"/>
          </p:nvSpPr>
          <p:spPr bwMode="auto">
            <a:xfrm>
              <a:off x="2538413" y="4292600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5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5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0" name="Freeform 111"/>
            <p:cNvSpPr/>
            <p:nvPr userDrawn="1"/>
          </p:nvSpPr>
          <p:spPr bwMode="auto">
            <a:xfrm>
              <a:off x="2119313" y="3962400"/>
              <a:ext cx="26988" cy="25400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6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1" name="Freeform 112"/>
            <p:cNvSpPr/>
            <p:nvPr userDrawn="1"/>
          </p:nvSpPr>
          <p:spPr bwMode="auto">
            <a:xfrm>
              <a:off x="2155825" y="3883025"/>
              <a:ext cx="25400" cy="26988"/>
            </a:xfrm>
            <a:custGeom>
              <a:avLst/>
              <a:gdLst>
                <a:gd name="T0" fmla="*/ 17 w 26"/>
                <a:gd name="T1" fmla="*/ 25 h 27"/>
                <a:gd name="T2" fmla="*/ 24 w 26"/>
                <a:gd name="T3" fmla="*/ 9 h 27"/>
                <a:gd name="T4" fmla="*/ 9 w 26"/>
                <a:gd name="T5" fmla="*/ 2 h 27"/>
                <a:gd name="T6" fmla="*/ 2 w 26"/>
                <a:gd name="T7" fmla="*/ 16 h 27"/>
                <a:gd name="T8" fmla="*/ 17 w 26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5"/>
                  </a:moveTo>
                  <a:cubicBezTo>
                    <a:pt x="23" y="23"/>
                    <a:pt x="26" y="16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4" y="23"/>
                    <a:pt x="11" y="27"/>
                    <a:pt x="17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2" name="Freeform 113"/>
            <p:cNvSpPr/>
            <p:nvPr userDrawn="1"/>
          </p:nvSpPr>
          <p:spPr bwMode="auto">
            <a:xfrm>
              <a:off x="2108200" y="3829050"/>
              <a:ext cx="68263" cy="80963"/>
            </a:xfrm>
            <a:custGeom>
              <a:avLst/>
              <a:gdLst>
                <a:gd name="T0" fmla="*/ 0 w 67"/>
                <a:gd name="T1" fmla="*/ 37 h 80"/>
                <a:gd name="T2" fmla="*/ 58 w 67"/>
                <a:gd name="T3" fmla="*/ 46 h 80"/>
                <a:gd name="T4" fmla="*/ 39 w 67"/>
                <a:gd name="T5" fmla="*/ 73 h 80"/>
                <a:gd name="T6" fmla="*/ 14 w 67"/>
                <a:gd name="T7" fmla="*/ 58 h 80"/>
                <a:gd name="T8" fmla="*/ 30 w 67"/>
                <a:gd name="T9" fmla="*/ 35 h 80"/>
                <a:gd name="T10" fmla="*/ 44 w 67"/>
                <a:gd name="T11" fmla="*/ 46 h 80"/>
                <a:gd name="T12" fmla="*/ 31 w 67"/>
                <a:gd name="T13" fmla="*/ 62 h 80"/>
                <a:gd name="T14" fmla="*/ 26 w 67"/>
                <a:gd name="T15" fmla="*/ 57 h 80"/>
                <a:gd name="T16" fmla="*/ 33 w 67"/>
                <a:gd name="T17" fmla="*/ 53 h 80"/>
                <a:gd name="T18" fmla="*/ 23 w 67"/>
                <a:gd name="T19" fmla="*/ 53 h 80"/>
                <a:gd name="T20" fmla="*/ 45 w 67"/>
                <a:gd name="T21" fmla="*/ 57 h 80"/>
                <a:gd name="T22" fmla="*/ 47 w 67"/>
                <a:gd name="T23" fmla="*/ 39 h 80"/>
                <a:gd name="T24" fmla="*/ 18 w 67"/>
                <a:gd name="T25" fmla="*/ 35 h 80"/>
                <a:gd name="T26" fmla="*/ 9 w 67"/>
                <a:gd name="T27" fmla="*/ 60 h 80"/>
                <a:gd name="T28" fmla="*/ 32 w 67"/>
                <a:gd name="T29" fmla="*/ 80 h 80"/>
                <a:gd name="T30" fmla="*/ 53 w 67"/>
                <a:gd name="T31" fmla="*/ 73 h 80"/>
                <a:gd name="T32" fmla="*/ 61 w 67"/>
                <a:gd name="T33" fmla="*/ 31 h 80"/>
                <a:gd name="T34" fmla="*/ 0 w 67"/>
                <a:gd name="T35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80">
                  <a:moveTo>
                    <a:pt x="0" y="37"/>
                  </a:moveTo>
                  <a:cubicBezTo>
                    <a:pt x="23" y="13"/>
                    <a:pt x="53" y="17"/>
                    <a:pt x="58" y="46"/>
                  </a:cubicBezTo>
                  <a:cubicBezTo>
                    <a:pt x="60" y="59"/>
                    <a:pt x="48" y="71"/>
                    <a:pt x="39" y="73"/>
                  </a:cubicBezTo>
                  <a:cubicBezTo>
                    <a:pt x="21" y="77"/>
                    <a:pt x="15" y="66"/>
                    <a:pt x="14" y="58"/>
                  </a:cubicBezTo>
                  <a:cubicBezTo>
                    <a:pt x="13" y="43"/>
                    <a:pt x="25" y="36"/>
                    <a:pt x="30" y="35"/>
                  </a:cubicBezTo>
                  <a:cubicBezTo>
                    <a:pt x="33" y="34"/>
                    <a:pt x="44" y="33"/>
                    <a:pt x="44" y="46"/>
                  </a:cubicBezTo>
                  <a:cubicBezTo>
                    <a:pt x="43" y="60"/>
                    <a:pt x="36" y="62"/>
                    <a:pt x="31" y="62"/>
                  </a:cubicBezTo>
                  <a:cubicBezTo>
                    <a:pt x="30" y="61"/>
                    <a:pt x="26" y="60"/>
                    <a:pt x="26" y="57"/>
                  </a:cubicBezTo>
                  <a:cubicBezTo>
                    <a:pt x="27" y="52"/>
                    <a:pt x="32" y="53"/>
                    <a:pt x="33" y="53"/>
                  </a:cubicBezTo>
                  <a:cubicBezTo>
                    <a:pt x="36" y="50"/>
                    <a:pt x="27" y="44"/>
                    <a:pt x="23" y="53"/>
                  </a:cubicBezTo>
                  <a:cubicBezTo>
                    <a:pt x="18" y="66"/>
                    <a:pt x="37" y="73"/>
                    <a:pt x="45" y="57"/>
                  </a:cubicBezTo>
                  <a:cubicBezTo>
                    <a:pt x="47" y="53"/>
                    <a:pt x="49" y="45"/>
                    <a:pt x="47" y="39"/>
                  </a:cubicBezTo>
                  <a:cubicBezTo>
                    <a:pt x="44" y="28"/>
                    <a:pt x="28" y="26"/>
                    <a:pt x="18" y="35"/>
                  </a:cubicBezTo>
                  <a:cubicBezTo>
                    <a:pt x="10" y="42"/>
                    <a:pt x="7" y="53"/>
                    <a:pt x="9" y="60"/>
                  </a:cubicBezTo>
                  <a:cubicBezTo>
                    <a:pt x="12" y="70"/>
                    <a:pt x="18" y="79"/>
                    <a:pt x="32" y="80"/>
                  </a:cubicBezTo>
                  <a:cubicBezTo>
                    <a:pt x="40" y="80"/>
                    <a:pt x="48" y="78"/>
                    <a:pt x="53" y="73"/>
                  </a:cubicBezTo>
                  <a:cubicBezTo>
                    <a:pt x="67" y="60"/>
                    <a:pt x="67" y="47"/>
                    <a:pt x="61" y="31"/>
                  </a:cubicBezTo>
                  <a:cubicBezTo>
                    <a:pt x="48" y="0"/>
                    <a:pt x="6" y="15"/>
                    <a:pt x="0" y="3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3" name="Freeform 114"/>
            <p:cNvSpPr>
              <a:spLocks noEditPoints="1"/>
            </p:cNvSpPr>
            <p:nvPr userDrawn="1"/>
          </p:nvSpPr>
          <p:spPr bwMode="auto">
            <a:xfrm>
              <a:off x="1870075" y="3505200"/>
              <a:ext cx="363538" cy="341313"/>
            </a:xfrm>
            <a:custGeom>
              <a:avLst/>
              <a:gdLst>
                <a:gd name="T0" fmla="*/ 163 w 359"/>
                <a:gd name="T1" fmla="*/ 187 h 337"/>
                <a:gd name="T2" fmla="*/ 145 w 359"/>
                <a:gd name="T3" fmla="*/ 270 h 337"/>
                <a:gd name="T4" fmla="*/ 234 w 359"/>
                <a:gd name="T5" fmla="*/ 204 h 337"/>
                <a:gd name="T6" fmla="*/ 322 w 359"/>
                <a:gd name="T7" fmla="*/ 226 h 337"/>
                <a:gd name="T8" fmla="*/ 324 w 359"/>
                <a:gd name="T9" fmla="*/ 182 h 337"/>
                <a:gd name="T10" fmla="*/ 266 w 359"/>
                <a:gd name="T11" fmla="*/ 153 h 337"/>
                <a:gd name="T12" fmla="*/ 328 w 359"/>
                <a:gd name="T13" fmla="*/ 121 h 337"/>
                <a:gd name="T14" fmla="*/ 236 w 359"/>
                <a:gd name="T15" fmla="*/ 98 h 337"/>
                <a:gd name="T16" fmla="*/ 170 w 359"/>
                <a:gd name="T17" fmla="*/ 25 h 337"/>
                <a:gd name="T18" fmla="*/ 169 w 359"/>
                <a:gd name="T19" fmla="*/ 110 h 337"/>
                <a:gd name="T20" fmla="*/ 74 w 359"/>
                <a:gd name="T21" fmla="*/ 195 h 337"/>
                <a:gd name="T22" fmla="*/ 163 w 359"/>
                <a:gd name="T23" fmla="*/ 187 h 337"/>
                <a:gd name="T24" fmla="*/ 163 w 359"/>
                <a:gd name="T25" fmla="*/ 187 h 337"/>
                <a:gd name="T26" fmla="*/ 172 w 359"/>
                <a:gd name="T27" fmla="*/ 172 h 337"/>
                <a:gd name="T28" fmla="*/ 175 w 359"/>
                <a:gd name="T29" fmla="*/ 176 h 337"/>
                <a:gd name="T30" fmla="*/ 127 w 359"/>
                <a:gd name="T31" fmla="*/ 192 h 337"/>
                <a:gd name="T32" fmla="*/ 64 w 359"/>
                <a:gd name="T33" fmla="*/ 149 h 337"/>
                <a:gd name="T34" fmla="*/ 157 w 359"/>
                <a:gd name="T35" fmla="*/ 116 h 337"/>
                <a:gd name="T36" fmla="*/ 183 w 359"/>
                <a:gd name="T37" fmla="*/ 140 h 337"/>
                <a:gd name="T38" fmla="*/ 172 w 359"/>
                <a:gd name="T39" fmla="*/ 172 h 337"/>
                <a:gd name="T40" fmla="*/ 172 w 359"/>
                <a:gd name="T41" fmla="*/ 172 h 337"/>
                <a:gd name="T42" fmla="*/ 183 w 359"/>
                <a:gd name="T43" fmla="*/ 181 h 337"/>
                <a:gd name="T44" fmla="*/ 216 w 359"/>
                <a:gd name="T45" fmla="*/ 176 h 337"/>
                <a:gd name="T46" fmla="*/ 189 w 359"/>
                <a:gd name="T47" fmla="*/ 282 h 337"/>
                <a:gd name="T48" fmla="*/ 154 w 359"/>
                <a:gd name="T49" fmla="*/ 248 h 337"/>
                <a:gd name="T50" fmla="*/ 183 w 359"/>
                <a:gd name="T51" fmla="*/ 181 h 337"/>
                <a:gd name="T52" fmla="*/ 183 w 359"/>
                <a:gd name="T53" fmla="*/ 181 h 337"/>
                <a:gd name="T54" fmla="*/ 219 w 359"/>
                <a:gd name="T55" fmla="*/ 175 h 337"/>
                <a:gd name="T56" fmla="*/ 234 w 359"/>
                <a:gd name="T57" fmla="*/ 162 h 337"/>
                <a:gd name="T58" fmla="*/ 309 w 359"/>
                <a:gd name="T59" fmla="*/ 181 h 337"/>
                <a:gd name="T60" fmla="*/ 318 w 359"/>
                <a:gd name="T61" fmla="*/ 216 h 337"/>
                <a:gd name="T62" fmla="*/ 269 w 359"/>
                <a:gd name="T63" fmla="*/ 221 h 337"/>
                <a:gd name="T64" fmla="*/ 225 w 359"/>
                <a:gd name="T65" fmla="*/ 182 h 337"/>
                <a:gd name="T66" fmla="*/ 219 w 359"/>
                <a:gd name="T67" fmla="*/ 175 h 337"/>
                <a:gd name="T68" fmla="*/ 219 w 359"/>
                <a:gd name="T69" fmla="*/ 175 h 337"/>
                <a:gd name="T70" fmla="*/ 239 w 359"/>
                <a:gd name="T71" fmla="*/ 151 h 337"/>
                <a:gd name="T72" fmla="*/ 238 w 359"/>
                <a:gd name="T73" fmla="*/ 137 h 337"/>
                <a:gd name="T74" fmla="*/ 224 w 359"/>
                <a:gd name="T75" fmla="*/ 128 h 337"/>
                <a:gd name="T76" fmla="*/ 265 w 359"/>
                <a:gd name="T77" fmla="*/ 75 h 337"/>
                <a:gd name="T78" fmla="*/ 318 w 359"/>
                <a:gd name="T79" fmla="*/ 115 h 337"/>
                <a:gd name="T80" fmla="*/ 267 w 359"/>
                <a:gd name="T81" fmla="*/ 141 h 337"/>
                <a:gd name="T82" fmla="*/ 239 w 359"/>
                <a:gd name="T83" fmla="*/ 151 h 337"/>
                <a:gd name="T84" fmla="*/ 239 w 359"/>
                <a:gd name="T85" fmla="*/ 151 h 337"/>
                <a:gd name="T86" fmla="*/ 223 w 359"/>
                <a:gd name="T87" fmla="*/ 127 h 337"/>
                <a:gd name="T88" fmla="*/ 194 w 359"/>
                <a:gd name="T89" fmla="*/ 133 h 337"/>
                <a:gd name="T90" fmla="*/ 192 w 359"/>
                <a:gd name="T91" fmla="*/ 134 h 337"/>
                <a:gd name="T92" fmla="*/ 184 w 359"/>
                <a:gd name="T93" fmla="*/ 116 h 337"/>
                <a:gd name="T94" fmla="*/ 169 w 359"/>
                <a:gd name="T95" fmla="*/ 45 h 337"/>
                <a:gd name="T96" fmla="*/ 225 w 359"/>
                <a:gd name="T97" fmla="*/ 58 h 337"/>
                <a:gd name="T98" fmla="*/ 223 w 359"/>
                <a:gd name="T9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37">
                  <a:moveTo>
                    <a:pt x="163" y="187"/>
                  </a:moveTo>
                  <a:cubicBezTo>
                    <a:pt x="155" y="203"/>
                    <a:pt x="135" y="249"/>
                    <a:pt x="145" y="270"/>
                  </a:cubicBezTo>
                  <a:cubicBezTo>
                    <a:pt x="176" y="337"/>
                    <a:pt x="242" y="253"/>
                    <a:pt x="234" y="204"/>
                  </a:cubicBezTo>
                  <a:cubicBezTo>
                    <a:pt x="240" y="209"/>
                    <a:pt x="290" y="261"/>
                    <a:pt x="322" y="226"/>
                  </a:cubicBezTo>
                  <a:cubicBezTo>
                    <a:pt x="333" y="215"/>
                    <a:pt x="335" y="197"/>
                    <a:pt x="324" y="182"/>
                  </a:cubicBezTo>
                  <a:cubicBezTo>
                    <a:pt x="311" y="164"/>
                    <a:pt x="279" y="153"/>
                    <a:pt x="266" y="153"/>
                  </a:cubicBezTo>
                  <a:cubicBezTo>
                    <a:pt x="279" y="146"/>
                    <a:pt x="311" y="144"/>
                    <a:pt x="328" y="121"/>
                  </a:cubicBezTo>
                  <a:cubicBezTo>
                    <a:pt x="359" y="78"/>
                    <a:pt x="287" y="8"/>
                    <a:pt x="236" y="98"/>
                  </a:cubicBezTo>
                  <a:cubicBezTo>
                    <a:pt x="242" y="39"/>
                    <a:pt x="213" y="0"/>
                    <a:pt x="170" y="25"/>
                  </a:cubicBezTo>
                  <a:cubicBezTo>
                    <a:pt x="149" y="38"/>
                    <a:pt x="147" y="86"/>
                    <a:pt x="169" y="110"/>
                  </a:cubicBezTo>
                  <a:cubicBezTo>
                    <a:pt x="96" y="63"/>
                    <a:pt x="0" y="144"/>
                    <a:pt x="74" y="195"/>
                  </a:cubicBezTo>
                  <a:cubicBezTo>
                    <a:pt x="99" y="211"/>
                    <a:pt x="138" y="203"/>
                    <a:pt x="163" y="187"/>
                  </a:cubicBezTo>
                  <a:cubicBezTo>
                    <a:pt x="163" y="187"/>
                    <a:pt x="163" y="187"/>
                    <a:pt x="163" y="187"/>
                  </a:cubicBezTo>
                  <a:close/>
                  <a:moveTo>
                    <a:pt x="172" y="172"/>
                  </a:moveTo>
                  <a:cubicBezTo>
                    <a:pt x="173" y="173"/>
                    <a:pt x="174" y="175"/>
                    <a:pt x="175" y="176"/>
                  </a:cubicBezTo>
                  <a:cubicBezTo>
                    <a:pt x="165" y="178"/>
                    <a:pt x="149" y="188"/>
                    <a:pt x="127" y="192"/>
                  </a:cubicBezTo>
                  <a:cubicBezTo>
                    <a:pt x="108" y="196"/>
                    <a:pt x="67" y="199"/>
                    <a:pt x="64" y="149"/>
                  </a:cubicBezTo>
                  <a:cubicBezTo>
                    <a:pt x="62" y="121"/>
                    <a:pt x="101" y="91"/>
                    <a:pt x="157" y="116"/>
                  </a:cubicBezTo>
                  <a:cubicBezTo>
                    <a:pt x="167" y="122"/>
                    <a:pt x="177" y="130"/>
                    <a:pt x="183" y="140"/>
                  </a:cubicBezTo>
                  <a:cubicBezTo>
                    <a:pt x="172" y="150"/>
                    <a:pt x="167" y="16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lose/>
                  <a:moveTo>
                    <a:pt x="183" y="181"/>
                  </a:moveTo>
                  <a:cubicBezTo>
                    <a:pt x="192" y="184"/>
                    <a:pt x="204" y="182"/>
                    <a:pt x="216" y="176"/>
                  </a:cubicBezTo>
                  <a:cubicBezTo>
                    <a:pt x="232" y="214"/>
                    <a:pt x="226" y="263"/>
                    <a:pt x="189" y="282"/>
                  </a:cubicBezTo>
                  <a:cubicBezTo>
                    <a:pt x="166" y="294"/>
                    <a:pt x="152" y="273"/>
                    <a:pt x="154" y="248"/>
                  </a:cubicBezTo>
                  <a:cubicBezTo>
                    <a:pt x="156" y="223"/>
                    <a:pt x="173" y="192"/>
                    <a:pt x="183" y="181"/>
                  </a:cubicBezTo>
                  <a:cubicBezTo>
                    <a:pt x="183" y="181"/>
                    <a:pt x="183" y="181"/>
                    <a:pt x="183" y="181"/>
                  </a:cubicBezTo>
                  <a:close/>
                  <a:moveTo>
                    <a:pt x="219" y="175"/>
                  </a:moveTo>
                  <a:cubicBezTo>
                    <a:pt x="225" y="171"/>
                    <a:pt x="231" y="167"/>
                    <a:pt x="234" y="162"/>
                  </a:cubicBezTo>
                  <a:cubicBezTo>
                    <a:pt x="256" y="157"/>
                    <a:pt x="284" y="164"/>
                    <a:pt x="309" y="181"/>
                  </a:cubicBezTo>
                  <a:cubicBezTo>
                    <a:pt x="324" y="192"/>
                    <a:pt x="322" y="208"/>
                    <a:pt x="318" y="216"/>
                  </a:cubicBezTo>
                  <a:cubicBezTo>
                    <a:pt x="312" y="230"/>
                    <a:pt x="290" y="230"/>
                    <a:pt x="269" y="221"/>
                  </a:cubicBezTo>
                  <a:cubicBezTo>
                    <a:pt x="251" y="212"/>
                    <a:pt x="237" y="200"/>
                    <a:pt x="225" y="182"/>
                  </a:cubicBezTo>
                  <a:cubicBezTo>
                    <a:pt x="224" y="180"/>
                    <a:pt x="221" y="177"/>
                    <a:pt x="219" y="175"/>
                  </a:cubicBezTo>
                  <a:cubicBezTo>
                    <a:pt x="219" y="175"/>
                    <a:pt x="219" y="175"/>
                    <a:pt x="219" y="175"/>
                  </a:cubicBezTo>
                  <a:close/>
                  <a:moveTo>
                    <a:pt x="239" y="151"/>
                  </a:moveTo>
                  <a:cubicBezTo>
                    <a:pt x="241" y="146"/>
                    <a:pt x="240" y="141"/>
                    <a:pt x="238" y="137"/>
                  </a:cubicBezTo>
                  <a:cubicBezTo>
                    <a:pt x="235" y="132"/>
                    <a:pt x="230" y="129"/>
                    <a:pt x="224" y="128"/>
                  </a:cubicBezTo>
                  <a:cubicBezTo>
                    <a:pt x="234" y="112"/>
                    <a:pt x="244" y="93"/>
                    <a:pt x="265" y="75"/>
                  </a:cubicBezTo>
                  <a:cubicBezTo>
                    <a:pt x="303" y="44"/>
                    <a:pt x="342" y="87"/>
                    <a:pt x="318" y="115"/>
                  </a:cubicBezTo>
                  <a:cubicBezTo>
                    <a:pt x="306" y="131"/>
                    <a:pt x="286" y="136"/>
                    <a:pt x="267" y="141"/>
                  </a:cubicBezTo>
                  <a:cubicBezTo>
                    <a:pt x="257" y="144"/>
                    <a:pt x="247" y="148"/>
                    <a:pt x="239" y="151"/>
                  </a:cubicBezTo>
                  <a:cubicBezTo>
                    <a:pt x="239" y="151"/>
                    <a:pt x="239" y="151"/>
                    <a:pt x="239" y="151"/>
                  </a:cubicBezTo>
                  <a:close/>
                  <a:moveTo>
                    <a:pt x="223" y="127"/>
                  </a:moveTo>
                  <a:cubicBezTo>
                    <a:pt x="214" y="126"/>
                    <a:pt x="204" y="128"/>
                    <a:pt x="194" y="133"/>
                  </a:cubicBezTo>
                  <a:cubicBezTo>
                    <a:pt x="193" y="133"/>
                    <a:pt x="192" y="134"/>
                    <a:pt x="192" y="134"/>
                  </a:cubicBezTo>
                  <a:cubicBezTo>
                    <a:pt x="190" y="129"/>
                    <a:pt x="187" y="123"/>
                    <a:pt x="184" y="116"/>
                  </a:cubicBezTo>
                  <a:cubicBezTo>
                    <a:pt x="172" y="94"/>
                    <a:pt x="159" y="79"/>
                    <a:pt x="169" y="45"/>
                  </a:cubicBezTo>
                  <a:cubicBezTo>
                    <a:pt x="175" y="27"/>
                    <a:pt x="218" y="18"/>
                    <a:pt x="225" y="58"/>
                  </a:cubicBezTo>
                  <a:cubicBezTo>
                    <a:pt x="231" y="85"/>
                    <a:pt x="230" y="102"/>
                    <a:pt x="223" y="12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01" name="Freeform 188"/>
          <p:cNvSpPr/>
          <p:nvPr userDrawn="1"/>
        </p:nvSpPr>
        <p:spPr bwMode="auto">
          <a:xfrm>
            <a:off x="8154696" y="6350"/>
            <a:ext cx="276353" cy="300066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2" name="Freeform 326"/>
          <p:cNvSpPr>
            <a:spLocks noEditPoints="1"/>
          </p:cNvSpPr>
          <p:nvPr userDrawn="1"/>
        </p:nvSpPr>
        <p:spPr bwMode="auto">
          <a:xfrm>
            <a:off x="5083603" y="123479"/>
            <a:ext cx="246691" cy="231659"/>
          </a:xfrm>
          <a:custGeom>
            <a:avLst/>
            <a:gdLst>
              <a:gd name="T0" fmla="*/ 202 w 437"/>
              <a:gd name="T1" fmla="*/ 169 h 410"/>
              <a:gd name="T2" fmla="*/ 146 w 437"/>
              <a:gd name="T3" fmla="*/ 23 h 410"/>
              <a:gd name="T4" fmla="*/ 35 w 437"/>
              <a:gd name="T5" fmla="*/ 29 h 410"/>
              <a:gd name="T6" fmla="*/ 13 w 437"/>
              <a:gd name="T7" fmla="*/ 203 h 410"/>
              <a:gd name="T8" fmla="*/ 55 w 437"/>
              <a:gd name="T9" fmla="*/ 393 h 410"/>
              <a:gd name="T10" fmla="*/ 399 w 437"/>
              <a:gd name="T11" fmla="*/ 299 h 410"/>
              <a:gd name="T12" fmla="*/ 382 w 437"/>
              <a:gd name="T13" fmla="*/ 152 h 410"/>
              <a:gd name="T14" fmla="*/ 202 w 437"/>
              <a:gd name="T15" fmla="*/ 169 h 410"/>
              <a:gd name="T16" fmla="*/ 202 w 437"/>
              <a:gd name="T17" fmla="*/ 169 h 410"/>
              <a:gd name="T18" fmla="*/ 186 w 437"/>
              <a:gd name="T19" fmla="*/ 188 h 410"/>
              <a:gd name="T20" fmla="*/ 350 w 437"/>
              <a:gd name="T21" fmla="*/ 163 h 410"/>
              <a:gd name="T22" fmla="*/ 384 w 437"/>
              <a:gd name="T23" fmla="*/ 276 h 410"/>
              <a:gd name="T24" fmla="*/ 82 w 437"/>
              <a:gd name="T25" fmla="*/ 348 h 410"/>
              <a:gd name="T26" fmla="*/ 34 w 437"/>
              <a:gd name="T27" fmla="*/ 106 h 410"/>
              <a:gd name="T28" fmla="*/ 171 w 437"/>
              <a:gd name="T29" fmla="*/ 120 h 410"/>
              <a:gd name="T30" fmla="*/ 186 w 437"/>
              <a:gd name="T31" fmla="*/ 18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37" h="410">
                <a:moveTo>
                  <a:pt x="202" y="169"/>
                </a:moveTo>
                <a:cubicBezTo>
                  <a:pt x="211" y="124"/>
                  <a:pt x="187" y="49"/>
                  <a:pt x="146" y="23"/>
                </a:cubicBezTo>
                <a:cubicBezTo>
                  <a:pt x="119" y="5"/>
                  <a:pt x="56" y="0"/>
                  <a:pt x="35" y="29"/>
                </a:cubicBezTo>
                <a:cubicBezTo>
                  <a:pt x="7" y="66"/>
                  <a:pt x="0" y="160"/>
                  <a:pt x="13" y="203"/>
                </a:cubicBezTo>
                <a:cubicBezTo>
                  <a:pt x="30" y="258"/>
                  <a:pt x="67" y="336"/>
                  <a:pt x="55" y="393"/>
                </a:cubicBezTo>
                <a:cubicBezTo>
                  <a:pt x="126" y="285"/>
                  <a:pt x="327" y="410"/>
                  <a:pt x="399" y="299"/>
                </a:cubicBezTo>
                <a:cubicBezTo>
                  <a:pt x="432" y="249"/>
                  <a:pt x="437" y="188"/>
                  <a:pt x="382" y="152"/>
                </a:cubicBezTo>
                <a:cubicBezTo>
                  <a:pt x="337" y="123"/>
                  <a:pt x="241" y="152"/>
                  <a:pt x="202" y="169"/>
                </a:cubicBezTo>
                <a:cubicBezTo>
                  <a:pt x="202" y="169"/>
                  <a:pt x="202" y="169"/>
                  <a:pt x="202" y="169"/>
                </a:cubicBezTo>
                <a:close/>
                <a:moveTo>
                  <a:pt x="186" y="188"/>
                </a:moveTo>
                <a:cubicBezTo>
                  <a:pt x="224" y="173"/>
                  <a:pt x="308" y="153"/>
                  <a:pt x="350" y="163"/>
                </a:cubicBezTo>
                <a:cubicBezTo>
                  <a:pt x="404" y="176"/>
                  <a:pt x="411" y="235"/>
                  <a:pt x="384" y="276"/>
                </a:cubicBezTo>
                <a:cubicBezTo>
                  <a:pt x="327" y="362"/>
                  <a:pt x="160" y="291"/>
                  <a:pt x="82" y="348"/>
                </a:cubicBezTo>
                <a:cubicBezTo>
                  <a:pt x="91" y="270"/>
                  <a:pt x="18" y="195"/>
                  <a:pt x="34" y="106"/>
                </a:cubicBezTo>
                <a:cubicBezTo>
                  <a:pt x="54" y="6"/>
                  <a:pt x="157" y="37"/>
                  <a:pt x="171" y="120"/>
                </a:cubicBezTo>
                <a:cubicBezTo>
                  <a:pt x="173" y="134"/>
                  <a:pt x="180" y="179"/>
                  <a:pt x="186" y="188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03" name="组合 702"/>
          <p:cNvGrpSpPr/>
          <p:nvPr userDrawn="1"/>
        </p:nvGrpSpPr>
        <p:grpSpPr>
          <a:xfrm>
            <a:off x="204164" y="3800598"/>
            <a:ext cx="605603" cy="244430"/>
            <a:chOff x="1106488" y="4575176"/>
            <a:chExt cx="1054100" cy="425450"/>
          </a:xfrm>
        </p:grpSpPr>
        <p:sp>
          <p:nvSpPr>
            <p:cNvPr id="783" name="Freeform 390"/>
            <p:cNvSpPr/>
            <p:nvPr userDrawn="1"/>
          </p:nvSpPr>
          <p:spPr bwMode="auto">
            <a:xfrm>
              <a:off x="1287463" y="4592638"/>
              <a:ext cx="127000" cy="176213"/>
            </a:xfrm>
            <a:custGeom>
              <a:avLst/>
              <a:gdLst>
                <a:gd name="T0" fmla="*/ 1 w 125"/>
                <a:gd name="T1" fmla="*/ 7 h 174"/>
                <a:gd name="T2" fmla="*/ 0 w 125"/>
                <a:gd name="T3" fmla="*/ 171 h 174"/>
                <a:gd name="T4" fmla="*/ 25 w 125"/>
                <a:gd name="T5" fmla="*/ 171 h 174"/>
                <a:gd name="T6" fmla="*/ 22 w 125"/>
                <a:gd name="T7" fmla="*/ 156 h 174"/>
                <a:gd name="T8" fmla="*/ 19 w 125"/>
                <a:gd name="T9" fmla="*/ 110 h 174"/>
                <a:gd name="T10" fmla="*/ 81 w 125"/>
                <a:gd name="T11" fmla="*/ 106 h 174"/>
                <a:gd name="T12" fmla="*/ 84 w 125"/>
                <a:gd name="T13" fmla="*/ 174 h 174"/>
                <a:gd name="T14" fmla="*/ 119 w 125"/>
                <a:gd name="T15" fmla="*/ 172 h 174"/>
                <a:gd name="T16" fmla="*/ 119 w 125"/>
                <a:gd name="T17" fmla="*/ 85 h 174"/>
                <a:gd name="T18" fmla="*/ 120 w 125"/>
                <a:gd name="T19" fmla="*/ 12 h 174"/>
                <a:gd name="T20" fmla="*/ 103 w 125"/>
                <a:gd name="T21" fmla="*/ 6 h 174"/>
                <a:gd name="T22" fmla="*/ 84 w 125"/>
                <a:gd name="T23" fmla="*/ 3 h 174"/>
                <a:gd name="T24" fmla="*/ 79 w 125"/>
                <a:gd name="T25" fmla="*/ 17 h 174"/>
                <a:gd name="T26" fmla="*/ 79 w 125"/>
                <a:gd name="T27" fmla="*/ 75 h 174"/>
                <a:gd name="T28" fmla="*/ 55 w 125"/>
                <a:gd name="T29" fmla="*/ 78 h 174"/>
                <a:gd name="T30" fmla="*/ 29 w 125"/>
                <a:gd name="T31" fmla="*/ 79 h 174"/>
                <a:gd name="T32" fmla="*/ 23 w 125"/>
                <a:gd name="T33" fmla="*/ 4 h 174"/>
                <a:gd name="T34" fmla="*/ 12 w 125"/>
                <a:gd name="T35" fmla="*/ 3 h 174"/>
                <a:gd name="T36" fmla="*/ 1 w 125"/>
                <a:gd name="T37" fmla="*/ 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74">
                  <a:moveTo>
                    <a:pt x="1" y="7"/>
                  </a:moveTo>
                  <a:cubicBezTo>
                    <a:pt x="1" y="63"/>
                    <a:pt x="0" y="118"/>
                    <a:pt x="0" y="171"/>
                  </a:cubicBezTo>
                  <a:cubicBezTo>
                    <a:pt x="5" y="174"/>
                    <a:pt x="17" y="171"/>
                    <a:pt x="25" y="171"/>
                  </a:cubicBezTo>
                  <a:cubicBezTo>
                    <a:pt x="24" y="165"/>
                    <a:pt x="22" y="162"/>
                    <a:pt x="22" y="156"/>
                  </a:cubicBezTo>
                  <a:cubicBezTo>
                    <a:pt x="22" y="140"/>
                    <a:pt x="19" y="126"/>
                    <a:pt x="19" y="110"/>
                  </a:cubicBezTo>
                  <a:cubicBezTo>
                    <a:pt x="39" y="110"/>
                    <a:pt x="62" y="112"/>
                    <a:pt x="81" y="106"/>
                  </a:cubicBezTo>
                  <a:cubicBezTo>
                    <a:pt x="87" y="124"/>
                    <a:pt x="84" y="153"/>
                    <a:pt x="84" y="174"/>
                  </a:cubicBezTo>
                  <a:cubicBezTo>
                    <a:pt x="95" y="172"/>
                    <a:pt x="107" y="172"/>
                    <a:pt x="119" y="172"/>
                  </a:cubicBezTo>
                  <a:cubicBezTo>
                    <a:pt x="125" y="146"/>
                    <a:pt x="119" y="111"/>
                    <a:pt x="119" y="85"/>
                  </a:cubicBezTo>
                  <a:cubicBezTo>
                    <a:pt x="119" y="61"/>
                    <a:pt x="120" y="36"/>
                    <a:pt x="120" y="12"/>
                  </a:cubicBezTo>
                  <a:cubicBezTo>
                    <a:pt x="115" y="11"/>
                    <a:pt x="108" y="7"/>
                    <a:pt x="103" y="6"/>
                  </a:cubicBezTo>
                  <a:cubicBezTo>
                    <a:pt x="97" y="4"/>
                    <a:pt x="91" y="5"/>
                    <a:pt x="84" y="3"/>
                  </a:cubicBezTo>
                  <a:cubicBezTo>
                    <a:pt x="78" y="9"/>
                    <a:pt x="79" y="8"/>
                    <a:pt x="79" y="17"/>
                  </a:cubicBezTo>
                  <a:cubicBezTo>
                    <a:pt x="79" y="36"/>
                    <a:pt x="79" y="56"/>
                    <a:pt x="79" y="75"/>
                  </a:cubicBezTo>
                  <a:cubicBezTo>
                    <a:pt x="70" y="75"/>
                    <a:pt x="64" y="78"/>
                    <a:pt x="55" y="78"/>
                  </a:cubicBezTo>
                  <a:cubicBezTo>
                    <a:pt x="46" y="78"/>
                    <a:pt x="38" y="78"/>
                    <a:pt x="29" y="79"/>
                  </a:cubicBezTo>
                  <a:cubicBezTo>
                    <a:pt x="22" y="55"/>
                    <a:pt x="23" y="28"/>
                    <a:pt x="23" y="4"/>
                  </a:cubicBezTo>
                  <a:cubicBezTo>
                    <a:pt x="18" y="3"/>
                    <a:pt x="17" y="3"/>
                    <a:pt x="12" y="3"/>
                  </a:cubicBezTo>
                  <a:cubicBezTo>
                    <a:pt x="5" y="3"/>
                    <a:pt x="4" y="0"/>
                    <a:pt x="1" y="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4" name="Freeform 391"/>
            <p:cNvSpPr>
              <a:spLocks noEditPoints="1"/>
            </p:cNvSpPr>
            <p:nvPr userDrawn="1"/>
          </p:nvSpPr>
          <p:spPr bwMode="auto">
            <a:xfrm>
              <a:off x="1438275" y="4591051"/>
              <a:ext cx="127000" cy="192088"/>
            </a:xfrm>
            <a:custGeom>
              <a:avLst/>
              <a:gdLst>
                <a:gd name="T0" fmla="*/ 124 w 124"/>
                <a:gd name="T1" fmla="*/ 175 h 189"/>
                <a:gd name="T2" fmla="*/ 110 w 124"/>
                <a:gd name="T3" fmla="*/ 114 h 189"/>
                <a:gd name="T4" fmla="*/ 94 w 124"/>
                <a:gd name="T5" fmla="*/ 28 h 189"/>
                <a:gd name="T6" fmla="*/ 85 w 124"/>
                <a:gd name="T7" fmla="*/ 2 h 189"/>
                <a:gd name="T8" fmla="*/ 59 w 124"/>
                <a:gd name="T9" fmla="*/ 2 h 189"/>
                <a:gd name="T10" fmla="*/ 44 w 124"/>
                <a:gd name="T11" fmla="*/ 18 h 189"/>
                <a:gd name="T12" fmla="*/ 22 w 124"/>
                <a:gd name="T13" fmla="*/ 64 h 189"/>
                <a:gd name="T14" fmla="*/ 16 w 124"/>
                <a:gd name="T15" fmla="*/ 79 h 189"/>
                <a:gd name="T16" fmla="*/ 13 w 124"/>
                <a:gd name="T17" fmla="*/ 110 h 189"/>
                <a:gd name="T18" fmla="*/ 11 w 124"/>
                <a:gd name="T19" fmla="*/ 131 h 189"/>
                <a:gd name="T20" fmla="*/ 7 w 124"/>
                <a:gd name="T21" fmla="*/ 164 h 189"/>
                <a:gd name="T22" fmla="*/ 27 w 124"/>
                <a:gd name="T23" fmla="*/ 178 h 189"/>
                <a:gd name="T24" fmla="*/ 30 w 124"/>
                <a:gd name="T25" fmla="*/ 129 h 189"/>
                <a:gd name="T26" fmla="*/ 61 w 124"/>
                <a:gd name="T27" fmla="*/ 128 h 189"/>
                <a:gd name="T28" fmla="*/ 95 w 124"/>
                <a:gd name="T29" fmla="*/ 129 h 189"/>
                <a:gd name="T30" fmla="*/ 106 w 124"/>
                <a:gd name="T31" fmla="*/ 162 h 189"/>
                <a:gd name="T32" fmla="*/ 124 w 124"/>
                <a:gd name="T33" fmla="*/ 175 h 189"/>
                <a:gd name="T34" fmla="*/ 124 w 124"/>
                <a:gd name="T35" fmla="*/ 175 h 189"/>
                <a:gd name="T36" fmla="*/ 86 w 124"/>
                <a:gd name="T37" fmla="*/ 108 h 189"/>
                <a:gd name="T38" fmla="*/ 62 w 124"/>
                <a:gd name="T39" fmla="*/ 108 h 189"/>
                <a:gd name="T40" fmla="*/ 48 w 124"/>
                <a:gd name="T41" fmla="*/ 108 h 189"/>
                <a:gd name="T42" fmla="*/ 32 w 124"/>
                <a:gd name="T43" fmla="*/ 83 h 189"/>
                <a:gd name="T44" fmla="*/ 37 w 124"/>
                <a:gd name="T45" fmla="*/ 70 h 189"/>
                <a:gd name="T46" fmla="*/ 48 w 124"/>
                <a:gd name="T47" fmla="*/ 50 h 189"/>
                <a:gd name="T48" fmla="*/ 61 w 124"/>
                <a:gd name="T49" fmla="*/ 31 h 189"/>
                <a:gd name="T50" fmla="*/ 80 w 124"/>
                <a:gd name="T51" fmla="*/ 40 h 189"/>
                <a:gd name="T52" fmla="*/ 81 w 124"/>
                <a:gd name="T53" fmla="*/ 47 h 189"/>
                <a:gd name="T54" fmla="*/ 86 w 124"/>
                <a:gd name="T55" fmla="*/ 86 h 189"/>
                <a:gd name="T56" fmla="*/ 90 w 124"/>
                <a:gd name="T57" fmla="*/ 99 h 189"/>
                <a:gd name="T58" fmla="*/ 86 w 124"/>
                <a:gd name="T59" fmla="*/ 10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89">
                  <a:moveTo>
                    <a:pt x="124" y="175"/>
                  </a:moveTo>
                  <a:cubicBezTo>
                    <a:pt x="120" y="154"/>
                    <a:pt x="115" y="134"/>
                    <a:pt x="110" y="114"/>
                  </a:cubicBezTo>
                  <a:cubicBezTo>
                    <a:pt x="104" y="85"/>
                    <a:pt x="105" y="55"/>
                    <a:pt x="94" y="28"/>
                  </a:cubicBezTo>
                  <a:cubicBezTo>
                    <a:pt x="91" y="19"/>
                    <a:pt x="98" y="3"/>
                    <a:pt x="85" y="2"/>
                  </a:cubicBezTo>
                  <a:cubicBezTo>
                    <a:pt x="76" y="2"/>
                    <a:pt x="69" y="4"/>
                    <a:pt x="59" y="2"/>
                  </a:cubicBezTo>
                  <a:cubicBezTo>
                    <a:pt x="49" y="0"/>
                    <a:pt x="48" y="9"/>
                    <a:pt x="44" y="18"/>
                  </a:cubicBezTo>
                  <a:cubicBezTo>
                    <a:pt x="36" y="32"/>
                    <a:pt x="26" y="48"/>
                    <a:pt x="22" y="64"/>
                  </a:cubicBezTo>
                  <a:cubicBezTo>
                    <a:pt x="21" y="69"/>
                    <a:pt x="18" y="74"/>
                    <a:pt x="16" y="79"/>
                  </a:cubicBezTo>
                  <a:cubicBezTo>
                    <a:pt x="13" y="87"/>
                    <a:pt x="14" y="101"/>
                    <a:pt x="13" y="110"/>
                  </a:cubicBezTo>
                  <a:cubicBezTo>
                    <a:pt x="13" y="116"/>
                    <a:pt x="11" y="123"/>
                    <a:pt x="11" y="131"/>
                  </a:cubicBezTo>
                  <a:cubicBezTo>
                    <a:pt x="11" y="142"/>
                    <a:pt x="11" y="153"/>
                    <a:pt x="7" y="164"/>
                  </a:cubicBezTo>
                  <a:cubicBezTo>
                    <a:pt x="0" y="189"/>
                    <a:pt x="17" y="174"/>
                    <a:pt x="27" y="178"/>
                  </a:cubicBezTo>
                  <a:cubicBezTo>
                    <a:pt x="27" y="172"/>
                    <a:pt x="25" y="132"/>
                    <a:pt x="30" y="129"/>
                  </a:cubicBezTo>
                  <a:cubicBezTo>
                    <a:pt x="32" y="128"/>
                    <a:pt x="59" y="128"/>
                    <a:pt x="61" y="128"/>
                  </a:cubicBezTo>
                  <a:cubicBezTo>
                    <a:pt x="73" y="129"/>
                    <a:pt x="84" y="129"/>
                    <a:pt x="95" y="129"/>
                  </a:cubicBezTo>
                  <a:cubicBezTo>
                    <a:pt x="97" y="140"/>
                    <a:pt x="103" y="151"/>
                    <a:pt x="106" y="162"/>
                  </a:cubicBezTo>
                  <a:cubicBezTo>
                    <a:pt x="107" y="173"/>
                    <a:pt x="111" y="183"/>
                    <a:pt x="124" y="175"/>
                  </a:cubicBezTo>
                  <a:cubicBezTo>
                    <a:pt x="124" y="175"/>
                    <a:pt x="124" y="175"/>
                    <a:pt x="124" y="175"/>
                  </a:cubicBezTo>
                  <a:close/>
                  <a:moveTo>
                    <a:pt x="86" y="108"/>
                  </a:moveTo>
                  <a:cubicBezTo>
                    <a:pt x="82" y="116"/>
                    <a:pt x="68" y="110"/>
                    <a:pt x="62" y="108"/>
                  </a:cubicBezTo>
                  <a:cubicBezTo>
                    <a:pt x="57" y="108"/>
                    <a:pt x="52" y="108"/>
                    <a:pt x="48" y="108"/>
                  </a:cubicBezTo>
                  <a:cubicBezTo>
                    <a:pt x="34" y="116"/>
                    <a:pt x="32" y="92"/>
                    <a:pt x="32" y="83"/>
                  </a:cubicBezTo>
                  <a:cubicBezTo>
                    <a:pt x="33" y="82"/>
                    <a:pt x="36" y="71"/>
                    <a:pt x="37" y="70"/>
                  </a:cubicBezTo>
                  <a:cubicBezTo>
                    <a:pt x="42" y="64"/>
                    <a:pt x="42" y="56"/>
                    <a:pt x="48" y="50"/>
                  </a:cubicBezTo>
                  <a:cubicBezTo>
                    <a:pt x="48" y="46"/>
                    <a:pt x="56" y="31"/>
                    <a:pt x="61" y="31"/>
                  </a:cubicBezTo>
                  <a:cubicBezTo>
                    <a:pt x="68" y="31"/>
                    <a:pt x="80" y="30"/>
                    <a:pt x="80" y="40"/>
                  </a:cubicBezTo>
                  <a:cubicBezTo>
                    <a:pt x="80" y="43"/>
                    <a:pt x="81" y="45"/>
                    <a:pt x="81" y="47"/>
                  </a:cubicBezTo>
                  <a:cubicBezTo>
                    <a:pt x="81" y="59"/>
                    <a:pt x="86" y="72"/>
                    <a:pt x="86" y="86"/>
                  </a:cubicBezTo>
                  <a:cubicBezTo>
                    <a:pt x="89" y="91"/>
                    <a:pt x="89" y="95"/>
                    <a:pt x="90" y="99"/>
                  </a:cubicBezTo>
                  <a:cubicBezTo>
                    <a:pt x="92" y="104"/>
                    <a:pt x="90" y="108"/>
                    <a:pt x="86" y="10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5" name="Freeform 392"/>
            <p:cNvSpPr>
              <a:spLocks noEditPoints="1"/>
            </p:cNvSpPr>
            <p:nvPr userDrawn="1"/>
          </p:nvSpPr>
          <p:spPr bwMode="auto">
            <a:xfrm>
              <a:off x="1582738" y="4594226"/>
              <a:ext cx="150813" cy="185738"/>
            </a:xfrm>
            <a:custGeom>
              <a:avLst/>
              <a:gdLst>
                <a:gd name="T0" fmla="*/ 16 w 148"/>
                <a:gd name="T1" fmla="*/ 23 h 184"/>
                <a:gd name="T2" fmla="*/ 14 w 148"/>
                <a:gd name="T3" fmla="*/ 62 h 184"/>
                <a:gd name="T4" fmla="*/ 7 w 148"/>
                <a:gd name="T5" fmla="*/ 121 h 184"/>
                <a:gd name="T6" fmla="*/ 0 w 148"/>
                <a:gd name="T7" fmla="*/ 176 h 184"/>
                <a:gd name="T8" fmla="*/ 35 w 148"/>
                <a:gd name="T9" fmla="*/ 184 h 184"/>
                <a:gd name="T10" fmla="*/ 37 w 148"/>
                <a:gd name="T11" fmla="*/ 145 h 184"/>
                <a:gd name="T12" fmla="*/ 40 w 148"/>
                <a:gd name="T13" fmla="*/ 127 h 184"/>
                <a:gd name="T14" fmla="*/ 63 w 148"/>
                <a:gd name="T15" fmla="*/ 121 h 184"/>
                <a:gd name="T16" fmla="*/ 121 w 148"/>
                <a:gd name="T17" fmla="*/ 113 h 184"/>
                <a:gd name="T18" fmla="*/ 105 w 148"/>
                <a:gd name="T19" fmla="*/ 19 h 184"/>
                <a:gd name="T20" fmla="*/ 18 w 148"/>
                <a:gd name="T21" fmla="*/ 4 h 184"/>
                <a:gd name="T22" fmla="*/ 16 w 148"/>
                <a:gd name="T23" fmla="*/ 23 h 184"/>
                <a:gd name="T24" fmla="*/ 16 w 148"/>
                <a:gd name="T25" fmla="*/ 23 h 184"/>
                <a:gd name="T26" fmla="*/ 54 w 148"/>
                <a:gd name="T27" fmla="*/ 31 h 184"/>
                <a:gd name="T28" fmla="*/ 74 w 148"/>
                <a:gd name="T29" fmla="*/ 34 h 184"/>
                <a:gd name="T30" fmla="*/ 90 w 148"/>
                <a:gd name="T31" fmla="*/ 39 h 184"/>
                <a:gd name="T32" fmla="*/ 106 w 148"/>
                <a:gd name="T33" fmla="*/ 60 h 184"/>
                <a:gd name="T34" fmla="*/ 109 w 148"/>
                <a:gd name="T35" fmla="*/ 75 h 184"/>
                <a:gd name="T36" fmla="*/ 106 w 148"/>
                <a:gd name="T37" fmla="*/ 84 h 184"/>
                <a:gd name="T38" fmla="*/ 100 w 148"/>
                <a:gd name="T39" fmla="*/ 90 h 184"/>
                <a:gd name="T40" fmla="*/ 71 w 148"/>
                <a:gd name="T41" fmla="*/ 98 h 184"/>
                <a:gd name="T42" fmla="*/ 63 w 148"/>
                <a:gd name="T43" fmla="*/ 98 h 184"/>
                <a:gd name="T44" fmla="*/ 47 w 148"/>
                <a:gd name="T45" fmla="*/ 96 h 184"/>
                <a:gd name="T46" fmla="*/ 45 w 148"/>
                <a:gd name="T47" fmla="*/ 76 h 184"/>
                <a:gd name="T48" fmla="*/ 47 w 148"/>
                <a:gd name="T49" fmla="*/ 32 h 184"/>
                <a:gd name="T50" fmla="*/ 54 w 148"/>
                <a:gd name="T51" fmla="*/ 3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84">
                  <a:moveTo>
                    <a:pt x="16" y="23"/>
                  </a:moveTo>
                  <a:cubicBezTo>
                    <a:pt x="21" y="35"/>
                    <a:pt x="17" y="49"/>
                    <a:pt x="14" y="62"/>
                  </a:cubicBezTo>
                  <a:cubicBezTo>
                    <a:pt x="10" y="81"/>
                    <a:pt x="9" y="100"/>
                    <a:pt x="7" y="121"/>
                  </a:cubicBezTo>
                  <a:cubicBezTo>
                    <a:pt x="5" y="140"/>
                    <a:pt x="0" y="158"/>
                    <a:pt x="0" y="176"/>
                  </a:cubicBezTo>
                  <a:cubicBezTo>
                    <a:pt x="12" y="180"/>
                    <a:pt x="24" y="179"/>
                    <a:pt x="35" y="184"/>
                  </a:cubicBezTo>
                  <a:cubicBezTo>
                    <a:pt x="38" y="172"/>
                    <a:pt x="37" y="157"/>
                    <a:pt x="37" y="145"/>
                  </a:cubicBezTo>
                  <a:cubicBezTo>
                    <a:pt x="37" y="138"/>
                    <a:pt x="39" y="133"/>
                    <a:pt x="40" y="127"/>
                  </a:cubicBezTo>
                  <a:cubicBezTo>
                    <a:pt x="41" y="113"/>
                    <a:pt x="53" y="117"/>
                    <a:pt x="63" y="121"/>
                  </a:cubicBezTo>
                  <a:cubicBezTo>
                    <a:pt x="76" y="126"/>
                    <a:pt x="110" y="124"/>
                    <a:pt x="121" y="113"/>
                  </a:cubicBezTo>
                  <a:cubicBezTo>
                    <a:pt x="148" y="83"/>
                    <a:pt x="131" y="39"/>
                    <a:pt x="105" y="19"/>
                  </a:cubicBezTo>
                  <a:cubicBezTo>
                    <a:pt x="79" y="0"/>
                    <a:pt x="49" y="4"/>
                    <a:pt x="18" y="4"/>
                  </a:cubicBezTo>
                  <a:cubicBezTo>
                    <a:pt x="13" y="13"/>
                    <a:pt x="12" y="19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lose/>
                  <a:moveTo>
                    <a:pt x="54" y="31"/>
                  </a:moveTo>
                  <a:cubicBezTo>
                    <a:pt x="59" y="27"/>
                    <a:pt x="70" y="31"/>
                    <a:pt x="74" y="34"/>
                  </a:cubicBezTo>
                  <a:cubicBezTo>
                    <a:pt x="80" y="34"/>
                    <a:pt x="84" y="39"/>
                    <a:pt x="90" y="39"/>
                  </a:cubicBezTo>
                  <a:cubicBezTo>
                    <a:pt x="98" y="39"/>
                    <a:pt x="106" y="52"/>
                    <a:pt x="106" y="60"/>
                  </a:cubicBezTo>
                  <a:cubicBezTo>
                    <a:pt x="110" y="64"/>
                    <a:pt x="109" y="69"/>
                    <a:pt x="109" y="75"/>
                  </a:cubicBezTo>
                  <a:cubicBezTo>
                    <a:pt x="109" y="78"/>
                    <a:pt x="106" y="80"/>
                    <a:pt x="106" y="84"/>
                  </a:cubicBezTo>
                  <a:cubicBezTo>
                    <a:pt x="106" y="87"/>
                    <a:pt x="103" y="88"/>
                    <a:pt x="100" y="90"/>
                  </a:cubicBezTo>
                  <a:cubicBezTo>
                    <a:pt x="94" y="102"/>
                    <a:pt x="82" y="98"/>
                    <a:pt x="71" y="98"/>
                  </a:cubicBezTo>
                  <a:cubicBezTo>
                    <a:pt x="68" y="100"/>
                    <a:pt x="66" y="99"/>
                    <a:pt x="63" y="98"/>
                  </a:cubicBezTo>
                  <a:cubicBezTo>
                    <a:pt x="59" y="105"/>
                    <a:pt x="49" y="104"/>
                    <a:pt x="47" y="96"/>
                  </a:cubicBezTo>
                  <a:cubicBezTo>
                    <a:pt x="41" y="92"/>
                    <a:pt x="44" y="80"/>
                    <a:pt x="45" y="76"/>
                  </a:cubicBezTo>
                  <a:cubicBezTo>
                    <a:pt x="45" y="61"/>
                    <a:pt x="44" y="46"/>
                    <a:pt x="47" y="32"/>
                  </a:cubicBezTo>
                  <a:cubicBezTo>
                    <a:pt x="48" y="28"/>
                    <a:pt x="53" y="27"/>
                    <a:pt x="54" y="3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6" name="Freeform 393"/>
            <p:cNvSpPr>
              <a:spLocks noEditPoints="1"/>
            </p:cNvSpPr>
            <p:nvPr userDrawn="1"/>
          </p:nvSpPr>
          <p:spPr bwMode="auto">
            <a:xfrm>
              <a:off x="1731963" y="4575176"/>
              <a:ext cx="149225" cy="195263"/>
            </a:xfrm>
            <a:custGeom>
              <a:avLst/>
              <a:gdLst>
                <a:gd name="T0" fmla="*/ 6 w 148"/>
                <a:gd name="T1" fmla="*/ 40 h 192"/>
                <a:gd name="T2" fmla="*/ 14 w 148"/>
                <a:gd name="T3" fmla="*/ 78 h 192"/>
                <a:gd name="T4" fmla="*/ 21 w 148"/>
                <a:gd name="T5" fmla="*/ 137 h 192"/>
                <a:gd name="T6" fmla="*/ 29 w 148"/>
                <a:gd name="T7" fmla="*/ 191 h 192"/>
                <a:gd name="T8" fmla="*/ 63 w 148"/>
                <a:gd name="T9" fmla="*/ 189 h 192"/>
                <a:gd name="T10" fmla="*/ 55 w 148"/>
                <a:gd name="T11" fmla="*/ 152 h 192"/>
                <a:gd name="T12" fmla="*/ 54 w 148"/>
                <a:gd name="T13" fmla="*/ 134 h 192"/>
                <a:gd name="T14" fmla="*/ 74 w 148"/>
                <a:gd name="T15" fmla="*/ 121 h 192"/>
                <a:gd name="T16" fmla="*/ 129 w 148"/>
                <a:gd name="T17" fmla="*/ 98 h 192"/>
                <a:gd name="T18" fmla="*/ 90 w 148"/>
                <a:gd name="T19" fmla="*/ 12 h 192"/>
                <a:gd name="T20" fmla="*/ 2 w 148"/>
                <a:gd name="T21" fmla="*/ 20 h 192"/>
                <a:gd name="T22" fmla="*/ 6 w 148"/>
                <a:gd name="T23" fmla="*/ 40 h 192"/>
                <a:gd name="T24" fmla="*/ 6 w 148"/>
                <a:gd name="T25" fmla="*/ 40 h 192"/>
                <a:gd name="T26" fmla="*/ 44 w 148"/>
                <a:gd name="T27" fmla="*/ 37 h 192"/>
                <a:gd name="T28" fmla="*/ 63 w 148"/>
                <a:gd name="T29" fmla="*/ 34 h 192"/>
                <a:gd name="T30" fmla="*/ 79 w 148"/>
                <a:gd name="T31" fmla="*/ 34 h 192"/>
                <a:gd name="T32" fmla="*/ 100 w 148"/>
                <a:gd name="T33" fmla="*/ 51 h 192"/>
                <a:gd name="T34" fmla="*/ 107 w 148"/>
                <a:gd name="T35" fmla="*/ 64 h 192"/>
                <a:gd name="T36" fmla="*/ 107 w 148"/>
                <a:gd name="T37" fmla="*/ 74 h 192"/>
                <a:gd name="T38" fmla="*/ 103 w 148"/>
                <a:gd name="T39" fmla="*/ 82 h 192"/>
                <a:gd name="T40" fmla="*/ 76 w 148"/>
                <a:gd name="T41" fmla="*/ 97 h 192"/>
                <a:gd name="T42" fmla="*/ 68 w 148"/>
                <a:gd name="T43" fmla="*/ 99 h 192"/>
                <a:gd name="T44" fmla="*/ 53 w 148"/>
                <a:gd name="T45" fmla="*/ 102 h 192"/>
                <a:gd name="T46" fmla="*/ 46 w 148"/>
                <a:gd name="T47" fmla="*/ 82 h 192"/>
                <a:gd name="T48" fmla="*/ 37 w 148"/>
                <a:gd name="T49" fmla="*/ 40 h 192"/>
                <a:gd name="T50" fmla="*/ 44 w 148"/>
                <a:gd name="T5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92">
                  <a:moveTo>
                    <a:pt x="6" y="40"/>
                  </a:moveTo>
                  <a:cubicBezTo>
                    <a:pt x="13" y="50"/>
                    <a:pt x="13" y="65"/>
                    <a:pt x="14" y="78"/>
                  </a:cubicBezTo>
                  <a:cubicBezTo>
                    <a:pt x="14" y="98"/>
                    <a:pt x="17" y="117"/>
                    <a:pt x="21" y="137"/>
                  </a:cubicBezTo>
                  <a:cubicBezTo>
                    <a:pt x="24" y="155"/>
                    <a:pt x="24" y="173"/>
                    <a:pt x="29" y="191"/>
                  </a:cubicBezTo>
                  <a:cubicBezTo>
                    <a:pt x="40" y="192"/>
                    <a:pt x="51" y="188"/>
                    <a:pt x="63" y="189"/>
                  </a:cubicBezTo>
                  <a:cubicBezTo>
                    <a:pt x="63" y="177"/>
                    <a:pt x="58" y="164"/>
                    <a:pt x="55" y="152"/>
                  </a:cubicBezTo>
                  <a:cubicBezTo>
                    <a:pt x="54" y="146"/>
                    <a:pt x="55" y="140"/>
                    <a:pt x="54" y="134"/>
                  </a:cubicBezTo>
                  <a:cubicBezTo>
                    <a:pt x="51" y="120"/>
                    <a:pt x="63" y="120"/>
                    <a:pt x="74" y="121"/>
                  </a:cubicBezTo>
                  <a:cubicBezTo>
                    <a:pt x="89" y="123"/>
                    <a:pt x="122" y="111"/>
                    <a:pt x="129" y="98"/>
                  </a:cubicBezTo>
                  <a:cubicBezTo>
                    <a:pt x="148" y="62"/>
                    <a:pt x="121" y="25"/>
                    <a:pt x="90" y="12"/>
                  </a:cubicBezTo>
                  <a:cubicBezTo>
                    <a:pt x="59" y="0"/>
                    <a:pt x="32" y="12"/>
                    <a:pt x="2" y="20"/>
                  </a:cubicBezTo>
                  <a:cubicBezTo>
                    <a:pt x="0" y="30"/>
                    <a:pt x="1" y="37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44" y="37"/>
                  </a:moveTo>
                  <a:cubicBezTo>
                    <a:pt x="47" y="33"/>
                    <a:pt x="59" y="33"/>
                    <a:pt x="63" y="34"/>
                  </a:cubicBezTo>
                  <a:cubicBezTo>
                    <a:pt x="70" y="33"/>
                    <a:pt x="75" y="36"/>
                    <a:pt x="79" y="34"/>
                  </a:cubicBezTo>
                  <a:cubicBezTo>
                    <a:pt x="88" y="32"/>
                    <a:pt x="98" y="43"/>
                    <a:pt x="100" y="51"/>
                  </a:cubicBezTo>
                  <a:cubicBezTo>
                    <a:pt x="105" y="53"/>
                    <a:pt x="106" y="59"/>
                    <a:pt x="107" y="64"/>
                  </a:cubicBezTo>
                  <a:cubicBezTo>
                    <a:pt x="107" y="67"/>
                    <a:pt x="105" y="70"/>
                    <a:pt x="107" y="74"/>
                  </a:cubicBezTo>
                  <a:cubicBezTo>
                    <a:pt x="108" y="77"/>
                    <a:pt x="104" y="79"/>
                    <a:pt x="103" y="82"/>
                  </a:cubicBezTo>
                  <a:cubicBezTo>
                    <a:pt x="100" y="94"/>
                    <a:pt x="87" y="94"/>
                    <a:pt x="76" y="97"/>
                  </a:cubicBezTo>
                  <a:cubicBezTo>
                    <a:pt x="74" y="99"/>
                    <a:pt x="72" y="99"/>
                    <a:pt x="68" y="99"/>
                  </a:cubicBezTo>
                  <a:cubicBezTo>
                    <a:pt x="67" y="106"/>
                    <a:pt x="58" y="109"/>
                    <a:pt x="53" y="102"/>
                  </a:cubicBezTo>
                  <a:cubicBezTo>
                    <a:pt x="47" y="100"/>
                    <a:pt x="46" y="87"/>
                    <a:pt x="46" y="82"/>
                  </a:cubicBezTo>
                  <a:cubicBezTo>
                    <a:pt x="43" y="68"/>
                    <a:pt x="37" y="54"/>
                    <a:pt x="37" y="40"/>
                  </a:cubicBezTo>
                  <a:cubicBezTo>
                    <a:pt x="37" y="36"/>
                    <a:pt x="42" y="34"/>
                    <a:pt x="44" y="3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7" name="Freeform 394"/>
            <p:cNvSpPr/>
            <p:nvPr userDrawn="1"/>
          </p:nvSpPr>
          <p:spPr bwMode="auto">
            <a:xfrm>
              <a:off x="1870075" y="4597401"/>
              <a:ext cx="136525" cy="168275"/>
            </a:xfrm>
            <a:custGeom>
              <a:avLst/>
              <a:gdLst>
                <a:gd name="T0" fmla="*/ 36 w 134"/>
                <a:gd name="T1" fmla="*/ 64 h 165"/>
                <a:gd name="T2" fmla="*/ 47 w 134"/>
                <a:gd name="T3" fmla="*/ 98 h 165"/>
                <a:gd name="T4" fmla="*/ 47 w 134"/>
                <a:gd name="T5" fmla="*/ 129 h 165"/>
                <a:gd name="T6" fmla="*/ 47 w 134"/>
                <a:gd name="T7" fmla="*/ 148 h 165"/>
                <a:gd name="T8" fmla="*/ 41 w 134"/>
                <a:gd name="T9" fmla="*/ 164 h 165"/>
                <a:gd name="T10" fmla="*/ 82 w 134"/>
                <a:gd name="T11" fmla="*/ 162 h 165"/>
                <a:gd name="T12" fmla="*/ 69 w 134"/>
                <a:gd name="T13" fmla="*/ 148 h 165"/>
                <a:gd name="T14" fmla="*/ 69 w 134"/>
                <a:gd name="T15" fmla="*/ 114 h 165"/>
                <a:gd name="T16" fmla="*/ 76 w 134"/>
                <a:gd name="T17" fmla="*/ 90 h 165"/>
                <a:gd name="T18" fmla="*/ 104 w 134"/>
                <a:gd name="T19" fmla="*/ 53 h 165"/>
                <a:gd name="T20" fmla="*/ 134 w 134"/>
                <a:gd name="T21" fmla="*/ 16 h 165"/>
                <a:gd name="T22" fmla="*/ 110 w 134"/>
                <a:gd name="T23" fmla="*/ 14 h 165"/>
                <a:gd name="T24" fmla="*/ 94 w 134"/>
                <a:gd name="T25" fmla="*/ 12 h 165"/>
                <a:gd name="T26" fmla="*/ 91 w 134"/>
                <a:gd name="T27" fmla="*/ 15 h 165"/>
                <a:gd name="T28" fmla="*/ 88 w 134"/>
                <a:gd name="T29" fmla="*/ 27 h 165"/>
                <a:gd name="T30" fmla="*/ 62 w 134"/>
                <a:gd name="T31" fmla="*/ 68 h 165"/>
                <a:gd name="T32" fmla="*/ 41 w 134"/>
                <a:gd name="T33" fmla="*/ 20 h 165"/>
                <a:gd name="T34" fmla="*/ 32 w 134"/>
                <a:gd name="T35" fmla="*/ 2 h 165"/>
                <a:gd name="T36" fmla="*/ 36 w 134"/>
                <a:gd name="T37" fmla="*/ 6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165">
                  <a:moveTo>
                    <a:pt x="36" y="64"/>
                  </a:moveTo>
                  <a:cubicBezTo>
                    <a:pt x="41" y="76"/>
                    <a:pt x="47" y="84"/>
                    <a:pt x="47" y="98"/>
                  </a:cubicBezTo>
                  <a:cubicBezTo>
                    <a:pt x="47" y="109"/>
                    <a:pt x="47" y="119"/>
                    <a:pt x="47" y="129"/>
                  </a:cubicBezTo>
                  <a:cubicBezTo>
                    <a:pt x="47" y="133"/>
                    <a:pt x="49" y="145"/>
                    <a:pt x="47" y="148"/>
                  </a:cubicBezTo>
                  <a:cubicBezTo>
                    <a:pt x="46" y="151"/>
                    <a:pt x="37" y="160"/>
                    <a:pt x="41" y="164"/>
                  </a:cubicBezTo>
                  <a:cubicBezTo>
                    <a:pt x="41" y="165"/>
                    <a:pt x="78" y="162"/>
                    <a:pt x="82" y="162"/>
                  </a:cubicBezTo>
                  <a:cubicBezTo>
                    <a:pt x="79" y="158"/>
                    <a:pt x="70" y="154"/>
                    <a:pt x="69" y="148"/>
                  </a:cubicBezTo>
                  <a:cubicBezTo>
                    <a:pt x="66" y="140"/>
                    <a:pt x="69" y="123"/>
                    <a:pt x="69" y="114"/>
                  </a:cubicBezTo>
                  <a:cubicBezTo>
                    <a:pt x="69" y="102"/>
                    <a:pt x="67" y="97"/>
                    <a:pt x="76" y="90"/>
                  </a:cubicBezTo>
                  <a:cubicBezTo>
                    <a:pt x="86" y="81"/>
                    <a:pt x="96" y="65"/>
                    <a:pt x="104" y="53"/>
                  </a:cubicBezTo>
                  <a:cubicBezTo>
                    <a:pt x="113" y="39"/>
                    <a:pt x="122" y="28"/>
                    <a:pt x="134" y="16"/>
                  </a:cubicBezTo>
                  <a:cubicBezTo>
                    <a:pt x="125" y="16"/>
                    <a:pt x="119" y="14"/>
                    <a:pt x="110" y="14"/>
                  </a:cubicBezTo>
                  <a:cubicBezTo>
                    <a:pt x="106" y="13"/>
                    <a:pt x="99" y="11"/>
                    <a:pt x="94" y="12"/>
                  </a:cubicBezTo>
                  <a:cubicBezTo>
                    <a:pt x="93" y="12"/>
                    <a:pt x="91" y="13"/>
                    <a:pt x="91" y="15"/>
                  </a:cubicBezTo>
                  <a:cubicBezTo>
                    <a:pt x="92" y="23"/>
                    <a:pt x="91" y="19"/>
                    <a:pt x="88" y="27"/>
                  </a:cubicBezTo>
                  <a:cubicBezTo>
                    <a:pt x="82" y="41"/>
                    <a:pt x="73" y="56"/>
                    <a:pt x="62" y="68"/>
                  </a:cubicBezTo>
                  <a:cubicBezTo>
                    <a:pt x="56" y="52"/>
                    <a:pt x="46" y="38"/>
                    <a:pt x="41" y="20"/>
                  </a:cubicBezTo>
                  <a:cubicBezTo>
                    <a:pt x="40" y="14"/>
                    <a:pt x="41" y="0"/>
                    <a:pt x="32" y="2"/>
                  </a:cubicBezTo>
                  <a:cubicBezTo>
                    <a:pt x="0" y="15"/>
                    <a:pt x="10" y="6"/>
                    <a:pt x="36" y="6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8" name="Freeform 395"/>
            <p:cNvSpPr>
              <a:spLocks noEditPoints="1"/>
            </p:cNvSpPr>
            <p:nvPr userDrawn="1"/>
          </p:nvSpPr>
          <p:spPr bwMode="auto">
            <a:xfrm>
              <a:off x="1106488" y="4814888"/>
              <a:ext cx="90488" cy="160338"/>
            </a:xfrm>
            <a:custGeom>
              <a:avLst/>
              <a:gdLst>
                <a:gd name="T0" fmla="*/ 0 w 89"/>
                <a:gd name="T1" fmla="*/ 0 h 158"/>
                <a:gd name="T2" fmla="*/ 2 w 89"/>
                <a:gd name="T3" fmla="*/ 75 h 158"/>
                <a:gd name="T4" fmla="*/ 2 w 89"/>
                <a:gd name="T5" fmla="*/ 129 h 158"/>
                <a:gd name="T6" fmla="*/ 2 w 89"/>
                <a:gd name="T7" fmla="*/ 146 h 158"/>
                <a:gd name="T8" fmla="*/ 2 w 89"/>
                <a:gd name="T9" fmla="*/ 155 h 158"/>
                <a:gd name="T10" fmla="*/ 19 w 89"/>
                <a:gd name="T11" fmla="*/ 153 h 158"/>
                <a:gd name="T12" fmla="*/ 53 w 89"/>
                <a:gd name="T13" fmla="*/ 152 h 158"/>
                <a:gd name="T14" fmla="*/ 88 w 89"/>
                <a:gd name="T15" fmla="*/ 112 h 158"/>
                <a:gd name="T16" fmla="*/ 46 w 89"/>
                <a:gd name="T17" fmla="*/ 81 h 158"/>
                <a:gd name="T18" fmla="*/ 79 w 89"/>
                <a:gd name="T19" fmla="*/ 60 h 158"/>
                <a:gd name="T20" fmla="*/ 82 w 89"/>
                <a:gd name="T21" fmla="*/ 38 h 158"/>
                <a:gd name="T22" fmla="*/ 47 w 89"/>
                <a:gd name="T23" fmla="*/ 8 h 158"/>
                <a:gd name="T24" fmla="*/ 0 w 89"/>
                <a:gd name="T25" fmla="*/ 0 h 158"/>
                <a:gd name="T26" fmla="*/ 0 w 89"/>
                <a:gd name="T27" fmla="*/ 0 h 158"/>
                <a:gd name="T28" fmla="*/ 70 w 89"/>
                <a:gd name="T29" fmla="*/ 116 h 158"/>
                <a:gd name="T30" fmla="*/ 67 w 89"/>
                <a:gd name="T31" fmla="*/ 122 h 158"/>
                <a:gd name="T32" fmla="*/ 55 w 89"/>
                <a:gd name="T33" fmla="*/ 137 h 158"/>
                <a:gd name="T34" fmla="*/ 46 w 89"/>
                <a:gd name="T35" fmla="*/ 140 h 158"/>
                <a:gd name="T36" fmla="*/ 21 w 89"/>
                <a:gd name="T37" fmla="*/ 143 h 158"/>
                <a:gd name="T38" fmla="*/ 20 w 89"/>
                <a:gd name="T39" fmla="*/ 130 h 158"/>
                <a:gd name="T40" fmla="*/ 20 w 89"/>
                <a:gd name="T41" fmla="*/ 112 h 158"/>
                <a:gd name="T42" fmla="*/ 23 w 89"/>
                <a:gd name="T43" fmla="*/ 93 h 158"/>
                <a:gd name="T44" fmla="*/ 27 w 89"/>
                <a:gd name="T45" fmla="*/ 89 h 158"/>
                <a:gd name="T46" fmla="*/ 65 w 89"/>
                <a:gd name="T47" fmla="*/ 104 h 158"/>
                <a:gd name="T48" fmla="*/ 70 w 89"/>
                <a:gd name="T49" fmla="*/ 116 h 158"/>
                <a:gd name="T50" fmla="*/ 70 w 89"/>
                <a:gd name="T51" fmla="*/ 116 h 158"/>
                <a:gd name="T52" fmla="*/ 37 w 89"/>
                <a:gd name="T53" fmla="*/ 97 h 158"/>
                <a:gd name="T54" fmla="*/ 37 w 89"/>
                <a:gd name="T55" fmla="*/ 97 h 158"/>
                <a:gd name="T56" fmla="*/ 37 w 89"/>
                <a:gd name="T57" fmla="*/ 97 h 158"/>
                <a:gd name="T58" fmla="*/ 37 w 89"/>
                <a:gd name="T59" fmla="*/ 97 h 158"/>
                <a:gd name="T60" fmla="*/ 27 w 89"/>
                <a:gd name="T61" fmla="*/ 121 h 158"/>
                <a:gd name="T62" fmla="*/ 27 w 89"/>
                <a:gd name="T63" fmla="*/ 120 h 158"/>
                <a:gd name="T64" fmla="*/ 28 w 89"/>
                <a:gd name="T65" fmla="*/ 121 h 158"/>
                <a:gd name="T66" fmla="*/ 27 w 89"/>
                <a:gd name="T67" fmla="*/ 121 h 158"/>
                <a:gd name="T68" fmla="*/ 27 w 89"/>
                <a:gd name="T69" fmla="*/ 121 h 158"/>
                <a:gd name="T70" fmla="*/ 64 w 89"/>
                <a:gd name="T71" fmla="*/ 41 h 158"/>
                <a:gd name="T72" fmla="*/ 60 w 89"/>
                <a:gd name="T73" fmla="*/ 58 h 158"/>
                <a:gd name="T74" fmla="*/ 53 w 89"/>
                <a:gd name="T75" fmla="*/ 61 h 158"/>
                <a:gd name="T76" fmla="*/ 48 w 89"/>
                <a:gd name="T77" fmla="*/ 63 h 158"/>
                <a:gd name="T78" fmla="*/ 29 w 89"/>
                <a:gd name="T79" fmla="*/ 65 h 158"/>
                <a:gd name="T80" fmla="*/ 18 w 89"/>
                <a:gd name="T81" fmla="*/ 58 h 158"/>
                <a:gd name="T82" fmla="*/ 18 w 89"/>
                <a:gd name="T83" fmla="*/ 28 h 158"/>
                <a:gd name="T84" fmla="*/ 37 w 89"/>
                <a:gd name="T85" fmla="*/ 18 h 158"/>
                <a:gd name="T86" fmla="*/ 62 w 89"/>
                <a:gd name="T87" fmla="*/ 35 h 158"/>
                <a:gd name="T88" fmla="*/ 64 w 89"/>
                <a:gd name="T89" fmla="*/ 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" h="158">
                  <a:moveTo>
                    <a:pt x="0" y="0"/>
                  </a:moveTo>
                  <a:cubicBezTo>
                    <a:pt x="4" y="24"/>
                    <a:pt x="2" y="51"/>
                    <a:pt x="2" y="75"/>
                  </a:cubicBezTo>
                  <a:cubicBezTo>
                    <a:pt x="2" y="92"/>
                    <a:pt x="2" y="111"/>
                    <a:pt x="2" y="129"/>
                  </a:cubicBezTo>
                  <a:cubicBezTo>
                    <a:pt x="2" y="135"/>
                    <a:pt x="2" y="141"/>
                    <a:pt x="2" y="146"/>
                  </a:cubicBezTo>
                  <a:cubicBezTo>
                    <a:pt x="2" y="148"/>
                    <a:pt x="1" y="153"/>
                    <a:pt x="2" y="155"/>
                  </a:cubicBezTo>
                  <a:cubicBezTo>
                    <a:pt x="4" y="158"/>
                    <a:pt x="15" y="154"/>
                    <a:pt x="19" y="153"/>
                  </a:cubicBezTo>
                  <a:cubicBezTo>
                    <a:pt x="29" y="152"/>
                    <a:pt x="41" y="153"/>
                    <a:pt x="53" y="152"/>
                  </a:cubicBezTo>
                  <a:cubicBezTo>
                    <a:pt x="69" y="149"/>
                    <a:pt x="87" y="125"/>
                    <a:pt x="88" y="112"/>
                  </a:cubicBezTo>
                  <a:cubicBezTo>
                    <a:pt x="89" y="92"/>
                    <a:pt x="66" y="86"/>
                    <a:pt x="46" y="81"/>
                  </a:cubicBezTo>
                  <a:cubicBezTo>
                    <a:pt x="62" y="75"/>
                    <a:pt x="74" y="75"/>
                    <a:pt x="79" y="60"/>
                  </a:cubicBezTo>
                  <a:cubicBezTo>
                    <a:pt x="82" y="53"/>
                    <a:pt x="87" y="47"/>
                    <a:pt x="82" y="38"/>
                  </a:cubicBezTo>
                  <a:cubicBezTo>
                    <a:pt x="74" y="21"/>
                    <a:pt x="69" y="11"/>
                    <a:pt x="47" y="8"/>
                  </a:cubicBezTo>
                  <a:cubicBezTo>
                    <a:pt x="31" y="6"/>
                    <a:pt x="16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0" y="116"/>
                  </a:moveTo>
                  <a:cubicBezTo>
                    <a:pt x="70" y="117"/>
                    <a:pt x="67" y="120"/>
                    <a:pt x="67" y="122"/>
                  </a:cubicBezTo>
                  <a:cubicBezTo>
                    <a:pt x="67" y="128"/>
                    <a:pt x="61" y="133"/>
                    <a:pt x="55" y="137"/>
                  </a:cubicBezTo>
                  <a:cubicBezTo>
                    <a:pt x="53" y="139"/>
                    <a:pt x="49" y="139"/>
                    <a:pt x="46" y="140"/>
                  </a:cubicBezTo>
                  <a:cubicBezTo>
                    <a:pt x="37" y="143"/>
                    <a:pt x="30" y="143"/>
                    <a:pt x="21" y="143"/>
                  </a:cubicBezTo>
                  <a:cubicBezTo>
                    <a:pt x="13" y="143"/>
                    <a:pt x="20" y="133"/>
                    <a:pt x="20" y="130"/>
                  </a:cubicBezTo>
                  <a:cubicBezTo>
                    <a:pt x="20" y="124"/>
                    <a:pt x="20" y="118"/>
                    <a:pt x="20" y="112"/>
                  </a:cubicBezTo>
                  <a:cubicBezTo>
                    <a:pt x="20" y="108"/>
                    <a:pt x="15" y="92"/>
                    <a:pt x="23" y="93"/>
                  </a:cubicBezTo>
                  <a:cubicBezTo>
                    <a:pt x="22" y="91"/>
                    <a:pt x="25" y="89"/>
                    <a:pt x="27" y="89"/>
                  </a:cubicBezTo>
                  <a:cubicBezTo>
                    <a:pt x="42" y="93"/>
                    <a:pt x="56" y="92"/>
                    <a:pt x="65" y="104"/>
                  </a:cubicBezTo>
                  <a:cubicBezTo>
                    <a:pt x="68" y="110"/>
                    <a:pt x="70" y="111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lose/>
                  <a:moveTo>
                    <a:pt x="37" y="97"/>
                  </a:move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lose/>
                  <a:moveTo>
                    <a:pt x="27" y="121"/>
                  </a:moveTo>
                  <a:cubicBezTo>
                    <a:pt x="27" y="121"/>
                    <a:pt x="27" y="121"/>
                    <a:pt x="27" y="120"/>
                  </a:cubicBezTo>
                  <a:cubicBezTo>
                    <a:pt x="27" y="121"/>
                    <a:pt x="27" y="121"/>
                    <a:pt x="28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21"/>
                    <a:pt x="27" y="121"/>
                    <a:pt x="27" y="121"/>
                  </a:cubicBezTo>
                  <a:close/>
                  <a:moveTo>
                    <a:pt x="64" y="41"/>
                  </a:moveTo>
                  <a:cubicBezTo>
                    <a:pt x="66" y="46"/>
                    <a:pt x="62" y="53"/>
                    <a:pt x="60" y="58"/>
                  </a:cubicBezTo>
                  <a:cubicBezTo>
                    <a:pt x="59" y="59"/>
                    <a:pt x="57" y="59"/>
                    <a:pt x="53" y="61"/>
                  </a:cubicBezTo>
                  <a:cubicBezTo>
                    <a:pt x="52" y="62"/>
                    <a:pt x="50" y="63"/>
                    <a:pt x="48" y="63"/>
                  </a:cubicBezTo>
                  <a:cubicBezTo>
                    <a:pt x="41" y="63"/>
                    <a:pt x="37" y="67"/>
                    <a:pt x="29" y="65"/>
                  </a:cubicBezTo>
                  <a:cubicBezTo>
                    <a:pt x="23" y="63"/>
                    <a:pt x="18" y="64"/>
                    <a:pt x="18" y="58"/>
                  </a:cubicBezTo>
                  <a:cubicBezTo>
                    <a:pt x="18" y="48"/>
                    <a:pt x="18" y="39"/>
                    <a:pt x="18" y="28"/>
                  </a:cubicBezTo>
                  <a:cubicBezTo>
                    <a:pt x="18" y="20"/>
                    <a:pt x="26" y="14"/>
                    <a:pt x="37" y="18"/>
                  </a:cubicBezTo>
                  <a:cubicBezTo>
                    <a:pt x="47" y="22"/>
                    <a:pt x="57" y="28"/>
                    <a:pt x="62" y="35"/>
                  </a:cubicBezTo>
                  <a:cubicBezTo>
                    <a:pt x="63" y="36"/>
                    <a:pt x="63" y="40"/>
                    <a:pt x="64" y="4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9" name="Freeform 396"/>
            <p:cNvSpPr>
              <a:spLocks noEditPoints="1"/>
            </p:cNvSpPr>
            <p:nvPr userDrawn="1"/>
          </p:nvSpPr>
          <p:spPr bwMode="auto">
            <a:xfrm>
              <a:off x="1838325" y="4819651"/>
              <a:ext cx="109538" cy="180975"/>
            </a:xfrm>
            <a:custGeom>
              <a:avLst/>
              <a:gdLst>
                <a:gd name="T0" fmla="*/ 0 w 109"/>
                <a:gd name="T1" fmla="*/ 164 h 178"/>
                <a:gd name="T2" fmla="*/ 14 w 109"/>
                <a:gd name="T3" fmla="*/ 106 h 178"/>
                <a:gd name="T4" fmla="*/ 28 w 109"/>
                <a:gd name="T5" fmla="*/ 25 h 178"/>
                <a:gd name="T6" fmla="*/ 36 w 109"/>
                <a:gd name="T7" fmla="*/ 1 h 178"/>
                <a:gd name="T8" fmla="*/ 59 w 109"/>
                <a:gd name="T9" fmla="*/ 1 h 178"/>
                <a:gd name="T10" fmla="*/ 73 w 109"/>
                <a:gd name="T11" fmla="*/ 16 h 178"/>
                <a:gd name="T12" fmla="*/ 91 w 109"/>
                <a:gd name="T13" fmla="*/ 59 h 178"/>
                <a:gd name="T14" fmla="*/ 95 w 109"/>
                <a:gd name="T15" fmla="*/ 74 h 178"/>
                <a:gd name="T16" fmla="*/ 97 w 109"/>
                <a:gd name="T17" fmla="*/ 103 h 178"/>
                <a:gd name="T18" fmla="*/ 100 w 109"/>
                <a:gd name="T19" fmla="*/ 123 h 178"/>
                <a:gd name="T20" fmla="*/ 102 w 109"/>
                <a:gd name="T21" fmla="*/ 155 h 178"/>
                <a:gd name="T22" fmla="*/ 85 w 109"/>
                <a:gd name="T23" fmla="*/ 168 h 178"/>
                <a:gd name="T24" fmla="*/ 83 w 109"/>
                <a:gd name="T25" fmla="*/ 122 h 178"/>
                <a:gd name="T26" fmla="*/ 56 w 109"/>
                <a:gd name="T27" fmla="*/ 120 h 178"/>
                <a:gd name="T28" fmla="*/ 26 w 109"/>
                <a:gd name="T29" fmla="*/ 120 h 178"/>
                <a:gd name="T30" fmla="*/ 17 w 109"/>
                <a:gd name="T31" fmla="*/ 152 h 178"/>
                <a:gd name="T32" fmla="*/ 0 w 109"/>
                <a:gd name="T33" fmla="*/ 164 h 178"/>
                <a:gd name="T34" fmla="*/ 0 w 109"/>
                <a:gd name="T35" fmla="*/ 164 h 178"/>
                <a:gd name="T36" fmla="*/ 34 w 109"/>
                <a:gd name="T37" fmla="*/ 101 h 178"/>
                <a:gd name="T38" fmla="*/ 55 w 109"/>
                <a:gd name="T39" fmla="*/ 101 h 178"/>
                <a:gd name="T40" fmla="*/ 67 w 109"/>
                <a:gd name="T41" fmla="*/ 101 h 178"/>
                <a:gd name="T42" fmla="*/ 81 w 109"/>
                <a:gd name="T43" fmla="*/ 79 h 178"/>
                <a:gd name="T44" fmla="*/ 77 w 109"/>
                <a:gd name="T45" fmla="*/ 65 h 178"/>
                <a:gd name="T46" fmla="*/ 69 w 109"/>
                <a:gd name="T47" fmla="*/ 46 h 178"/>
                <a:gd name="T48" fmla="*/ 56 w 109"/>
                <a:gd name="T49" fmla="*/ 28 h 178"/>
                <a:gd name="T50" fmla="*/ 40 w 109"/>
                <a:gd name="T51" fmla="*/ 38 h 178"/>
                <a:gd name="T52" fmla="*/ 39 w 109"/>
                <a:gd name="T53" fmla="*/ 44 h 178"/>
                <a:gd name="T54" fmla="*/ 35 w 109"/>
                <a:gd name="T55" fmla="*/ 79 h 178"/>
                <a:gd name="T56" fmla="*/ 31 w 109"/>
                <a:gd name="T57" fmla="*/ 93 h 178"/>
                <a:gd name="T58" fmla="*/ 34 w 109"/>
                <a:gd name="T59" fmla="*/ 10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78">
                  <a:moveTo>
                    <a:pt x="0" y="164"/>
                  </a:moveTo>
                  <a:cubicBezTo>
                    <a:pt x="3" y="144"/>
                    <a:pt x="9" y="125"/>
                    <a:pt x="14" y="106"/>
                  </a:cubicBezTo>
                  <a:cubicBezTo>
                    <a:pt x="20" y="80"/>
                    <a:pt x="19" y="51"/>
                    <a:pt x="28" y="25"/>
                  </a:cubicBezTo>
                  <a:cubicBezTo>
                    <a:pt x="32" y="17"/>
                    <a:pt x="25" y="1"/>
                    <a:pt x="36" y="1"/>
                  </a:cubicBezTo>
                  <a:cubicBezTo>
                    <a:pt x="44" y="1"/>
                    <a:pt x="50" y="3"/>
                    <a:pt x="59" y="1"/>
                  </a:cubicBezTo>
                  <a:cubicBezTo>
                    <a:pt x="69" y="0"/>
                    <a:pt x="69" y="8"/>
                    <a:pt x="73" y="16"/>
                  </a:cubicBezTo>
                  <a:cubicBezTo>
                    <a:pt x="78" y="29"/>
                    <a:pt x="87" y="45"/>
                    <a:pt x="91" y="59"/>
                  </a:cubicBezTo>
                  <a:cubicBezTo>
                    <a:pt x="92" y="64"/>
                    <a:pt x="93" y="69"/>
                    <a:pt x="95" y="74"/>
                  </a:cubicBezTo>
                  <a:cubicBezTo>
                    <a:pt x="97" y="81"/>
                    <a:pt x="97" y="95"/>
                    <a:pt x="97" y="103"/>
                  </a:cubicBezTo>
                  <a:cubicBezTo>
                    <a:pt x="97" y="110"/>
                    <a:pt x="100" y="116"/>
                    <a:pt x="100" y="123"/>
                  </a:cubicBezTo>
                  <a:cubicBezTo>
                    <a:pt x="100" y="134"/>
                    <a:pt x="99" y="145"/>
                    <a:pt x="102" y="155"/>
                  </a:cubicBezTo>
                  <a:cubicBezTo>
                    <a:pt x="109" y="178"/>
                    <a:pt x="93" y="164"/>
                    <a:pt x="85" y="168"/>
                  </a:cubicBezTo>
                  <a:cubicBezTo>
                    <a:pt x="85" y="161"/>
                    <a:pt x="87" y="125"/>
                    <a:pt x="83" y="122"/>
                  </a:cubicBezTo>
                  <a:cubicBezTo>
                    <a:pt x="82" y="121"/>
                    <a:pt x="58" y="120"/>
                    <a:pt x="56" y="120"/>
                  </a:cubicBezTo>
                  <a:cubicBezTo>
                    <a:pt x="45" y="120"/>
                    <a:pt x="36" y="120"/>
                    <a:pt x="26" y="120"/>
                  </a:cubicBezTo>
                  <a:cubicBezTo>
                    <a:pt x="25" y="132"/>
                    <a:pt x="18" y="141"/>
                    <a:pt x="17" y="152"/>
                  </a:cubicBezTo>
                  <a:cubicBezTo>
                    <a:pt x="16" y="162"/>
                    <a:pt x="11" y="171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  <a:moveTo>
                    <a:pt x="34" y="101"/>
                  </a:moveTo>
                  <a:cubicBezTo>
                    <a:pt x="38" y="107"/>
                    <a:pt x="50" y="103"/>
                    <a:pt x="55" y="101"/>
                  </a:cubicBezTo>
                  <a:cubicBezTo>
                    <a:pt x="59" y="101"/>
                    <a:pt x="63" y="101"/>
                    <a:pt x="67" y="101"/>
                  </a:cubicBezTo>
                  <a:cubicBezTo>
                    <a:pt x="80" y="109"/>
                    <a:pt x="81" y="87"/>
                    <a:pt x="81" y="79"/>
                  </a:cubicBezTo>
                  <a:cubicBezTo>
                    <a:pt x="81" y="77"/>
                    <a:pt x="78" y="66"/>
                    <a:pt x="77" y="65"/>
                  </a:cubicBezTo>
                  <a:cubicBezTo>
                    <a:pt x="73" y="60"/>
                    <a:pt x="73" y="51"/>
                    <a:pt x="69" y="46"/>
                  </a:cubicBezTo>
                  <a:cubicBezTo>
                    <a:pt x="69" y="42"/>
                    <a:pt x="62" y="28"/>
                    <a:pt x="56" y="28"/>
                  </a:cubicBezTo>
                  <a:cubicBezTo>
                    <a:pt x="51" y="28"/>
                    <a:pt x="40" y="26"/>
                    <a:pt x="40" y="38"/>
                  </a:cubicBezTo>
                  <a:cubicBezTo>
                    <a:pt x="40" y="40"/>
                    <a:pt x="39" y="42"/>
                    <a:pt x="39" y="44"/>
                  </a:cubicBezTo>
                  <a:cubicBezTo>
                    <a:pt x="39" y="56"/>
                    <a:pt x="35" y="67"/>
                    <a:pt x="35" y="79"/>
                  </a:cubicBezTo>
                  <a:cubicBezTo>
                    <a:pt x="32" y="84"/>
                    <a:pt x="33" y="88"/>
                    <a:pt x="31" y="93"/>
                  </a:cubicBezTo>
                  <a:cubicBezTo>
                    <a:pt x="30" y="96"/>
                    <a:pt x="31" y="100"/>
                    <a:pt x="34" y="10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0" name="Freeform 397"/>
            <p:cNvSpPr>
              <a:spLocks noEditPoints="1"/>
            </p:cNvSpPr>
            <p:nvPr userDrawn="1"/>
          </p:nvSpPr>
          <p:spPr bwMode="auto">
            <a:xfrm>
              <a:off x="1700213" y="4818063"/>
              <a:ext cx="104775" cy="153988"/>
            </a:xfrm>
            <a:custGeom>
              <a:avLst/>
              <a:gdLst>
                <a:gd name="T0" fmla="*/ 16 w 103"/>
                <a:gd name="T1" fmla="*/ 42 h 152"/>
                <a:gd name="T2" fmla="*/ 16 w 103"/>
                <a:gd name="T3" fmla="*/ 95 h 152"/>
                <a:gd name="T4" fmla="*/ 16 w 103"/>
                <a:gd name="T5" fmla="*/ 122 h 152"/>
                <a:gd name="T6" fmla="*/ 16 w 103"/>
                <a:gd name="T7" fmla="*/ 134 h 152"/>
                <a:gd name="T8" fmla="*/ 8 w 103"/>
                <a:gd name="T9" fmla="*/ 149 h 152"/>
                <a:gd name="T10" fmla="*/ 37 w 103"/>
                <a:gd name="T11" fmla="*/ 150 h 152"/>
                <a:gd name="T12" fmla="*/ 91 w 103"/>
                <a:gd name="T13" fmla="*/ 127 h 152"/>
                <a:gd name="T14" fmla="*/ 102 w 103"/>
                <a:gd name="T15" fmla="*/ 78 h 152"/>
                <a:gd name="T16" fmla="*/ 70 w 103"/>
                <a:gd name="T17" fmla="*/ 11 h 152"/>
                <a:gd name="T18" fmla="*/ 23 w 103"/>
                <a:gd name="T19" fmla="*/ 5 h 152"/>
                <a:gd name="T20" fmla="*/ 16 w 103"/>
                <a:gd name="T21" fmla="*/ 42 h 152"/>
                <a:gd name="T22" fmla="*/ 16 w 103"/>
                <a:gd name="T23" fmla="*/ 42 h 152"/>
                <a:gd name="T24" fmla="*/ 38 w 103"/>
                <a:gd name="T25" fmla="*/ 32 h 152"/>
                <a:gd name="T26" fmla="*/ 44 w 103"/>
                <a:gd name="T27" fmla="*/ 32 h 152"/>
                <a:gd name="T28" fmla="*/ 59 w 103"/>
                <a:gd name="T29" fmla="*/ 36 h 152"/>
                <a:gd name="T30" fmla="*/ 78 w 103"/>
                <a:gd name="T31" fmla="*/ 52 h 152"/>
                <a:gd name="T32" fmla="*/ 86 w 103"/>
                <a:gd name="T33" fmla="*/ 72 h 152"/>
                <a:gd name="T34" fmla="*/ 86 w 103"/>
                <a:gd name="T35" fmla="*/ 77 h 152"/>
                <a:gd name="T36" fmla="*/ 87 w 103"/>
                <a:gd name="T37" fmla="*/ 94 h 152"/>
                <a:gd name="T38" fmla="*/ 77 w 103"/>
                <a:gd name="T39" fmla="*/ 115 h 152"/>
                <a:gd name="T40" fmla="*/ 51 w 103"/>
                <a:gd name="T41" fmla="*/ 127 h 152"/>
                <a:gd name="T42" fmla="*/ 42 w 103"/>
                <a:gd name="T43" fmla="*/ 128 h 152"/>
                <a:gd name="T44" fmla="*/ 36 w 103"/>
                <a:gd name="T45" fmla="*/ 107 h 152"/>
                <a:gd name="T46" fmla="*/ 34 w 103"/>
                <a:gd name="T47" fmla="*/ 103 h 152"/>
                <a:gd name="T48" fmla="*/ 34 w 103"/>
                <a:gd name="T49" fmla="*/ 35 h 152"/>
                <a:gd name="T50" fmla="*/ 38 w 103"/>
                <a:gd name="T51" fmla="*/ 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" h="152">
                  <a:moveTo>
                    <a:pt x="16" y="42"/>
                  </a:moveTo>
                  <a:cubicBezTo>
                    <a:pt x="16" y="60"/>
                    <a:pt x="16" y="78"/>
                    <a:pt x="16" y="95"/>
                  </a:cubicBezTo>
                  <a:cubicBezTo>
                    <a:pt x="16" y="104"/>
                    <a:pt x="16" y="113"/>
                    <a:pt x="16" y="122"/>
                  </a:cubicBezTo>
                  <a:cubicBezTo>
                    <a:pt x="16" y="124"/>
                    <a:pt x="16" y="132"/>
                    <a:pt x="16" y="134"/>
                  </a:cubicBezTo>
                  <a:cubicBezTo>
                    <a:pt x="14" y="141"/>
                    <a:pt x="9" y="142"/>
                    <a:pt x="8" y="149"/>
                  </a:cubicBezTo>
                  <a:cubicBezTo>
                    <a:pt x="17" y="152"/>
                    <a:pt x="29" y="150"/>
                    <a:pt x="37" y="150"/>
                  </a:cubicBezTo>
                  <a:cubicBezTo>
                    <a:pt x="59" y="150"/>
                    <a:pt x="77" y="146"/>
                    <a:pt x="91" y="127"/>
                  </a:cubicBezTo>
                  <a:cubicBezTo>
                    <a:pt x="100" y="115"/>
                    <a:pt x="103" y="94"/>
                    <a:pt x="102" y="78"/>
                  </a:cubicBezTo>
                  <a:cubicBezTo>
                    <a:pt x="101" y="47"/>
                    <a:pt x="95" y="26"/>
                    <a:pt x="70" y="11"/>
                  </a:cubicBezTo>
                  <a:cubicBezTo>
                    <a:pt x="55" y="3"/>
                    <a:pt x="38" y="8"/>
                    <a:pt x="23" y="5"/>
                  </a:cubicBezTo>
                  <a:cubicBezTo>
                    <a:pt x="0" y="0"/>
                    <a:pt x="16" y="1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38" y="32"/>
                  </a:moveTo>
                  <a:cubicBezTo>
                    <a:pt x="40" y="29"/>
                    <a:pt x="42" y="31"/>
                    <a:pt x="44" y="32"/>
                  </a:cubicBezTo>
                  <a:cubicBezTo>
                    <a:pt x="49" y="32"/>
                    <a:pt x="54" y="33"/>
                    <a:pt x="59" y="36"/>
                  </a:cubicBezTo>
                  <a:cubicBezTo>
                    <a:pt x="66" y="36"/>
                    <a:pt x="74" y="47"/>
                    <a:pt x="78" y="52"/>
                  </a:cubicBezTo>
                  <a:cubicBezTo>
                    <a:pt x="83" y="58"/>
                    <a:pt x="83" y="67"/>
                    <a:pt x="86" y="72"/>
                  </a:cubicBezTo>
                  <a:cubicBezTo>
                    <a:pt x="86" y="74"/>
                    <a:pt x="86" y="75"/>
                    <a:pt x="86" y="77"/>
                  </a:cubicBezTo>
                  <a:cubicBezTo>
                    <a:pt x="88" y="81"/>
                    <a:pt x="87" y="89"/>
                    <a:pt x="87" y="94"/>
                  </a:cubicBezTo>
                  <a:cubicBezTo>
                    <a:pt x="87" y="99"/>
                    <a:pt x="81" y="113"/>
                    <a:pt x="77" y="115"/>
                  </a:cubicBezTo>
                  <a:cubicBezTo>
                    <a:pt x="70" y="124"/>
                    <a:pt x="60" y="124"/>
                    <a:pt x="51" y="127"/>
                  </a:cubicBezTo>
                  <a:cubicBezTo>
                    <a:pt x="50" y="128"/>
                    <a:pt x="43" y="129"/>
                    <a:pt x="42" y="128"/>
                  </a:cubicBezTo>
                  <a:cubicBezTo>
                    <a:pt x="35" y="124"/>
                    <a:pt x="36" y="115"/>
                    <a:pt x="36" y="107"/>
                  </a:cubicBezTo>
                  <a:cubicBezTo>
                    <a:pt x="35" y="106"/>
                    <a:pt x="34" y="105"/>
                    <a:pt x="34" y="103"/>
                  </a:cubicBezTo>
                  <a:cubicBezTo>
                    <a:pt x="34" y="80"/>
                    <a:pt x="34" y="57"/>
                    <a:pt x="34" y="35"/>
                  </a:cubicBezTo>
                  <a:cubicBezTo>
                    <a:pt x="34" y="32"/>
                    <a:pt x="37" y="31"/>
                    <a:pt x="38" y="3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1" name="Freeform 398"/>
            <p:cNvSpPr/>
            <p:nvPr userDrawn="1"/>
          </p:nvSpPr>
          <p:spPr bwMode="auto">
            <a:xfrm>
              <a:off x="1581150" y="4814888"/>
              <a:ext cx="96838" cy="142875"/>
            </a:xfrm>
            <a:custGeom>
              <a:avLst/>
              <a:gdLst>
                <a:gd name="T0" fmla="*/ 2 w 96"/>
                <a:gd name="T1" fmla="*/ 5 h 141"/>
                <a:gd name="T2" fmla="*/ 0 w 96"/>
                <a:gd name="T3" fmla="*/ 139 h 141"/>
                <a:gd name="T4" fmla="*/ 19 w 96"/>
                <a:gd name="T5" fmla="*/ 139 h 141"/>
                <a:gd name="T6" fmla="*/ 17 w 96"/>
                <a:gd name="T7" fmla="*/ 126 h 141"/>
                <a:gd name="T8" fmla="*/ 15 w 96"/>
                <a:gd name="T9" fmla="*/ 88 h 141"/>
                <a:gd name="T10" fmla="*/ 62 w 96"/>
                <a:gd name="T11" fmla="*/ 85 h 141"/>
                <a:gd name="T12" fmla="*/ 64 w 96"/>
                <a:gd name="T13" fmla="*/ 141 h 141"/>
                <a:gd name="T14" fmla="*/ 91 w 96"/>
                <a:gd name="T15" fmla="*/ 139 h 141"/>
                <a:gd name="T16" fmla="*/ 91 w 96"/>
                <a:gd name="T17" fmla="*/ 68 h 141"/>
                <a:gd name="T18" fmla="*/ 92 w 96"/>
                <a:gd name="T19" fmla="*/ 8 h 141"/>
                <a:gd name="T20" fmla="*/ 80 w 96"/>
                <a:gd name="T21" fmla="*/ 3 h 141"/>
                <a:gd name="T22" fmla="*/ 64 w 96"/>
                <a:gd name="T23" fmla="*/ 1 h 141"/>
                <a:gd name="T24" fmla="*/ 61 w 96"/>
                <a:gd name="T25" fmla="*/ 12 h 141"/>
                <a:gd name="T26" fmla="*/ 60 w 96"/>
                <a:gd name="T27" fmla="*/ 60 h 141"/>
                <a:gd name="T28" fmla="*/ 43 w 96"/>
                <a:gd name="T29" fmla="*/ 63 h 141"/>
                <a:gd name="T30" fmla="*/ 22 w 96"/>
                <a:gd name="T31" fmla="*/ 63 h 141"/>
                <a:gd name="T32" fmla="*/ 17 w 96"/>
                <a:gd name="T33" fmla="*/ 2 h 141"/>
                <a:gd name="T34" fmla="*/ 10 w 96"/>
                <a:gd name="T35" fmla="*/ 2 h 141"/>
                <a:gd name="T36" fmla="*/ 2 w 96"/>
                <a:gd name="T37" fmla="*/ 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141">
                  <a:moveTo>
                    <a:pt x="2" y="5"/>
                  </a:moveTo>
                  <a:cubicBezTo>
                    <a:pt x="2" y="50"/>
                    <a:pt x="0" y="95"/>
                    <a:pt x="0" y="139"/>
                  </a:cubicBezTo>
                  <a:cubicBezTo>
                    <a:pt x="5" y="141"/>
                    <a:pt x="14" y="139"/>
                    <a:pt x="19" y="139"/>
                  </a:cubicBezTo>
                  <a:cubicBezTo>
                    <a:pt x="19" y="134"/>
                    <a:pt x="17" y="131"/>
                    <a:pt x="17" y="126"/>
                  </a:cubicBezTo>
                  <a:cubicBezTo>
                    <a:pt x="16" y="113"/>
                    <a:pt x="15" y="101"/>
                    <a:pt x="15" y="88"/>
                  </a:cubicBezTo>
                  <a:cubicBezTo>
                    <a:pt x="30" y="88"/>
                    <a:pt x="48" y="90"/>
                    <a:pt x="62" y="85"/>
                  </a:cubicBezTo>
                  <a:cubicBezTo>
                    <a:pt x="67" y="100"/>
                    <a:pt x="64" y="124"/>
                    <a:pt x="64" y="141"/>
                  </a:cubicBezTo>
                  <a:cubicBezTo>
                    <a:pt x="72" y="139"/>
                    <a:pt x="81" y="139"/>
                    <a:pt x="91" y="139"/>
                  </a:cubicBezTo>
                  <a:cubicBezTo>
                    <a:pt x="96" y="118"/>
                    <a:pt x="91" y="90"/>
                    <a:pt x="91" y="68"/>
                  </a:cubicBezTo>
                  <a:cubicBezTo>
                    <a:pt x="91" y="48"/>
                    <a:pt x="92" y="28"/>
                    <a:pt x="92" y="8"/>
                  </a:cubicBezTo>
                  <a:cubicBezTo>
                    <a:pt x="88" y="7"/>
                    <a:pt x="83" y="4"/>
                    <a:pt x="80" y="3"/>
                  </a:cubicBezTo>
                  <a:cubicBezTo>
                    <a:pt x="74" y="2"/>
                    <a:pt x="70" y="2"/>
                    <a:pt x="64" y="1"/>
                  </a:cubicBezTo>
                  <a:cubicBezTo>
                    <a:pt x="60" y="6"/>
                    <a:pt x="61" y="6"/>
                    <a:pt x="61" y="12"/>
                  </a:cubicBezTo>
                  <a:cubicBezTo>
                    <a:pt x="61" y="29"/>
                    <a:pt x="61" y="45"/>
                    <a:pt x="60" y="60"/>
                  </a:cubicBezTo>
                  <a:cubicBezTo>
                    <a:pt x="54" y="60"/>
                    <a:pt x="49" y="63"/>
                    <a:pt x="43" y="63"/>
                  </a:cubicBezTo>
                  <a:cubicBezTo>
                    <a:pt x="35" y="63"/>
                    <a:pt x="28" y="63"/>
                    <a:pt x="22" y="63"/>
                  </a:cubicBezTo>
                  <a:cubicBezTo>
                    <a:pt x="18" y="44"/>
                    <a:pt x="17" y="22"/>
                    <a:pt x="17" y="2"/>
                  </a:cubicBezTo>
                  <a:cubicBezTo>
                    <a:pt x="14" y="2"/>
                    <a:pt x="13" y="2"/>
                    <a:pt x="10" y="2"/>
                  </a:cubicBezTo>
                  <a:cubicBezTo>
                    <a:pt x="5" y="2"/>
                    <a:pt x="4" y="0"/>
                    <a:pt x="2" y="5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2" name="Freeform 399"/>
            <p:cNvSpPr/>
            <p:nvPr userDrawn="1"/>
          </p:nvSpPr>
          <p:spPr bwMode="auto">
            <a:xfrm>
              <a:off x="1217613" y="4819651"/>
              <a:ext cx="53975" cy="155575"/>
            </a:xfrm>
            <a:custGeom>
              <a:avLst/>
              <a:gdLst>
                <a:gd name="T0" fmla="*/ 0 w 53"/>
                <a:gd name="T1" fmla="*/ 6 h 153"/>
                <a:gd name="T2" fmla="*/ 53 w 53"/>
                <a:gd name="T3" fmla="*/ 5 h 153"/>
                <a:gd name="T4" fmla="*/ 40 w 53"/>
                <a:gd name="T5" fmla="*/ 26 h 153"/>
                <a:gd name="T6" fmla="*/ 36 w 53"/>
                <a:gd name="T7" fmla="*/ 68 h 153"/>
                <a:gd name="T8" fmla="*/ 36 w 53"/>
                <a:gd name="T9" fmla="*/ 130 h 153"/>
                <a:gd name="T10" fmla="*/ 42 w 53"/>
                <a:gd name="T11" fmla="*/ 144 h 153"/>
                <a:gd name="T12" fmla="*/ 22 w 53"/>
                <a:gd name="T13" fmla="*/ 148 h 153"/>
                <a:gd name="T14" fmla="*/ 1 w 53"/>
                <a:gd name="T15" fmla="*/ 146 h 153"/>
                <a:gd name="T16" fmla="*/ 11 w 53"/>
                <a:gd name="T17" fmla="*/ 130 h 153"/>
                <a:gd name="T18" fmla="*/ 13 w 53"/>
                <a:gd name="T19" fmla="*/ 99 h 153"/>
                <a:gd name="T20" fmla="*/ 12 w 53"/>
                <a:gd name="T21" fmla="*/ 50 h 153"/>
                <a:gd name="T22" fmla="*/ 12 w 53"/>
                <a:gd name="T23" fmla="*/ 27 h 153"/>
                <a:gd name="T24" fmla="*/ 5 w 53"/>
                <a:gd name="T25" fmla="*/ 16 h 153"/>
                <a:gd name="T26" fmla="*/ 0 w 53"/>
                <a:gd name="T27" fmla="*/ 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53">
                  <a:moveTo>
                    <a:pt x="0" y="6"/>
                  </a:moveTo>
                  <a:cubicBezTo>
                    <a:pt x="17" y="1"/>
                    <a:pt x="36" y="5"/>
                    <a:pt x="53" y="5"/>
                  </a:cubicBezTo>
                  <a:cubicBezTo>
                    <a:pt x="50" y="13"/>
                    <a:pt x="40" y="19"/>
                    <a:pt x="40" y="26"/>
                  </a:cubicBezTo>
                  <a:cubicBezTo>
                    <a:pt x="39" y="40"/>
                    <a:pt x="36" y="54"/>
                    <a:pt x="36" y="68"/>
                  </a:cubicBezTo>
                  <a:cubicBezTo>
                    <a:pt x="34" y="88"/>
                    <a:pt x="35" y="110"/>
                    <a:pt x="36" y="130"/>
                  </a:cubicBezTo>
                  <a:cubicBezTo>
                    <a:pt x="36" y="136"/>
                    <a:pt x="40" y="140"/>
                    <a:pt x="42" y="144"/>
                  </a:cubicBezTo>
                  <a:cubicBezTo>
                    <a:pt x="44" y="153"/>
                    <a:pt x="26" y="148"/>
                    <a:pt x="22" y="148"/>
                  </a:cubicBezTo>
                  <a:cubicBezTo>
                    <a:pt x="16" y="148"/>
                    <a:pt x="6" y="148"/>
                    <a:pt x="1" y="146"/>
                  </a:cubicBezTo>
                  <a:cubicBezTo>
                    <a:pt x="1" y="140"/>
                    <a:pt x="8" y="134"/>
                    <a:pt x="11" y="130"/>
                  </a:cubicBezTo>
                  <a:cubicBezTo>
                    <a:pt x="15" y="124"/>
                    <a:pt x="14" y="105"/>
                    <a:pt x="13" y="99"/>
                  </a:cubicBezTo>
                  <a:cubicBezTo>
                    <a:pt x="10" y="83"/>
                    <a:pt x="11" y="66"/>
                    <a:pt x="12" y="50"/>
                  </a:cubicBezTo>
                  <a:cubicBezTo>
                    <a:pt x="12" y="42"/>
                    <a:pt x="12" y="34"/>
                    <a:pt x="12" y="27"/>
                  </a:cubicBezTo>
                  <a:cubicBezTo>
                    <a:pt x="11" y="19"/>
                    <a:pt x="8" y="22"/>
                    <a:pt x="5" y="16"/>
                  </a:cubicBezTo>
                  <a:cubicBezTo>
                    <a:pt x="4" y="13"/>
                    <a:pt x="4" y="0"/>
                    <a:pt x="0" y="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3" name="Freeform 400"/>
            <p:cNvSpPr>
              <a:spLocks noEditPoints="1"/>
            </p:cNvSpPr>
            <p:nvPr userDrawn="1"/>
          </p:nvSpPr>
          <p:spPr bwMode="auto">
            <a:xfrm>
              <a:off x="1304925" y="4814888"/>
              <a:ext cx="120650" cy="173038"/>
            </a:xfrm>
            <a:custGeom>
              <a:avLst/>
              <a:gdLst>
                <a:gd name="T0" fmla="*/ 5 w 118"/>
                <a:gd name="T1" fmla="*/ 22 h 170"/>
                <a:gd name="T2" fmla="*/ 5 w 118"/>
                <a:gd name="T3" fmla="*/ 59 h 170"/>
                <a:gd name="T4" fmla="*/ 2 w 118"/>
                <a:gd name="T5" fmla="*/ 111 h 170"/>
                <a:gd name="T6" fmla="*/ 0 w 118"/>
                <a:gd name="T7" fmla="*/ 162 h 170"/>
                <a:gd name="T8" fmla="*/ 30 w 118"/>
                <a:gd name="T9" fmla="*/ 164 h 170"/>
                <a:gd name="T10" fmla="*/ 34 w 118"/>
                <a:gd name="T11" fmla="*/ 100 h 170"/>
                <a:gd name="T12" fmla="*/ 53 w 118"/>
                <a:gd name="T13" fmla="*/ 126 h 170"/>
                <a:gd name="T14" fmla="*/ 66 w 118"/>
                <a:gd name="T15" fmla="*/ 145 h 170"/>
                <a:gd name="T16" fmla="*/ 75 w 118"/>
                <a:gd name="T17" fmla="*/ 157 h 170"/>
                <a:gd name="T18" fmla="*/ 83 w 118"/>
                <a:gd name="T19" fmla="*/ 166 h 170"/>
                <a:gd name="T20" fmla="*/ 98 w 118"/>
                <a:gd name="T21" fmla="*/ 167 h 170"/>
                <a:gd name="T22" fmla="*/ 113 w 118"/>
                <a:gd name="T23" fmla="*/ 170 h 170"/>
                <a:gd name="T24" fmla="*/ 89 w 118"/>
                <a:gd name="T25" fmla="*/ 128 h 170"/>
                <a:gd name="T26" fmla="*/ 78 w 118"/>
                <a:gd name="T27" fmla="*/ 106 h 170"/>
                <a:gd name="T28" fmla="*/ 67 w 118"/>
                <a:gd name="T29" fmla="*/ 87 h 170"/>
                <a:gd name="T30" fmla="*/ 111 w 118"/>
                <a:gd name="T31" fmla="*/ 64 h 170"/>
                <a:gd name="T32" fmla="*/ 98 w 118"/>
                <a:gd name="T33" fmla="*/ 21 h 170"/>
                <a:gd name="T34" fmla="*/ 70 w 118"/>
                <a:gd name="T35" fmla="*/ 6 h 170"/>
                <a:gd name="T36" fmla="*/ 27 w 118"/>
                <a:gd name="T37" fmla="*/ 2 h 170"/>
                <a:gd name="T38" fmla="*/ 8 w 118"/>
                <a:gd name="T39" fmla="*/ 2 h 170"/>
                <a:gd name="T40" fmla="*/ 5 w 118"/>
                <a:gd name="T41" fmla="*/ 22 h 170"/>
                <a:gd name="T42" fmla="*/ 5 w 118"/>
                <a:gd name="T43" fmla="*/ 22 h 170"/>
                <a:gd name="T44" fmla="*/ 30 w 118"/>
                <a:gd name="T45" fmla="*/ 24 h 170"/>
                <a:gd name="T46" fmla="*/ 45 w 118"/>
                <a:gd name="T47" fmla="*/ 22 h 170"/>
                <a:gd name="T48" fmla="*/ 62 w 118"/>
                <a:gd name="T49" fmla="*/ 26 h 170"/>
                <a:gd name="T50" fmla="*/ 87 w 118"/>
                <a:gd name="T51" fmla="*/ 44 h 170"/>
                <a:gd name="T52" fmla="*/ 89 w 118"/>
                <a:gd name="T53" fmla="*/ 56 h 170"/>
                <a:gd name="T54" fmla="*/ 54 w 118"/>
                <a:gd name="T55" fmla="*/ 73 h 170"/>
                <a:gd name="T56" fmla="*/ 25 w 118"/>
                <a:gd name="T57" fmla="*/ 68 h 170"/>
                <a:gd name="T58" fmla="*/ 25 w 118"/>
                <a:gd name="T59" fmla="*/ 26 h 170"/>
                <a:gd name="T60" fmla="*/ 30 w 118"/>
                <a:gd name="T61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170">
                  <a:moveTo>
                    <a:pt x="5" y="22"/>
                  </a:moveTo>
                  <a:cubicBezTo>
                    <a:pt x="7" y="34"/>
                    <a:pt x="7" y="48"/>
                    <a:pt x="5" y="59"/>
                  </a:cubicBezTo>
                  <a:cubicBezTo>
                    <a:pt x="1" y="75"/>
                    <a:pt x="4" y="94"/>
                    <a:pt x="2" y="111"/>
                  </a:cubicBezTo>
                  <a:cubicBezTo>
                    <a:pt x="0" y="129"/>
                    <a:pt x="0" y="145"/>
                    <a:pt x="0" y="162"/>
                  </a:cubicBezTo>
                  <a:cubicBezTo>
                    <a:pt x="10" y="162"/>
                    <a:pt x="20" y="162"/>
                    <a:pt x="30" y="164"/>
                  </a:cubicBezTo>
                  <a:cubicBezTo>
                    <a:pt x="29" y="146"/>
                    <a:pt x="22" y="112"/>
                    <a:pt x="34" y="100"/>
                  </a:cubicBezTo>
                  <a:cubicBezTo>
                    <a:pt x="40" y="109"/>
                    <a:pt x="47" y="119"/>
                    <a:pt x="53" y="126"/>
                  </a:cubicBezTo>
                  <a:cubicBezTo>
                    <a:pt x="58" y="132"/>
                    <a:pt x="62" y="139"/>
                    <a:pt x="66" y="145"/>
                  </a:cubicBezTo>
                  <a:cubicBezTo>
                    <a:pt x="68" y="149"/>
                    <a:pt x="73" y="153"/>
                    <a:pt x="75" y="157"/>
                  </a:cubicBezTo>
                  <a:cubicBezTo>
                    <a:pt x="78" y="161"/>
                    <a:pt x="76" y="164"/>
                    <a:pt x="83" y="166"/>
                  </a:cubicBezTo>
                  <a:cubicBezTo>
                    <a:pt x="88" y="167"/>
                    <a:pt x="93" y="166"/>
                    <a:pt x="98" y="167"/>
                  </a:cubicBezTo>
                  <a:cubicBezTo>
                    <a:pt x="103" y="169"/>
                    <a:pt x="107" y="170"/>
                    <a:pt x="113" y="170"/>
                  </a:cubicBezTo>
                  <a:cubicBezTo>
                    <a:pt x="112" y="157"/>
                    <a:pt x="95" y="138"/>
                    <a:pt x="89" y="128"/>
                  </a:cubicBezTo>
                  <a:cubicBezTo>
                    <a:pt x="85" y="121"/>
                    <a:pt x="82" y="113"/>
                    <a:pt x="78" y="106"/>
                  </a:cubicBezTo>
                  <a:cubicBezTo>
                    <a:pt x="75" y="100"/>
                    <a:pt x="70" y="92"/>
                    <a:pt x="67" y="87"/>
                  </a:cubicBezTo>
                  <a:cubicBezTo>
                    <a:pt x="82" y="84"/>
                    <a:pt x="106" y="81"/>
                    <a:pt x="111" y="64"/>
                  </a:cubicBezTo>
                  <a:cubicBezTo>
                    <a:pt x="118" y="47"/>
                    <a:pt x="108" y="32"/>
                    <a:pt x="98" y="21"/>
                  </a:cubicBezTo>
                  <a:cubicBezTo>
                    <a:pt x="91" y="13"/>
                    <a:pt x="80" y="10"/>
                    <a:pt x="70" y="6"/>
                  </a:cubicBezTo>
                  <a:cubicBezTo>
                    <a:pt x="55" y="2"/>
                    <a:pt x="43" y="2"/>
                    <a:pt x="27" y="2"/>
                  </a:cubicBezTo>
                  <a:cubicBezTo>
                    <a:pt x="23" y="2"/>
                    <a:pt x="10" y="0"/>
                    <a:pt x="8" y="2"/>
                  </a:cubicBezTo>
                  <a:cubicBezTo>
                    <a:pt x="2" y="5"/>
                    <a:pt x="8" y="20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30" y="24"/>
                  </a:moveTo>
                  <a:cubicBezTo>
                    <a:pt x="33" y="20"/>
                    <a:pt x="40" y="22"/>
                    <a:pt x="45" y="22"/>
                  </a:cubicBezTo>
                  <a:cubicBezTo>
                    <a:pt x="52" y="22"/>
                    <a:pt x="56" y="22"/>
                    <a:pt x="62" y="26"/>
                  </a:cubicBezTo>
                  <a:cubicBezTo>
                    <a:pt x="72" y="26"/>
                    <a:pt x="87" y="30"/>
                    <a:pt x="87" y="44"/>
                  </a:cubicBezTo>
                  <a:cubicBezTo>
                    <a:pt x="91" y="46"/>
                    <a:pt x="92" y="53"/>
                    <a:pt x="89" y="56"/>
                  </a:cubicBezTo>
                  <a:cubicBezTo>
                    <a:pt x="83" y="73"/>
                    <a:pt x="68" y="73"/>
                    <a:pt x="54" y="73"/>
                  </a:cubicBezTo>
                  <a:cubicBezTo>
                    <a:pt x="50" y="75"/>
                    <a:pt x="25" y="83"/>
                    <a:pt x="25" y="68"/>
                  </a:cubicBezTo>
                  <a:cubicBezTo>
                    <a:pt x="25" y="55"/>
                    <a:pt x="25" y="40"/>
                    <a:pt x="25" y="26"/>
                  </a:cubicBezTo>
                  <a:cubicBezTo>
                    <a:pt x="25" y="23"/>
                    <a:pt x="29" y="22"/>
                    <a:pt x="30" y="2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4" name="Freeform 401"/>
            <p:cNvSpPr/>
            <p:nvPr userDrawn="1"/>
          </p:nvSpPr>
          <p:spPr bwMode="auto">
            <a:xfrm>
              <a:off x="1438275" y="4808538"/>
              <a:ext cx="111125" cy="155575"/>
            </a:xfrm>
            <a:custGeom>
              <a:avLst/>
              <a:gdLst>
                <a:gd name="T0" fmla="*/ 4 w 109"/>
                <a:gd name="T1" fmla="*/ 2 h 154"/>
                <a:gd name="T2" fmla="*/ 4 w 109"/>
                <a:gd name="T3" fmla="*/ 43 h 154"/>
                <a:gd name="T4" fmla="*/ 45 w 109"/>
                <a:gd name="T5" fmla="*/ 42 h 154"/>
                <a:gd name="T6" fmla="*/ 45 w 109"/>
                <a:gd name="T7" fmla="*/ 52 h 154"/>
                <a:gd name="T8" fmla="*/ 45 w 109"/>
                <a:gd name="T9" fmla="*/ 79 h 154"/>
                <a:gd name="T10" fmla="*/ 43 w 109"/>
                <a:gd name="T11" fmla="*/ 97 h 154"/>
                <a:gd name="T12" fmla="*/ 43 w 109"/>
                <a:gd name="T13" fmla="*/ 150 h 154"/>
                <a:gd name="T14" fmla="*/ 62 w 109"/>
                <a:gd name="T15" fmla="*/ 154 h 154"/>
                <a:gd name="T16" fmla="*/ 66 w 109"/>
                <a:gd name="T17" fmla="*/ 125 h 154"/>
                <a:gd name="T18" fmla="*/ 66 w 109"/>
                <a:gd name="T19" fmla="*/ 79 h 154"/>
                <a:gd name="T20" fmla="*/ 66 w 109"/>
                <a:gd name="T21" fmla="*/ 60 h 154"/>
                <a:gd name="T22" fmla="*/ 67 w 109"/>
                <a:gd name="T23" fmla="*/ 48 h 154"/>
                <a:gd name="T24" fmla="*/ 67 w 109"/>
                <a:gd name="T25" fmla="*/ 37 h 154"/>
                <a:gd name="T26" fmla="*/ 90 w 109"/>
                <a:gd name="T27" fmla="*/ 32 h 154"/>
                <a:gd name="T28" fmla="*/ 107 w 109"/>
                <a:gd name="T29" fmla="*/ 29 h 154"/>
                <a:gd name="T30" fmla="*/ 107 w 109"/>
                <a:gd name="T31" fmla="*/ 2 h 154"/>
                <a:gd name="T32" fmla="*/ 94 w 109"/>
                <a:gd name="T33" fmla="*/ 2 h 154"/>
                <a:gd name="T34" fmla="*/ 45 w 109"/>
                <a:gd name="T35" fmla="*/ 1 h 154"/>
                <a:gd name="T36" fmla="*/ 23 w 109"/>
                <a:gd name="T37" fmla="*/ 2 h 154"/>
                <a:gd name="T38" fmla="*/ 14 w 109"/>
                <a:gd name="T39" fmla="*/ 2 h 154"/>
                <a:gd name="T40" fmla="*/ 9 w 109"/>
                <a:gd name="T41" fmla="*/ 2 h 154"/>
                <a:gd name="T42" fmla="*/ 4 w 109"/>
                <a:gd name="T4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54">
                  <a:moveTo>
                    <a:pt x="4" y="2"/>
                  </a:moveTo>
                  <a:cubicBezTo>
                    <a:pt x="6" y="16"/>
                    <a:pt x="4" y="30"/>
                    <a:pt x="4" y="43"/>
                  </a:cubicBezTo>
                  <a:cubicBezTo>
                    <a:pt x="18" y="42"/>
                    <a:pt x="30" y="42"/>
                    <a:pt x="45" y="42"/>
                  </a:cubicBezTo>
                  <a:cubicBezTo>
                    <a:pt x="45" y="46"/>
                    <a:pt x="45" y="47"/>
                    <a:pt x="45" y="52"/>
                  </a:cubicBezTo>
                  <a:cubicBezTo>
                    <a:pt x="42" y="61"/>
                    <a:pt x="43" y="70"/>
                    <a:pt x="45" y="79"/>
                  </a:cubicBezTo>
                  <a:cubicBezTo>
                    <a:pt x="46" y="85"/>
                    <a:pt x="43" y="91"/>
                    <a:pt x="43" y="97"/>
                  </a:cubicBezTo>
                  <a:cubicBezTo>
                    <a:pt x="43" y="115"/>
                    <a:pt x="43" y="132"/>
                    <a:pt x="43" y="150"/>
                  </a:cubicBezTo>
                  <a:cubicBezTo>
                    <a:pt x="50" y="153"/>
                    <a:pt x="55" y="154"/>
                    <a:pt x="62" y="154"/>
                  </a:cubicBezTo>
                  <a:cubicBezTo>
                    <a:pt x="66" y="144"/>
                    <a:pt x="64" y="135"/>
                    <a:pt x="66" y="125"/>
                  </a:cubicBezTo>
                  <a:cubicBezTo>
                    <a:pt x="68" y="112"/>
                    <a:pt x="66" y="94"/>
                    <a:pt x="66" y="79"/>
                  </a:cubicBezTo>
                  <a:cubicBezTo>
                    <a:pt x="66" y="73"/>
                    <a:pt x="66" y="66"/>
                    <a:pt x="66" y="60"/>
                  </a:cubicBezTo>
                  <a:cubicBezTo>
                    <a:pt x="66" y="55"/>
                    <a:pt x="67" y="52"/>
                    <a:pt x="67" y="48"/>
                  </a:cubicBezTo>
                  <a:cubicBezTo>
                    <a:pt x="68" y="41"/>
                    <a:pt x="69" y="43"/>
                    <a:pt x="67" y="37"/>
                  </a:cubicBezTo>
                  <a:cubicBezTo>
                    <a:pt x="75" y="36"/>
                    <a:pt x="82" y="32"/>
                    <a:pt x="90" y="32"/>
                  </a:cubicBezTo>
                  <a:cubicBezTo>
                    <a:pt x="96" y="32"/>
                    <a:pt x="101" y="30"/>
                    <a:pt x="107" y="29"/>
                  </a:cubicBezTo>
                  <a:cubicBezTo>
                    <a:pt x="107" y="21"/>
                    <a:pt x="109" y="10"/>
                    <a:pt x="107" y="2"/>
                  </a:cubicBezTo>
                  <a:cubicBezTo>
                    <a:pt x="102" y="0"/>
                    <a:pt x="99" y="2"/>
                    <a:pt x="94" y="2"/>
                  </a:cubicBezTo>
                  <a:cubicBezTo>
                    <a:pt x="78" y="1"/>
                    <a:pt x="62" y="1"/>
                    <a:pt x="45" y="1"/>
                  </a:cubicBezTo>
                  <a:cubicBezTo>
                    <a:pt x="37" y="1"/>
                    <a:pt x="31" y="2"/>
                    <a:pt x="23" y="2"/>
                  </a:cubicBezTo>
                  <a:cubicBezTo>
                    <a:pt x="20" y="2"/>
                    <a:pt x="17" y="2"/>
                    <a:pt x="14" y="2"/>
                  </a:cubicBezTo>
                  <a:cubicBezTo>
                    <a:pt x="13" y="2"/>
                    <a:pt x="11" y="2"/>
                    <a:pt x="9" y="2"/>
                  </a:cubicBezTo>
                  <a:cubicBezTo>
                    <a:pt x="7" y="2"/>
                    <a:pt x="0" y="0"/>
                    <a:pt x="4" y="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5" name="Freeform 402"/>
            <p:cNvSpPr/>
            <p:nvPr userDrawn="1"/>
          </p:nvSpPr>
          <p:spPr bwMode="auto">
            <a:xfrm>
              <a:off x="1958975" y="4808538"/>
              <a:ext cx="136525" cy="166688"/>
            </a:xfrm>
            <a:custGeom>
              <a:avLst/>
              <a:gdLst>
                <a:gd name="T0" fmla="*/ 36 w 135"/>
                <a:gd name="T1" fmla="*/ 62 h 164"/>
                <a:gd name="T2" fmla="*/ 48 w 135"/>
                <a:gd name="T3" fmla="*/ 97 h 164"/>
                <a:gd name="T4" fmla="*/ 48 w 135"/>
                <a:gd name="T5" fmla="*/ 127 h 164"/>
                <a:gd name="T6" fmla="*/ 48 w 135"/>
                <a:gd name="T7" fmla="*/ 147 h 164"/>
                <a:gd name="T8" fmla="*/ 40 w 135"/>
                <a:gd name="T9" fmla="*/ 163 h 164"/>
                <a:gd name="T10" fmla="*/ 84 w 135"/>
                <a:gd name="T11" fmla="*/ 161 h 164"/>
                <a:gd name="T12" fmla="*/ 70 w 135"/>
                <a:gd name="T13" fmla="*/ 147 h 164"/>
                <a:gd name="T14" fmla="*/ 70 w 135"/>
                <a:gd name="T15" fmla="*/ 113 h 164"/>
                <a:gd name="T16" fmla="*/ 76 w 135"/>
                <a:gd name="T17" fmla="*/ 89 h 164"/>
                <a:gd name="T18" fmla="*/ 105 w 135"/>
                <a:gd name="T19" fmla="*/ 52 h 164"/>
                <a:gd name="T20" fmla="*/ 135 w 135"/>
                <a:gd name="T21" fmla="*/ 15 h 164"/>
                <a:gd name="T22" fmla="*/ 113 w 135"/>
                <a:gd name="T23" fmla="*/ 12 h 164"/>
                <a:gd name="T24" fmla="*/ 96 w 135"/>
                <a:gd name="T25" fmla="*/ 12 h 164"/>
                <a:gd name="T26" fmla="*/ 93 w 135"/>
                <a:gd name="T27" fmla="*/ 14 h 164"/>
                <a:gd name="T28" fmla="*/ 90 w 135"/>
                <a:gd name="T29" fmla="*/ 26 h 164"/>
                <a:gd name="T30" fmla="*/ 63 w 135"/>
                <a:gd name="T31" fmla="*/ 66 h 164"/>
                <a:gd name="T32" fmla="*/ 42 w 135"/>
                <a:gd name="T33" fmla="*/ 20 h 164"/>
                <a:gd name="T34" fmla="*/ 32 w 135"/>
                <a:gd name="T35" fmla="*/ 2 h 164"/>
                <a:gd name="T36" fmla="*/ 36 w 135"/>
                <a:gd name="T37" fmla="*/ 6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64">
                  <a:moveTo>
                    <a:pt x="36" y="62"/>
                  </a:moveTo>
                  <a:cubicBezTo>
                    <a:pt x="42" y="75"/>
                    <a:pt x="48" y="82"/>
                    <a:pt x="48" y="97"/>
                  </a:cubicBezTo>
                  <a:cubicBezTo>
                    <a:pt x="48" y="107"/>
                    <a:pt x="48" y="118"/>
                    <a:pt x="48" y="127"/>
                  </a:cubicBezTo>
                  <a:cubicBezTo>
                    <a:pt x="48" y="131"/>
                    <a:pt x="48" y="143"/>
                    <a:pt x="48" y="147"/>
                  </a:cubicBezTo>
                  <a:cubicBezTo>
                    <a:pt x="46" y="150"/>
                    <a:pt x="38" y="159"/>
                    <a:pt x="40" y="163"/>
                  </a:cubicBezTo>
                  <a:cubicBezTo>
                    <a:pt x="41" y="164"/>
                    <a:pt x="78" y="161"/>
                    <a:pt x="84" y="161"/>
                  </a:cubicBezTo>
                  <a:cubicBezTo>
                    <a:pt x="80" y="156"/>
                    <a:pt x="71" y="152"/>
                    <a:pt x="70" y="147"/>
                  </a:cubicBezTo>
                  <a:cubicBezTo>
                    <a:pt x="68" y="139"/>
                    <a:pt x="70" y="122"/>
                    <a:pt x="70" y="113"/>
                  </a:cubicBezTo>
                  <a:cubicBezTo>
                    <a:pt x="70" y="101"/>
                    <a:pt x="68" y="95"/>
                    <a:pt x="76" y="89"/>
                  </a:cubicBezTo>
                  <a:cubicBezTo>
                    <a:pt x="88" y="80"/>
                    <a:pt x="97" y="65"/>
                    <a:pt x="105" y="52"/>
                  </a:cubicBezTo>
                  <a:cubicBezTo>
                    <a:pt x="115" y="38"/>
                    <a:pt x="125" y="28"/>
                    <a:pt x="135" y="15"/>
                  </a:cubicBezTo>
                  <a:cubicBezTo>
                    <a:pt x="127" y="15"/>
                    <a:pt x="121" y="12"/>
                    <a:pt x="113" y="12"/>
                  </a:cubicBezTo>
                  <a:cubicBezTo>
                    <a:pt x="109" y="11"/>
                    <a:pt x="101" y="11"/>
                    <a:pt x="96" y="12"/>
                  </a:cubicBezTo>
                  <a:cubicBezTo>
                    <a:pt x="95" y="12"/>
                    <a:pt x="93" y="12"/>
                    <a:pt x="93" y="14"/>
                  </a:cubicBezTo>
                  <a:cubicBezTo>
                    <a:pt x="94" y="21"/>
                    <a:pt x="94" y="18"/>
                    <a:pt x="90" y="26"/>
                  </a:cubicBezTo>
                  <a:cubicBezTo>
                    <a:pt x="83" y="41"/>
                    <a:pt x="73" y="56"/>
                    <a:pt x="63" y="66"/>
                  </a:cubicBezTo>
                  <a:cubicBezTo>
                    <a:pt x="56" y="50"/>
                    <a:pt x="47" y="37"/>
                    <a:pt x="42" y="20"/>
                  </a:cubicBezTo>
                  <a:cubicBezTo>
                    <a:pt x="40" y="13"/>
                    <a:pt x="41" y="0"/>
                    <a:pt x="32" y="2"/>
                  </a:cubicBezTo>
                  <a:cubicBezTo>
                    <a:pt x="0" y="13"/>
                    <a:pt x="9" y="5"/>
                    <a:pt x="36" y="6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6" name="Freeform 403"/>
            <p:cNvSpPr/>
            <p:nvPr userDrawn="1"/>
          </p:nvSpPr>
          <p:spPr bwMode="auto">
            <a:xfrm>
              <a:off x="2133600" y="4791076"/>
              <a:ext cx="26988" cy="152400"/>
            </a:xfrm>
            <a:custGeom>
              <a:avLst/>
              <a:gdLst>
                <a:gd name="T0" fmla="*/ 2 w 26"/>
                <a:gd name="T1" fmla="*/ 0 h 150"/>
                <a:gd name="T2" fmla="*/ 2 w 26"/>
                <a:gd name="T3" fmla="*/ 4 h 150"/>
                <a:gd name="T4" fmla="*/ 15 w 26"/>
                <a:gd name="T5" fmla="*/ 5 h 150"/>
                <a:gd name="T6" fmla="*/ 23 w 26"/>
                <a:gd name="T7" fmla="*/ 8 h 150"/>
                <a:gd name="T8" fmla="*/ 26 w 26"/>
                <a:gd name="T9" fmla="*/ 34 h 150"/>
                <a:gd name="T10" fmla="*/ 22 w 26"/>
                <a:gd name="T11" fmla="*/ 144 h 150"/>
                <a:gd name="T12" fmla="*/ 6 w 26"/>
                <a:gd name="T13" fmla="*/ 146 h 150"/>
                <a:gd name="T14" fmla="*/ 0 w 26"/>
                <a:gd name="T15" fmla="*/ 34 h 150"/>
                <a:gd name="T16" fmla="*/ 2 w 26"/>
                <a:gd name="T17" fmla="*/ 4 h 150"/>
                <a:gd name="T18" fmla="*/ 2 w 26"/>
                <a:gd name="T1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50">
                  <a:moveTo>
                    <a:pt x="2" y="0"/>
                  </a:moveTo>
                  <a:cubicBezTo>
                    <a:pt x="2" y="1"/>
                    <a:pt x="2" y="3"/>
                    <a:pt x="2" y="4"/>
                  </a:cubicBezTo>
                  <a:cubicBezTo>
                    <a:pt x="6" y="5"/>
                    <a:pt x="10" y="5"/>
                    <a:pt x="15" y="5"/>
                  </a:cubicBezTo>
                  <a:cubicBezTo>
                    <a:pt x="18" y="5"/>
                    <a:pt x="21" y="8"/>
                    <a:pt x="23" y="8"/>
                  </a:cubicBezTo>
                  <a:cubicBezTo>
                    <a:pt x="26" y="8"/>
                    <a:pt x="25" y="23"/>
                    <a:pt x="26" y="34"/>
                  </a:cubicBezTo>
                  <a:cubicBezTo>
                    <a:pt x="26" y="67"/>
                    <a:pt x="23" y="112"/>
                    <a:pt x="22" y="144"/>
                  </a:cubicBezTo>
                  <a:cubicBezTo>
                    <a:pt x="19" y="150"/>
                    <a:pt x="10" y="148"/>
                    <a:pt x="6" y="146"/>
                  </a:cubicBezTo>
                  <a:cubicBezTo>
                    <a:pt x="4" y="98"/>
                    <a:pt x="3" y="124"/>
                    <a:pt x="0" y="34"/>
                  </a:cubicBezTo>
                  <a:cubicBezTo>
                    <a:pt x="0" y="23"/>
                    <a:pt x="1" y="14"/>
                    <a:pt x="2" y="4"/>
                  </a:cubicBezTo>
                  <a:cubicBezTo>
                    <a:pt x="2" y="3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7" name="Freeform 404"/>
            <p:cNvSpPr/>
            <p:nvPr userDrawn="1"/>
          </p:nvSpPr>
          <p:spPr bwMode="auto">
            <a:xfrm>
              <a:off x="2136775" y="4946651"/>
              <a:ext cx="23813" cy="25400"/>
            </a:xfrm>
            <a:custGeom>
              <a:avLst/>
              <a:gdLst>
                <a:gd name="T0" fmla="*/ 2 w 24"/>
                <a:gd name="T1" fmla="*/ 26 h 26"/>
                <a:gd name="T2" fmla="*/ 1 w 24"/>
                <a:gd name="T3" fmla="*/ 26 h 26"/>
                <a:gd name="T4" fmla="*/ 13 w 24"/>
                <a:gd name="T5" fmla="*/ 26 h 26"/>
                <a:gd name="T6" fmla="*/ 20 w 24"/>
                <a:gd name="T7" fmla="*/ 25 h 26"/>
                <a:gd name="T8" fmla="*/ 22 w 24"/>
                <a:gd name="T9" fmla="*/ 20 h 26"/>
                <a:gd name="T10" fmla="*/ 22 w 24"/>
                <a:gd name="T11" fmla="*/ 1 h 26"/>
                <a:gd name="T12" fmla="*/ 17 w 24"/>
                <a:gd name="T13" fmla="*/ 0 h 26"/>
                <a:gd name="T14" fmla="*/ 9 w 24"/>
                <a:gd name="T15" fmla="*/ 0 h 26"/>
                <a:gd name="T16" fmla="*/ 0 w 24"/>
                <a:gd name="T17" fmla="*/ 0 h 26"/>
                <a:gd name="T18" fmla="*/ 0 w 24"/>
                <a:gd name="T19" fmla="*/ 14 h 26"/>
                <a:gd name="T20" fmla="*/ 0 w 24"/>
                <a:gd name="T21" fmla="*/ 20 h 26"/>
                <a:gd name="T22" fmla="*/ 1 w 24"/>
                <a:gd name="T23" fmla="*/ 26 h 26"/>
                <a:gd name="T24" fmla="*/ 2 w 2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5" y="26"/>
                    <a:pt x="9" y="26"/>
                    <a:pt x="13" y="26"/>
                  </a:cubicBezTo>
                  <a:cubicBezTo>
                    <a:pt x="16" y="26"/>
                    <a:pt x="17" y="25"/>
                    <a:pt x="20" y="25"/>
                  </a:cubicBezTo>
                  <a:cubicBezTo>
                    <a:pt x="22" y="25"/>
                    <a:pt x="22" y="22"/>
                    <a:pt x="22" y="20"/>
                  </a:cubicBezTo>
                  <a:cubicBezTo>
                    <a:pt x="22" y="15"/>
                    <a:pt x="24" y="7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4" y="0"/>
                    <a:pt x="12" y="1"/>
                    <a:pt x="9" y="0"/>
                  </a:cubicBezTo>
                  <a:cubicBezTo>
                    <a:pt x="7" y="0"/>
                    <a:pt x="4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0" y="16"/>
                    <a:pt x="0" y="18"/>
                    <a:pt x="0" y="20"/>
                  </a:cubicBezTo>
                  <a:cubicBezTo>
                    <a:pt x="0" y="22"/>
                    <a:pt x="0" y="24"/>
                    <a:pt x="1" y="26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04" name="Freeform 421"/>
          <p:cNvSpPr/>
          <p:nvPr userDrawn="1"/>
        </p:nvSpPr>
        <p:spPr bwMode="auto">
          <a:xfrm>
            <a:off x="7292635" y="129307"/>
            <a:ext cx="211597" cy="229838"/>
          </a:xfrm>
          <a:custGeom>
            <a:avLst/>
            <a:gdLst>
              <a:gd name="T0" fmla="*/ 219 w 363"/>
              <a:gd name="T1" fmla="*/ 188 h 394"/>
              <a:gd name="T2" fmla="*/ 216 w 363"/>
              <a:gd name="T3" fmla="*/ 249 h 394"/>
              <a:gd name="T4" fmla="*/ 137 w 363"/>
              <a:gd name="T5" fmla="*/ 213 h 394"/>
              <a:gd name="T6" fmla="*/ 276 w 363"/>
              <a:gd name="T7" fmla="*/ 129 h 394"/>
              <a:gd name="T8" fmla="*/ 300 w 363"/>
              <a:gd name="T9" fmla="*/ 291 h 394"/>
              <a:gd name="T10" fmla="*/ 179 w 363"/>
              <a:gd name="T11" fmla="*/ 345 h 394"/>
              <a:gd name="T12" fmla="*/ 72 w 363"/>
              <a:gd name="T13" fmla="*/ 95 h 394"/>
              <a:gd name="T14" fmla="*/ 249 w 363"/>
              <a:gd name="T15" fmla="*/ 38 h 394"/>
              <a:gd name="T16" fmla="*/ 355 w 363"/>
              <a:gd name="T17" fmla="*/ 87 h 394"/>
              <a:gd name="T18" fmla="*/ 180 w 363"/>
              <a:gd name="T19" fmla="*/ 10 h 394"/>
              <a:gd name="T20" fmla="*/ 81 w 363"/>
              <a:gd name="T21" fmla="*/ 46 h 394"/>
              <a:gd name="T22" fmla="*/ 10 w 363"/>
              <a:gd name="T23" fmla="*/ 217 h 394"/>
              <a:gd name="T24" fmla="*/ 95 w 363"/>
              <a:gd name="T25" fmla="*/ 350 h 394"/>
              <a:gd name="T26" fmla="*/ 342 w 363"/>
              <a:gd name="T27" fmla="*/ 277 h 394"/>
              <a:gd name="T28" fmla="*/ 266 w 363"/>
              <a:gd name="T29" fmla="*/ 102 h 394"/>
              <a:gd name="T30" fmla="*/ 118 w 363"/>
              <a:gd name="T31" fmla="*/ 149 h 394"/>
              <a:gd name="T32" fmla="*/ 150 w 363"/>
              <a:gd name="T33" fmla="*/ 265 h 394"/>
              <a:gd name="T34" fmla="*/ 221 w 363"/>
              <a:gd name="T35" fmla="*/ 276 h 394"/>
              <a:gd name="T36" fmla="*/ 258 w 363"/>
              <a:gd name="T37" fmla="*/ 198 h 394"/>
              <a:gd name="T38" fmla="*/ 219 w 363"/>
              <a:gd name="T39" fmla="*/ 188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3" h="394">
                <a:moveTo>
                  <a:pt x="219" y="188"/>
                </a:moveTo>
                <a:cubicBezTo>
                  <a:pt x="245" y="206"/>
                  <a:pt x="237" y="238"/>
                  <a:pt x="216" y="249"/>
                </a:cubicBezTo>
                <a:cubicBezTo>
                  <a:pt x="192" y="262"/>
                  <a:pt x="147" y="259"/>
                  <a:pt x="137" y="213"/>
                </a:cubicBezTo>
                <a:cubicBezTo>
                  <a:pt x="118" y="128"/>
                  <a:pt x="214" y="98"/>
                  <a:pt x="276" y="129"/>
                </a:cubicBezTo>
                <a:cubicBezTo>
                  <a:pt x="310" y="146"/>
                  <a:pt x="351" y="217"/>
                  <a:pt x="300" y="291"/>
                </a:cubicBezTo>
                <a:cubicBezTo>
                  <a:pt x="279" y="322"/>
                  <a:pt x="235" y="349"/>
                  <a:pt x="179" y="345"/>
                </a:cubicBezTo>
                <a:cubicBezTo>
                  <a:pt x="65" y="337"/>
                  <a:pt x="2" y="190"/>
                  <a:pt x="72" y="95"/>
                </a:cubicBezTo>
                <a:cubicBezTo>
                  <a:pt x="121" y="31"/>
                  <a:pt x="206" y="30"/>
                  <a:pt x="249" y="38"/>
                </a:cubicBezTo>
                <a:cubicBezTo>
                  <a:pt x="281" y="42"/>
                  <a:pt x="322" y="63"/>
                  <a:pt x="355" y="87"/>
                </a:cubicBezTo>
                <a:cubicBezTo>
                  <a:pt x="316" y="29"/>
                  <a:pt x="256" y="0"/>
                  <a:pt x="180" y="10"/>
                </a:cubicBezTo>
                <a:cubicBezTo>
                  <a:pt x="146" y="15"/>
                  <a:pt x="112" y="26"/>
                  <a:pt x="81" y="46"/>
                </a:cubicBezTo>
                <a:cubicBezTo>
                  <a:pt x="44" y="70"/>
                  <a:pt x="0" y="126"/>
                  <a:pt x="10" y="217"/>
                </a:cubicBezTo>
                <a:cubicBezTo>
                  <a:pt x="17" y="273"/>
                  <a:pt x="46" y="324"/>
                  <a:pt x="95" y="350"/>
                </a:cubicBezTo>
                <a:cubicBezTo>
                  <a:pt x="178" y="394"/>
                  <a:pt x="311" y="374"/>
                  <a:pt x="342" y="277"/>
                </a:cubicBezTo>
                <a:cubicBezTo>
                  <a:pt x="363" y="214"/>
                  <a:pt x="334" y="130"/>
                  <a:pt x="266" y="102"/>
                </a:cubicBezTo>
                <a:cubicBezTo>
                  <a:pt x="211" y="79"/>
                  <a:pt x="141" y="94"/>
                  <a:pt x="118" y="149"/>
                </a:cubicBezTo>
                <a:cubicBezTo>
                  <a:pt x="101" y="186"/>
                  <a:pt x="110" y="236"/>
                  <a:pt x="150" y="265"/>
                </a:cubicBezTo>
                <a:cubicBezTo>
                  <a:pt x="161" y="274"/>
                  <a:pt x="191" y="285"/>
                  <a:pt x="221" y="276"/>
                </a:cubicBezTo>
                <a:cubicBezTo>
                  <a:pt x="278" y="258"/>
                  <a:pt x="274" y="218"/>
                  <a:pt x="258" y="198"/>
                </a:cubicBezTo>
                <a:cubicBezTo>
                  <a:pt x="246" y="182"/>
                  <a:pt x="229" y="184"/>
                  <a:pt x="219" y="18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5" name="Freeform 484"/>
          <p:cNvSpPr>
            <a:spLocks noEditPoints="1"/>
          </p:cNvSpPr>
          <p:nvPr userDrawn="1"/>
        </p:nvSpPr>
        <p:spPr bwMode="auto">
          <a:xfrm>
            <a:off x="8431047" y="119878"/>
            <a:ext cx="352794" cy="306816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6" name="Freeform 485"/>
          <p:cNvSpPr>
            <a:spLocks noEditPoints="1"/>
          </p:cNvSpPr>
          <p:nvPr userDrawn="1"/>
        </p:nvSpPr>
        <p:spPr bwMode="auto">
          <a:xfrm>
            <a:off x="2413704" y="36557"/>
            <a:ext cx="353678" cy="309468"/>
          </a:xfrm>
          <a:custGeom>
            <a:avLst/>
            <a:gdLst>
              <a:gd name="T0" fmla="*/ 341 w 626"/>
              <a:gd name="T1" fmla="*/ 224 h 547"/>
              <a:gd name="T2" fmla="*/ 533 w 626"/>
              <a:gd name="T3" fmla="*/ 165 h 547"/>
              <a:gd name="T4" fmla="*/ 614 w 626"/>
              <a:gd name="T5" fmla="*/ 283 h 547"/>
              <a:gd name="T6" fmla="*/ 455 w 626"/>
              <a:gd name="T7" fmla="*/ 441 h 547"/>
              <a:gd name="T8" fmla="*/ 229 w 626"/>
              <a:gd name="T9" fmla="*/ 547 h 547"/>
              <a:gd name="T10" fmla="*/ 55 w 626"/>
              <a:gd name="T11" fmla="*/ 126 h 547"/>
              <a:gd name="T12" fmla="*/ 217 w 626"/>
              <a:gd name="T13" fmla="*/ 28 h 547"/>
              <a:gd name="T14" fmla="*/ 341 w 626"/>
              <a:gd name="T15" fmla="*/ 224 h 547"/>
              <a:gd name="T16" fmla="*/ 341 w 626"/>
              <a:gd name="T17" fmla="*/ 224 h 547"/>
              <a:gd name="T18" fmla="*/ 334 w 626"/>
              <a:gd name="T19" fmla="*/ 254 h 547"/>
              <a:gd name="T20" fmla="*/ 231 w 626"/>
              <a:gd name="T21" fmla="*/ 69 h 547"/>
              <a:gd name="T22" fmla="*/ 90 w 626"/>
              <a:gd name="T23" fmla="*/ 123 h 547"/>
              <a:gd name="T24" fmla="*/ 254 w 626"/>
              <a:gd name="T25" fmla="*/ 486 h 547"/>
              <a:gd name="T26" fmla="*/ 536 w 626"/>
              <a:gd name="T27" fmla="*/ 344 h 547"/>
              <a:gd name="T28" fmla="*/ 415 w 626"/>
              <a:gd name="T29" fmla="*/ 217 h 547"/>
              <a:gd name="T30" fmla="*/ 334 w 626"/>
              <a:gd name="T31" fmla="*/ 254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6" h="547">
                <a:moveTo>
                  <a:pt x="341" y="224"/>
                </a:moveTo>
                <a:cubicBezTo>
                  <a:pt x="380" y="179"/>
                  <a:pt x="475" y="145"/>
                  <a:pt x="533" y="165"/>
                </a:cubicBezTo>
                <a:cubicBezTo>
                  <a:pt x="572" y="179"/>
                  <a:pt x="626" y="239"/>
                  <a:pt x="614" y="283"/>
                </a:cubicBezTo>
                <a:cubicBezTo>
                  <a:pt x="598" y="340"/>
                  <a:pt x="508" y="421"/>
                  <a:pt x="455" y="441"/>
                </a:cubicBezTo>
                <a:cubicBezTo>
                  <a:pt x="386" y="467"/>
                  <a:pt x="277" y="491"/>
                  <a:pt x="229" y="547"/>
                </a:cubicBezTo>
                <a:cubicBezTo>
                  <a:pt x="283" y="391"/>
                  <a:pt x="0" y="285"/>
                  <a:pt x="55" y="126"/>
                </a:cubicBezTo>
                <a:cubicBezTo>
                  <a:pt x="80" y="52"/>
                  <a:pt x="138" y="0"/>
                  <a:pt x="217" y="28"/>
                </a:cubicBezTo>
                <a:cubicBezTo>
                  <a:pt x="282" y="50"/>
                  <a:pt x="327" y="170"/>
                  <a:pt x="341" y="224"/>
                </a:cubicBezTo>
                <a:cubicBezTo>
                  <a:pt x="341" y="224"/>
                  <a:pt x="341" y="224"/>
                  <a:pt x="341" y="224"/>
                </a:cubicBezTo>
                <a:close/>
                <a:moveTo>
                  <a:pt x="334" y="254"/>
                </a:moveTo>
                <a:cubicBezTo>
                  <a:pt x="319" y="204"/>
                  <a:pt x="274" y="103"/>
                  <a:pt x="231" y="69"/>
                </a:cubicBezTo>
                <a:cubicBezTo>
                  <a:pt x="176" y="24"/>
                  <a:pt x="111" y="63"/>
                  <a:pt x="90" y="123"/>
                </a:cubicBezTo>
                <a:cubicBezTo>
                  <a:pt x="48" y="248"/>
                  <a:pt x="251" y="362"/>
                  <a:pt x="254" y="486"/>
                </a:cubicBezTo>
                <a:cubicBezTo>
                  <a:pt x="326" y="415"/>
                  <a:pt x="459" y="430"/>
                  <a:pt x="536" y="344"/>
                </a:cubicBezTo>
                <a:cubicBezTo>
                  <a:pt x="622" y="246"/>
                  <a:pt x="510" y="166"/>
                  <a:pt x="415" y="217"/>
                </a:cubicBezTo>
                <a:cubicBezTo>
                  <a:pt x="399" y="225"/>
                  <a:pt x="349" y="253"/>
                  <a:pt x="334" y="254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07" name="组合 706"/>
          <p:cNvGrpSpPr/>
          <p:nvPr userDrawn="1"/>
        </p:nvGrpSpPr>
        <p:grpSpPr>
          <a:xfrm rot="692419">
            <a:off x="477080" y="4679015"/>
            <a:ext cx="245208" cy="411519"/>
            <a:chOff x="3148013" y="1060450"/>
            <a:chExt cx="685800" cy="1150939"/>
          </a:xfrm>
        </p:grpSpPr>
        <p:sp>
          <p:nvSpPr>
            <p:cNvPr id="729" name="Freeform 258"/>
            <p:cNvSpPr/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0" name="Freeform 259"/>
            <p:cNvSpPr/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1" name="Freeform 260"/>
            <p:cNvSpPr/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2" name="Freeform 261"/>
            <p:cNvSpPr/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3" name="Freeform 262"/>
            <p:cNvSpPr/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4" name="Freeform 263"/>
            <p:cNvSpPr/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5" name="Freeform 264"/>
            <p:cNvSpPr/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6" name="Freeform 265"/>
            <p:cNvSpPr/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7" name="Freeform 266"/>
            <p:cNvSpPr/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8" name="Freeform 267"/>
            <p:cNvSpPr/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9" name="Freeform 268"/>
            <p:cNvSpPr/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0" name="Freeform 269"/>
            <p:cNvSpPr/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1" name="Freeform 270"/>
            <p:cNvSpPr/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2" name="Freeform 271"/>
            <p:cNvSpPr/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3" name="Freeform 272"/>
            <p:cNvSpPr/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4" name="Freeform 273"/>
            <p:cNvSpPr/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5" name="Freeform 274"/>
            <p:cNvSpPr/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6" name="Freeform 275"/>
            <p:cNvSpPr/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7" name="Freeform 276"/>
            <p:cNvSpPr/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8" name="Freeform 277"/>
            <p:cNvSpPr/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9" name="Freeform 278"/>
            <p:cNvSpPr/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0" name="Freeform 279"/>
            <p:cNvSpPr/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1" name="Freeform 280"/>
            <p:cNvSpPr/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2" name="Freeform 281"/>
            <p:cNvSpPr/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3" name="Freeform 282"/>
            <p:cNvSpPr/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4" name="Freeform 283"/>
            <p:cNvSpPr/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5" name="Freeform 284"/>
            <p:cNvSpPr/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6" name="Freeform 285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7" name="Freeform 286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8" name="Freeform 287"/>
            <p:cNvSpPr/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9" name="Freeform 288"/>
            <p:cNvSpPr/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0" name="Freeform 289"/>
            <p:cNvSpPr/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1" name="Freeform 290"/>
            <p:cNvSpPr/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2" name="Freeform 291"/>
            <p:cNvSpPr/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3" name="Freeform 292"/>
            <p:cNvSpPr/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4" name="Freeform 293"/>
            <p:cNvSpPr/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5" name="Freeform 294"/>
            <p:cNvSpPr/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6" name="Freeform 295"/>
            <p:cNvSpPr/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7" name="Freeform 296"/>
            <p:cNvSpPr/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8" name="Freeform 297"/>
            <p:cNvSpPr/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9" name="Freeform 298"/>
            <p:cNvSpPr/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0" name="Freeform 299"/>
            <p:cNvSpPr/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1" name="Freeform 300"/>
            <p:cNvSpPr/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2" name="Freeform 301"/>
            <p:cNvSpPr/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3" name="Freeform 302"/>
            <p:cNvSpPr/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4" name="Freeform 303"/>
            <p:cNvSpPr/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5" name="Freeform 304"/>
            <p:cNvSpPr/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6" name="Freeform 305"/>
            <p:cNvSpPr/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7" name="Freeform 306"/>
            <p:cNvSpPr/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8" name="Freeform 307"/>
            <p:cNvSpPr/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9" name="Freeform 308"/>
            <p:cNvSpPr/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0" name="Freeform 309"/>
            <p:cNvSpPr/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1" name="Freeform 310"/>
            <p:cNvSpPr/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2" name="Freeform 483"/>
            <p:cNvSpPr/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08" name="Freeform 392"/>
          <p:cNvSpPr/>
          <p:nvPr userDrawn="1"/>
        </p:nvSpPr>
        <p:spPr bwMode="auto">
          <a:xfrm>
            <a:off x="4119911" y="2578539"/>
            <a:ext cx="127688" cy="83909"/>
          </a:xfrm>
          <a:custGeom>
            <a:avLst/>
            <a:gdLst>
              <a:gd name="T0" fmla="*/ 55 w 98"/>
              <a:gd name="T1" fmla="*/ 64 h 64"/>
              <a:gd name="T2" fmla="*/ 14 w 98"/>
              <a:gd name="T3" fmla="*/ 27 h 64"/>
              <a:gd name="T4" fmla="*/ 47 w 98"/>
              <a:gd name="T5" fmla="*/ 31 h 64"/>
              <a:gd name="T6" fmla="*/ 71 w 98"/>
              <a:gd name="T7" fmla="*/ 8 h 64"/>
              <a:gd name="T8" fmla="*/ 55 w 98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64">
                <a:moveTo>
                  <a:pt x="55" y="64"/>
                </a:moveTo>
                <a:cubicBezTo>
                  <a:pt x="55" y="64"/>
                  <a:pt x="0" y="52"/>
                  <a:pt x="14" y="27"/>
                </a:cubicBezTo>
                <a:cubicBezTo>
                  <a:pt x="26" y="5"/>
                  <a:pt x="47" y="31"/>
                  <a:pt x="47" y="31"/>
                </a:cubicBezTo>
                <a:cubicBezTo>
                  <a:pt x="47" y="31"/>
                  <a:pt x="47" y="0"/>
                  <a:pt x="71" y="8"/>
                </a:cubicBezTo>
                <a:cubicBezTo>
                  <a:pt x="98" y="17"/>
                  <a:pt x="55" y="64"/>
                  <a:pt x="55" y="64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9" name="Freeform 393"/>
          <p:cNvSpPr/>
          <p:nvPr userDrawn="1"/>
        </p:nvSpPr>
        <p:spPr bwMode="auto">
          <a:xfrm>
            <a:off x="7010170" y="4916890"/>
            <a:ext cx="207036" cy="134984"/>
          </a:xfrm>
          <a:custGeom>
            <a:avLst/>
            <a:gdLst>
              <a:gd name="T0" fmla="*/ 54 w 158"/>
              <a:gd name="T1" fmla="*/ 103 h 103"/>
              <a:gd name="T2" fmla="*/ 45 w 158"/>
              <a:gd name="T3" fmla="*/ 13 h 103"/>
              <a:gd name="T4" fmla="*/ 81 w 158"/>
              <a:gd name="T5" fmla="*/ 55 h 103"/>
              <a:gd name="T6" fmla="*/ 135 w 158"/>
              <a:gd name="T7" fmla="*/ 52 h 103"/>
              <a:gd name="T8" fmla="*/ 54 w 158"/>
              <a:gd name="T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03">
                <a:moveTo>
                  <a:pt x="54" y="103"/>
                </a:moveTo>
                <a:cubicBezTo>
                  <a:pt x="54" y="103"/>
                  <a:pt x="0" y="28"/>
                  <a:pt x="45" y="13"/>
                </a:cubicBezTo>
                <a:cubicBezTo>
                  <a:pt x="84" y="0"/>
                  <a:pt x="81" y="55"/>
                  <a:pt x="81" y="55"/>
                </a:cubicBezTo>
                <a:cubicBezTo>
                  <a:pt x="81" y="55"/>
                  <a:pt x="114" y="17"/>
                  <a:pt x="135" y="52"/>
                </a:cubicBezTo>
                <a:cubicBezTo>
                  <a:pt x="158" y="94"/>
                  <a:pt x="54" y="103"/>
                  <a:pt x="54" y="103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0" name="Freeform 464"/>
          <p:cNvSpPr/>
          <p:nvPr userDrawn="1"/>
        </p:nvSpPr>
        <p:spPr bwMode="auto">
          <a:xfrm>
            <a:off x="6664848" y="4955209"/>
            <a:ext cx="193540" cy="189302"/>
          </a:xfrm>
          <a:custGeom>
            <a:avLst/>
            <a:gdLst>
              <a:gd name="T0" fmla="*/ 137 w 137"/>
              <a:gd name="T1" fmla="*/ 59 h 134"/>
              <a:gd name="T2" fmla="*/ 100 w 137"/>
              <a:gd name="T3" fmla="*/ 88 h 134"/>
              <a:gd name="T4" fmla="*/ 98 w 137"/>
              <a:gd name="T5" fmla="*/ 134 h 134"/>
              <a:gd name="T6" fmla="*/ 59 w 137"/>
              <a:gd name="T7" fmla="*/ 107 h 134"/>
              <a:gd name="T8" fmla="*/ 15 w 137"/>
              <a:gd name="T9" fmla="*/ 121 h 134"/>
              <a:gd name="T10" fmla="*/ 28 w 137"/>
              <a:gd name="T11" fmla="*/ 76 h 134"/>
              <a:gd name="T12" fmla="*/ 0 w 137"/>
              <a:gd name="T13" fmla="*/ 38 h 134"/>
              <a:gd name="T14" fmla="*/ 48 w 137"/>
              <a:gd name="T15" fmla="*/ 36 h 134"/>
              <a:gd name="T16" fmla="*/ 77 w 137"/>
              <a:gd name="T17" fmla="*/ 0 h 134"/>
              <a:gd name="T18" fmla="*/ 92 w 137"/>
              <a:gd name="T19" fmla="*/ 43 h 134"/>
              <a:gd name="T20" fmla="*/ 137 w 137"/>
              <a:gd name="T21" fmla="*/ 5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7" h="134">
                <a:moveTo>
                  <a:pt x="137" y="59"/>
                </a:moveTo>
                <a:lnTo>
                  <a:pt x="100" y="88"/>
                </a:lnTo>
                <a:lnTo>
                  <a:pt x="98" y="134"/>
                </a:lnTo>
                <a:lnTo>
                  <a:pt x="59" y="107"/>
                </a:lnTo>
                <a:lnTo>
                  <a:pt x="15" y="121"/>
                </a:lnTo>
                <a:lnTo>
                  <a:pt x="28" y="76"/>
                </a:lnTo>
                <a:lnTo>
                  <a:pt x="0" y="38"/>
                </a:lnTo>
                <a:lnTo>
                  <a:pt x="48" y="36"/>
                </a:lnTo>
                <a:lnTo>
                  <a:pt x="77" y="0"/>
                </a:lnTo>
                <a:lnTo>
                  <a:pt x="92" y="43"/>
                </a:lnTo>
                <a:lnTo>
                  <a:pt x="137" y="59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1" name="Freeform 465"/>
          <p:cNvSpPr/>
          <p:nvPr userDrawn="1"/>
        </p:nvSpPr>
        <p:spPr bwMode="auto">
          <a:xfrm>
            <a:off x="1364203" y="3363839"/>
            <a:ext cx="123127" cy="124039"/>
          </a:xfrm>
          <a:custGeom>
            <a:avLst/>
            <a:gdLst>
              <a:gd name="T0" fmla="*/ 135 w 135"/>
              <a:gd name="T1" fmla="*/ 61 h 136"/>
              <a:gd name="T2" fmla="*/ 98 w 135"/>
              <a:gd name="T3" fmla="*/ 88 h 136"/>
              <a:gd name="T4" fmla="*/ 97 w 135"/>
              <a:gd name="T5" fmla="*/ 136 h 136"/>
              <a:gd name="T6" fmla="*/ 59 w 135"/>
              <a:gd name="T7" fmla="*/ 108 h 136"/>
              <a:gd name="T8" fmla="*/ 13 w 135"/>
              <a:gd name="T9" fmla="*/ 123 h 136"/>
              <a:gd name="T10" fmla="*/ 28 w 135"/>
              <a:gd name="T11" fmla="*/ 78 h 136"/>
              <a:gd name="T12" fmla="*/ 0 w 135"/>
              <a:gd name="T13" fmla="*/ 39 h 136"/>
              <a:gd name="T14" fmla="*/ 48 w 135"/>
              <a:gd name="T15" fmla="*/ 38 h 136"/>
              <a:gd name="T16" fmla="*/ 75 w 135"/>
              <a:gd name="T17" fmla="*/ 0 h 136"/>
              <a:gd name="T18" fmla="*/ 91 w 135"/>
              <a:gd name="T19" fmla="*/ 45 h 136"/>
              <a:gd name="T20" fmla="*/ 135 w 135"/>
              <a:gd name="T21" fmla="*/ 6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136">
                <a:moveTo>
                  <a:pt x="135" y="61"/>
                </a:moveTo>
                <a:lnTo>
                  <a:pt x="98" y="88"/>
                </a:lnTo>
                <a:lnTo>
                  <a:pt x="97" y="136"/>
                </a:lnTo>
                <a:lnTo>
                  <a:pt x="59" y="108"/>
                </a:lnTo>
                <a:lnTo>
                  <a:pt x="13" y="123"/>
                </a:lnTo>
                <a:lnTo>
                  <a:pt x="28" y="78"/>
                </a:lnTo>
                <a:lnTo>
                  <a:pt x="0" y="39"/>
                </a:lnTo>
                <a:lnTo>
                  <a:pt x="48" y="38"/>
                </a:lnTo>
                <a:lnTo>
                  <a:pt x="75" y="0"/>
                </a:lnTo>
                <a:lnTo>
                  <a:pt x="91" y="45"/>
                </a:lnTo>
                <a:lnTo>
                  <a:pt x="135" y="61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2" name="Freeform 395"/>
          <p:cNvSpPr/>
          <p:nvPr userDrawn="1"/>
        </p:nvSpPr>
        <p:spPr bwMode="auto">
          <a:xfrm>
            <a:off x="5876527" y="8068"/>
            <a:ext cx="162692" cy="118482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3" name="Freeform 1435"/>
          <p:cNvSpPr/>
          <p:nvPr userDrawn="1"/>
        </p:nvSpPr>
        <p:spPr bwMode="auto">
          <a:xfrm>
            <a:off x="4436000" y="27122"/>
            <a:ext cx="125863" cy="134984"/>
          </a:xfrm>
          <a:custGeom>
            <a:avLst/>
            <a:gdLst>
              <a:gd name="T0" fmla="*/ 86 w 92"/>
              <a:gd name="T1" fmla="*/ 98 h 99"/>
              <a:gd name="T2" fmla="*/ 67 w 92"/>
              <a:gd name="T3" fmla="*/ 27 h 99"/>
              <a:gd name="T4" fmla="*/ 33 w 92"/>
              <a:gd name="T5" fmla="*/ 37 h 99"/>
              <a:gd name="T6" fmla="*/ 41 w 92"/>
              <a:gd name="T7" fmla="*/ 58 h 99"/>
              <a:gd name="T8" fmla="*/ 4 w 92"/>
              <a:gd name="T9" fmla="*/ 71 h 99"/>
              <a:gd name="T10" fmla="*/ 52 w 92"/>
              <a:gd name="T11" fmla="*/ 96 h 99"/>
              <a:gd name="T12" fmla="*/ 86 w 92"/>
              <a:gd name="T13" fmla="*/ 9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99">
                <a:moveTo>
                  <a:pt x="86" y="98"/>
                </a:moveTo>
                <a:cubicBezTo>
                  <a:pt x="86" y="98"/>
                  <a:pt x="92" y="53"/>
                  <a:pt x="67" y="27"/>
                </a:cubicBezTo>
                <a:cubicBezTo>
                  <a:pt x="42" y="0"/>
                  <a:pt x="29" y="23"/>
                  <a:pt x="33" y="37"/>
                </a:cubicBezTo>
                <a:cubicBezTo>
                  <a:pt x="37" y="52"/>
                  <a:pt x="41" y="58"/>
                  <a:pt x="41" y="58"/>
                </a:cubicBezTo>
                <a:cubicBezTo>
                  <a:pt x="41" y="58"/>
                  <a:pt x="0" y="49"/>
                  <a:pt x="4" y="71"/>
                </a:cubicBezTo>
                <a:cubicBezTo>
                  <a:pt x="8" y="93"/>
                  <a:pt x="34" y="92"/>
                  <a:pt x="52" y="96"/>
                </a:cubicBezTo>
                <a:cubicBezTo>
                  <a:pt x="71" y="99"/>
                  <a:pt x="86" y="98"/>
                  <a:pt x="86" y="98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4" name="Freeform 145"/>
          <p:cNvSpPr>
            <a:spLocks noEditPoints="1"/>
          </p:cNvSpPr>
          <p:nvPr userDrawn="1"/>
        </p:nvSpPr>
        <p:spPr bwMode="auto">
          <a:xfrm>
            <a:off x="1275498" y="4119766"/>
            <a:ext cx="337460" cy="292770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5" name="Freeform 533"/>
          <p:cNvSpPr>
            <a:spLocks noEditPoints="1"/>
          </p:cNvSpPr>
          <p:nvPr userDrawn="1"/>
        </p:nvSpPr>
        <p:spPr bwMode="auto">
          <a:xfrm>
            <a:off x="8717882" y="2281477"/>
            <a:ext cx="346580" cy="295505"/>
          </a:xfrm>
          <a:custGeom>
            <a:avLst/>
            <a:gdLst>
              <a:gd name="T0" fmla="*/ 279 w 594"/>
              <a:gd name="T1" fmla="*/ 165 h 506"/>
              <a:gd name="T2" fmla="*/ 109 w 594"/>
              <a:gd name="T3" fmla="*/ 59 h 506"/>
              <a:gd name="T4" fmla="*/ 1 w 594"/>
              <a:gd name="T5" fmla="*/ 152 h 506"/>
              <a:gd name="T6" fmla="*/ 114 w 594"/>
              <a:gd name="T7" fmla="*/ 346 h 506"/>
              <a:gd name="T8" fmla="*/ 305 w 594"/>
              <a:gd name="T9" fmla="*/ 506 h 506"/>
              <a:gd name="T10" fmla="*/ 581 w 594"/>
              <a:gd name="T11" fmla="*/ 143 h 506"/>
              <a:gd name="T12" fmla="*/ 449 w 594"/>
              <a:gd name="T13" fmla="*/ 7 h 506"/>
              <a:gd name="T14" fmla="*/ 279 w 594"/>
              <a:gd name="T15" fmla="*/ 165 h 506"/>
              <a:gd name="T16" fmla="*/ 279 w 594"/>
              <a:gd name="T17" fmla="*/ 165 h 506"/>
              <a:gd name="T18" fmla="*/ 278 w 594"/>
              <a:gd name="T19" fmla="*/ 196 h 506"/>
              <a:gd name="T20" fmla="*/ 425 w 594"/>
              <a:gd name="T21" fmla="*/ 43 h 506"/>
              <a:gd name="T22" fmla="*/ 548 w 594"/>
              <a:gd name="T23" fmla="*/ 132 h 506"/>
              <a:gd name="T24" fmla="*/ 297 w 594"/>
              <a:gd name="T25" fmla="*/ 440 h 506"/>
              <a:gd name="T26" fmla="*/ 60 w 594"/>
              <a:gd name="T27" fmla="*/ 231 h 506"/>
              <a:gd name="T28" fmla="*/ 210 w 594"/>
              <a:gd name="T29" fmla="*/ 139 h 506"/>
              <a:gd name="T30" fmla="*/ 278 w 594"/>
              <a:gd name="T31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4" h="506">
                <a:moveTo>
                  <a:pt x="279" y="165"/>
                </a:moveTo>
                <a:cubicBezTo>
                  <a:pt x="253" y="112"/>
                  <a:pt x="170" y="55"/>
                  <a:pt x="109" y="59"/>
                </a:cubicBezTo>
                <a:cubicBezTo>
                  <a:pt x="67" y="63"/>
                  <a:pt x="0" y="107"/>
                  <a:pt x="1" y="152"/>
                </a:cubicBezTo>
                <a:cubicBezTo>
                  <a:pt x="1" y="211"/>
                  <a:pt x="68" y="313"/>
                  <a:pt x="114" y="346"/>
                </a:cubicBezTo>
                <a:cubicBezTo>
                  <a:pt x="174" y="389"/>
                  <a:pt x="273" y="439"/>
                  <a:pt x="305" y="506"/>
                </a:cubicBezTo>
                <a:cubicBezTo>
                  <a:pt x="292" y="342"/>
                  <a:pt x="594" y="311"/>
                  <a:pt x="581" y="143"/>
                </a:cubicBezTo>
                <a:cubicBezTo>
                  <a:pt x="575" y="65"/>
                  <a:pt x="532" y="0"/>
                  <a:pt x="449" y="7"/>
                </a:cubicBezTo>
                <a:cubicBezTo>
                  <a:pt x="381" y="12"/>
                  <a:pt x="306" y="117"/>
                  <a:pt x="279" y="165"/>
                </a:cubicBezTo>
                <a:cubicBezTo>
                  <a:pt x="279" y="165"/>
                  <a:pt x="279" y="165"/>
                  <a:pt x="279" y="165"/>
                </a:cubicBezTo>
                <a:close/>
                <a:moveTo>
                  <a:pt x="278" y="196"/>
                </a:moveTo>
                <a:cubicBezTo>
                  <a:pt x="305" y="151"/>
                  <a:pt x="375" y="65"/>
                  <a:pt x="425" y="43"/>
                </a:cubicBezTo>
                <a:cubicBezTo>
                  <a:pt x="490" y="14"/>
                  <a:pt x="543" y="68"/>
                  <a:pt x="548" y="132"/>
                </a:cubicBezTo>
                <a:cubicBezTo>
                  <a:pt x="557" y="263"/>
                  <a:pt x="331" y="321"/>
                  <a:pt x="297" y="440"/>
                </a:cubicBezTo>
                <a:cubicBezTo>
                  <a:pt x="245" y="354"/>
                  <a:pt x="113" y="335"/>
                  <a:pt x="60" y="231"/>
                </a:cubicBezTo>
                <a:cubicBezTo>
                  <a:pt x="2" y="115"/>
                  <a:pt x="131" y="66"/>
                  <a:pt x="210" y="139"/>
                </a:cubicBezTo>
                <a:cubicBezTo>
                  <a:pt x="223" y="151"/>
                  <a:pt x="265" y="191"/>
                  <a:pt x="278" y="196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6" name="Freeform 484"/>
          <p:cNvSpPr>
            <a:spLocks noEditPoints="1"/>
          </p:cNvSpPr>
          <p:nvPr userDrawn="1"/>
        </p:nvSpPr>
        <p:spPr bwMode="auto">
          <a:xfrm>
            <a:off x="384900" y="2877195"/>
            <a:ext cx="363910" cy="31648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7" name="Freeform 408"/>
          <p:cNvSpPr/>
          <p:nvPr userDrawn="1"/>
        </p:nvSpPr>
        <p:spPr bwMode="auto">
          <a:xfrm>
            <a:off x="7057006" y="209621"/>
            <a:ext cx="169642" cy="171466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18" name="组合 717"/>
          <p:cNvGrpSpPr/>
          <p:nvPr userDrawn="1"/>
        </p:nvGrpSpPr>
        <p:grpSpPr>
          <a:xfrm>
            <a:off x="5412347" y="3270040"/>
            <a:ext cx="232574" cy="230749"/>
            <a:chOff x="6569213" y="5072342"/>
            <a:chExt cx="404813" cy="401637"/>
          </a:xfrm>
        </p:grpSpPr>
        <p:sp>
          <p:nvSpPr>
            <p:cNvPr id="724" name="Freeform 394"/>
            <p:cNvSpPr/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5" name="Freeform 395"/>
            <p:cNvSpPr/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6" name="Freeform 396"/>
            <p:cNvSpPr/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7" name="Freeform 397"/>
            <p:cNvSpPr/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8" name="Freeform 398"/>
            <p:cNvSpPr/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19" name="Freeform 408"/>
          <p:cNvSpPr/>
          <p:nvPr userDrawn="1"/>
        </p:nvSpPr>
        <p:spPr bwMode="auto">
          <a:xfrm>
            <a:off x="3790245" y="4635149"/>
            <a:ext cx="169642" cy="171466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0" name="Freeform 408"/>
          <p:cNvSpPr/>
          <p:nvPr userDrawn="1"/>
        </p:nvSpPr>
        <p:spPr bwMode="auto">
          <a:xfrm>
            <a:off x="1502993" y="143013"/>
            <a:ext cx="164460" cy="166228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1" name="Freeform 508"/>
          <p:cNvSpPr/>
          <p:nvPr userDrawn="1"/>
        </p:nvSpPr>
        <p:spPr bwMode="auto">
          <a:xfrm>
            <a:off x="3109123" y="71417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2" name="Freeform 508"/>
          <p:cNvSpPr/>
          <p:nvPr userDrawn="1"/>
        </p:nvSpPr>
        <p:spPr bwMode="auto">
          <a:xfrm>
            <a:off x="1272792" y="71417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3" name="Freeform 508"/>
          <p:cNvSpPr/>
          <p:nvPr userDrawn="1"/>
        </p:nvSpPr>
        <p:spPr bwMode="auto">
          <a:xfrm>
            <a:off x="4793345" y="123478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38" name="组合 637"/>
          <p:cNvGrpSpPr/>
          <p:nvPr userDrawn="1"/>
        </p:nvGrpSpPr>
        <p:grpSpPr>
          <a:xfrm>
            <a:off x="7141829" y="3810033"/>
            <a:ext cx="301889" cy="291857"/>
            <a:chOff x="2065338" y="3803650"/>
            <a:chExt cx="525462" cy="508000"/>
          </a:xfrm>
        </p:grpSpPr>
        <p:sp>
          <p:nvSpPr>
            <p:cNvPr id="690" name="Freeform 403"/>
            <p:cNvSpPr/>
            <p:nvPr userDrawn="1"/>
          </p:nvSpPr>
          <p:spPr bwMode="auto">
            <a:xfrm>
              <a:off x="2065338" y="4060825"/>
              <a:ext cx="274637" cy="250825"/>
            </a:xfrm>
            <a:custGeom>
              <a:avLst/>
              <a:gdLst>
                <a:gd name="T0" fmla="*/ 12 w 146"/>
                <a:gd name="T1" fmla="*/ 132 h 134"/>
                <a:gd name="T2" fmla="*/ 146 w 146"/>
                <a:gd name="T3" fmla="*/ 8 h 134"/>
                <a:gd name="T4" fmla="*/ 135 w 146"/>
                <a:gd name="T5" fmla="*/ 0 h 134"/>
                <a:gd name="T6" fmla="*/ 3 w 146"/>
                <a:gd name="T7" fmla="*/ 122 h 134"/>
                <a:gd name="T8" fmla="*/ 2 w 146"/>
                <a:gd name="T9" fmla="*/ 131 h 134"/>
                <a:gd name="T10" fmla="*/ 12 w 146"/>
                <a:gd name="T11" fmla="*/ 1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34">
                  <a:moveTo>
                    <a:pt x="12" y="132"/>
                  </a:moveTo>
                  <a:cubicBezTo>
                    <a:pt x="146" y="8"/>
                    <a:pt x="146" y="8"/>
                    <a:pt x="146" y="8"/>
                  </a:cubicBezTo>
                  <a:cubicBezTo>
                    <a:pt x="142" y="6"/>
                    <a:pt x="138" y="3"/>
                    <a:pt x="135" y="0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0" y="124"/>
                    <a:pt x="0" y="129"/>
                    <a:pt x="2" y="131"/>
                  </a:cubicBezTo>
                  <a:cubicBezTo>
                    <a:pt x="5" y="134"/>
                    <a:pt x="9" y="134"/>
                    <a:pt x="12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1" name="Freeform 404"/>
            <p:cNvSpPr/>
            <p:nvPr userDrawn="1"/>
          </p:nvSpPr>
          <p:spPr bwMode="auto">
            <a:xfrm>
              <a:off x="2271713" y="3803650"/>
              <a:ext cx="319087" cy="312738"/>
            </a:xfrm>
            <a:custGeom>
              <a:avLst/>
              <a:gdLst>
                <a:gd name="T0" fmla="*/ 115 w 170"/>
                <a:gd name="T1" fmla="*/ 153 h 167"/>
                <a:gd name="T2" fmla="*/ 152 w 170"/>
                <a:gd name="T3" fmla="*/ 54 h 167"/>
                <a:gd name="T4" fmla="*/ 53 w 170"/>
                <a:gd name="T5" fmla="*/ 17 h 167"/>
                <a:gd name="T6" fmla="*/ 17 w 170"/>
                <a:gd name="T7" fmla="*/ 117 h 167"/>
                <a:gd name="T8" fmla="*/ 20 w 170"/>
                <a:gd name="T9" fmla="*/ 122 h 167"/>
                <a:gd name="T10" fmla="*/ 20 w 170"/>
                <a:gd name="T11" fmla="*/ 122 h 167"/>
                <a:gd name="T12" fmla="*/ 21 w 170"/>
                <a:gd name="T13" fmla="*/ 122 h 167"/>
                <a:gd name="T14" fmla="*/ 23 w 170"/>
                <a:gd name="T15" fmla="*/ 123 h 167"/>
                <a:gd name="T16" fmla="*/ 43 w 170"/>
                <a:gd name="T17" fmla="*/ 142 h 167"/>
                <a:gd name="T18" fmla="*/ 116 w 170"/>
                <a:gd name="T19" fmla="*/ 138 h 167"/>
                <a:gd name="T20" fmla="*/ 140 w 170"/>
                <a:gd name="T21" fmla="*/ 93 h 167"/>
                <a:gd name="T22" fmla="*/ 113 w 170"/>
                <a:gd name="T23" fmla="*/ 42 h 167"/>
                <a:gd name="T24" fmla="*/ 51 w 170"/>
                <a:gd name="T25" fmla="*/ 46 h 167"/>
                <a:gd name="T26" fmla="*/ 38 w 170"/>
                <a:gd name="T27" fmla="*/ 109 h 167"/>
                <a:gd name="T28" fmla="*/ 63 w 170"/>
                <a:gd name="T29" fmla="*/ 133 h 167"/>
                <a:gd name="T30" fmla="*/ 96 w 170"/>
                <a:gd name="T31" fmla="*/ 128 h 167"/>
                <a:gd name="T32" fmla="*/ 118 w 170"/>
                <a:gd name="T33" fmla="*/ 97 h 167"/>
                <a:gd name="T34" fmla="*/ 113 w 170"/>
                <a:gd name="T35" fmla="*/ 73 h 167"/>
                <a:gd name="T36" fmla="*/ 84 w 170"/>
                <a:gd name="T37" fmla="*/ 55 h 167"/>
                <a:gd name="T38" fmla="*/ 63 w 170"/>
                <a:gd name="T39" fmla="*/ 63 h 167"/>
                <a:gd name="T40" fmla="*/ 53 w 170"/>
                <a:gd name="T41" fmla="*/ 86 h 167"/>
                <a:gd name="T42" fmla="*/ 61 w 170"/>
                <a:gd name="T43" fmla="*/ 109 h 167"/>
                <a:gd name="T44" fmla="*/ 81 w 170"/>
                <a:gd name="T45" fmla="*/ 117 h 167"/>
                <a:gd name="T46" fmla="*/ 95 w 170"/>
                <a:gd name="T47" fmla="*/ 107 h 167"/>
                <a:gd name="T48" fmla="*/ 96 w 170"/>
                <a:gd name="T49" fmla="*/ 92 h 167"/>
                <a:gd name="T50" fmla="*/ 85 w 170"/>
                <a:gd name="T51" fmla="*/ 81 h 167"/>
                <a:gd name="T52" fmla="*/ 78 w 170"/>
                <a:gd name="T53" fmla="*/ 83 h 167"/>
                <a:gd name="T54" fmla="*/ 73 w 170"/>
                <a:gd name="T55" fmla="*/ 92 h 167"/>
                <a:gd name="T56" fmla="*/ 75 w 170"/>
                <a:gd name="T57" fmla="*/ 97 h 167"/>
                <a:gd name="T58" fmla="*/ 75 w 170"/>
                <a:gd name="T59" fmla="*/ 99 h 167"/>
                <a:gd name="T60" fmla="*/ 74 w 170"/>
                <a:gd name="T61" fmla="*/ 101 h 167"/>
                <a:gd name="T62" fmla="*/ 73 w 170"/>
                <a:gd name="T63" fmla="*/ 100 h 167"/>
                <a:gd name="T64" fmla="*/ 70 w 170"/>
                <a:gd name="T65" fmla="*/ 92 h 167"/>
                <a:gd name="T66" fmla="*/ 75 w 170"/>
                <a:gd name="T67" fmla="*/ 80 h 167"/>
                <a:gd name="T68" fmla="*/ 87 w 170"/>
                <a:gd name="T69" fmla="*/ 78 h 167"/>
                <a:gd name="T70" fmla="*/ 100 w 170"/>
                <a:gd name="T71" fmla="*/ 90 h 167"/>
                <a:gd name="T72" fmla="*/ 99 w 170"/>
                <a:gd name="T73" fmla="*/ 109 h 167"/>
                <a:gd name="T74" fmla="*/ 81 w 170"/>
                <a:gd name="T75" fmla="*/ 122 h 167"/>
                <a:gd name="T76" fmla="*/ 57 w 170"/>
                <a:gd name="T77" fmla="*/ 112 h 167"/>
                <a:gd name="T78" fmla="*/ 47 w 170"/>
                <a:gd name="T79" fmla="*/ 86 h 167"/>
                <a:gd name="T80" fmla="*/ 59 w 170"/>
                <a:gd name="T81" fmla="*/ 59 h 167"/>
                <a:gd name="T82" fmla="*/ 90 w 170"/>
                <a:gd name="T83" fmla="*/ 50 h 167"/>
                <a:gd name="T84" fmla="*/ 118 w 170"/>
                <a:gd name="T85" fmla="*/ 70 h 167"/>
                <a:gd name="T86" fmla="*/ 124 w 170"/>
                <a:gd name="T87" fmla="*/ 99 h 167"/>
                <a:gd name="T88" fmla="*/ 99 w 170"/>
                <a:gd name="T89" fmla="*/ 134 h 167"/>
                <a:gd name="T90" fmla="*/ 61 w 170"/>
                <a:gd name="T91" fmla="*/ 139 h 167"/>
                <a:gd name="T92" fmla="*/ 33 w 170"/>
                <a:gd name="T93" fmla="*/ 112 h 167"/>
                <a:gd name="T94" fmla="*/ 47 w 170"/>
                <a:gd name="T95" fmla="*/ 41 h 167"/>
                <a:gd name="T96" fmla="*/ 63 w 170"/>
                <a:gd name="T97" fmla="*/ 33 h 167"/>
                <a:gd name="T98" fmla="*/ 116 w 170"/>
                <a:gd name="T99" fmla="*/ 38 h 167"/>
                <a:gd name="T100" fmla="*/ 145 w 170"/>
                <a:gd name="T101" fmla="*/ 94 h 167"/>
                <a:gd name="T102" fmla="*/ 119 w 170"/>
                <a:gd name="T103" fmla="*/ 142 h 167"/>
                <a:gd name="T104" fmla="*/ 41 w 170"/>
                <a:gd name="T105" fmla="*/ 145 h 167"/>
                <a:gd name="T106" fmla="*/ 30 w 170"/>
                <a:gd name="T107" fmla="*/ 137 h 167"/>
                <a:gd name="T108" fmla="*/ 115 w 170"/>
                <a:gd name="T10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" h="167">
                  <a:moveTo>
                    <a:pt x="115" y="153"/>
                  </a:moveTo>
                  <a:cubicBezTo>
                    <a:pt x="153" y="136"/>
                    <a:pt x="170" y="91"/>
                    <a:pt x="152" y="54"/>
                  </a:cubicBezTo>
                  <a:cubicBezTo>
                    <a:pt x="135" y="16"/>
                    <a:pt x="90" y="0"/>
                    <a:pt x="53" y="17"/>
                  </a:cubicBezTo>
                  <a:cubicBezTo>
                    <a:pt x="15" y="35"/>
                    <a:pt x="0" y="79"/>
                    <a:pt x="17" y="117"/>
                  </a:cubicBezTo>
                  <a:cubicBezTo>
                    <a:pt x="18" y="119"/>
                    <a:pt x="19" y="121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2" y="122"/>
                    <a:pt x="22" y="122"/>
                    <a:pt x="23" y="123"/>
                  </a:cubicBezTo>
                  <a:cubicBezTo>
                    <a:pt x="25" y="126"/>
                    <a:pt x="30" y="134"/>
                    <a:pt x="43" y="142"/>
                  </a:cubicBezTo>
                  <a:cubicBezTo>
                    <a:pt x="57" y="151"/>
                    <a:pt x="88" y="158"/>
                    <a:pt x="116" y="138"/>
                  </a:cubicBezTo>
                  <a:cubicBezTo>
                    <a:pt x="130" y="128"/>
                    <a:pt x="139" y="111"/>
                    <a:pt x="140" y="93"/>
                  </a:cubicBezTo>
                  <a:cubicBezTo>
                    <a:pt x="141" y="73"/>
                    <a:pt x="131" y="53"/>
                    <a:pt x="113" y="42"/>
                  </a:cubicBezTo>
                  <a:cubicBezTo>
                    <a:pt x="96" y="31"/>
                    <a:pt x="70" y="32"/>
                    <a:pt x="51" y="46"/>
                  </a:cubicBezTo>
                  <a:cubicBezTo>
                    <a:pt x="31" y="59"/>
                    <a:pt x="25" y="87"/>
                    <a:pt x="38" y="109"/>
                  </a:cubicBezTo>
                  <a:cubicBezTo>
                    <a:pt x="44" y="121"/>
                    <a:pt x="53" y="130"/>
                    <a:pt x="63" y="133"/>
                  </a:cubicBezTo>
                  <a:cubicBezTo>
                    <a:pt x="73" y="137"/>
                    <a:pt x="85" y="135"/>
                    <a:pt x="96" y="128"/>
                  </a:cubicBezTo>
                  <a:cubicBezTo>
                    <a:pt x="107" y="122"/>
                    <a:pt x="116" y="110"/>
                    <a:pt x="118" y="97"/>
                  </a:cubicBezTo>
                  <a:cubicBezTo>
                    <a:pt x="120" y="88"/>
                    <a:pt x="118" y="80"/>
                    <a:pt x="113" y="73"/>
                  </a:cubicBezTo>
                  <a:cubicBezTo>
                    <a:pt x="106" y="63"/>
                    <a:pt x="95" y="56"/>
                    <a:pt x="84" y="55"/>
                  </a:cubicBezTo>
                  <a:cubicBezTo>
                    <a:pt x="78" y="55"/>
                    <a:pt x="70" y="56"/>
                    <a:pt x="63" y="63"/>
                  </a:cubicBezTo>
                  <a:cubicBezTo>
                    <a:pt x="56" y="69"/>
                    <a:pt x="53" y="77"/>
                    <a:pt x="53" y="86"/>
                  </a:cubicBezTo>
                  <a:cubicBezTo>
                    <a:pt x="52" y="95"/>
                    <a:pt x="56" y="103"/>
                    <a:pt x="61" y="109"/>
                  </a:cubicBezTo>
                  <a:cubicBezTo>
                    <a:pt x="66" y="115"/>
                    <a:pt x="73" y="118"/>
                    <a:pt x="81" y="117"/>
                  </a:cubicBezTo>
                  <a:cubicBezTo>
                    <a:pt x="87" y="116"/>
                    <a:pt x="93" y="112"/>
                    <a:pt x="95" y="107"/>
                  </a:cubicBezTo>
                  <a:cubicBezTo>
                    <a:pt x="98" y="101"/>
                    <a:pt x="97" y="96"/>
                    <a:pt x="96" y="92"/>
                  </a:cubicBezTo>
                  <a:cubicBezTo>
                    <a:pt x="94" y="87"/>
                    <a:pt x="90" y="83"/>
                    <a:pt x="85" y="81"/>
                  </a:cubicBezTo>
                  <a:cubicBezTo>
                    <a:pt x="83" y="81"/>
                    <a:pt x="80" y="81"/>
                    <a:pt x="78" y="83"/>
                  </a:cubicBezTo>
                  <a:cubicBezTo>
                    <a:pt x="75" y="85"/>
                    <a:pt x="73" y="90"/>
                    <a:pt x="73" y="92"/>
                  </a:cubicBezTo>
                  <a:cubicBezTo>
                    <a:pt x="73" y="95"/>
                    <a:pt x="74" y="97"/>
                    <a:pt x="75" y="97"/>
                  </a:cubicBezTo>
                  <a:cubicBezTo>
                    <a:pt x="75" y="98"/>
                    <a:pt x="75" y="98"/>
                    <a:pt x="75" y="99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2" y="99"/>
                    <a:pt x="70" y="96"/>
                    <a:pt x="70" y="92"/>
                  </a:cubicBezTo>
                  <a:cubicBezTo>
                    <a:pt x="70" y="88"/>
                    <a:pt x="71" y="83"/>
                    <a:pt x="75" y="80"/>
                  </a:cubicBezTo>
                  <a:cubicBezTo>
                    <a:pt x="78" y="78"/>
                    <a:pt x="82" y="77"/>
                    <a:pt x="87" y="78"/>
                  </a:cubicBezTo>
                  <a:cubicBezTo>
                    <a:pt x="92" y="79"/>
                    <a:pt x="97" y="84"/>
                    <a:pt x="100" y="90"/>
                  </a:cubicBezTo>
                  <a:cubicBezTo>
                    <a:pt x="102" y="96"/>
                    <a:pt x="102" y="103"/>
                    <a:pt x="99" y="109"/>
                  </a:cubicBezTo>
                  <a:cubicBezTo>
                    <a:pt x="96" y="116"/>
                    <a:pt x="89" y="121"/>
                    <a:pt x="81" y="122"/>
                  </a:cubicBezTo>
                  <a:cubicBezTo>
                    <a:pt x="73" y="123"/>
                    <a:pt x="64" y="119"/>
                    <a:pt x="57" y="112"/>
                  </a:cubicBezTo>
                  <a:cubicBezTo>
                    <a:pt x="51" y="106"/>
                    <a:pt x="47" y="96"/>
                    <a:pt x="47" y="86"/>
                  </a:cubicBezTo>
                  <a:cubicBezTo>
                    <a:pt x="47" y="76"/>
                    <a:pt x="52" y="66"/>
                    <a:pt x="59" y="59"/>
                  </a:cubicBezTo>
                  <a:cubicBezTo>
                    <a:pt x="67" y="51"/>
                    <a:pt x="79" y="48"/>
                    <a:pt x="90" y="50"/>
                  </a:cubicBezTo>
                  <a:cubicBezTo>
                    <a:pt x="101" y="53"/>
                    <a:pt x="110" y="60"/>
                    <a:pt x="118" y="70"/>
                  </a:cubicBezTo>
                  <a:cubicBezTo>
                    <a:pt x="124" y="78"/>
                    <a:pt x="126" y="88"/>
                    <a:pt x="124" y="99"/>
                  </a:cubicBezTo>
                  <a:cubicBezTo>
                    <a:pt x="121" y="113"/>
                    <a:pt x="111" y="126"/>
                    <a:pt x="99" y="134"/>
                  </a:cubicBezTo>
                  <a:cubicBezTo>
                    <a:pt x="87" y="141"/>
                    <a:pt x="73" y="143"/>
                    <a:pt x="61" y="139"/>
                  </a:cubicBezTo>
                  <a:cubicBezTo>
                    <a:pt x="46" y="134"/>
                    <a:pt x="38" y="121"/>
                    <a:pt x="33" y="112"/>
                  </a:cubicBezTo>
                  <a:cubicBezTo>
                    <a:pt x="18" y="87"/>
                    <a:pt x="25" y="55"/>
                    <a:pt x="47" y="41"/>
                  </a:cubicBezTo>
                  <a:cubicBezTo>
                    <a:pt x="52" y="37"/>
                    <a:pt x="57" y="35"/>
                    <a:pt x="63" y="33"/>
                  </a:cubicBezTo>
                  <a:cubicBezTo>
                    <a:pt x="81" y="26"/>
                    <a:pt x="101" y="27"/>
                    <a:pt x="116" y="38"/>
                  </a:cubicBezTo>
                  <a:cubicBezTo>
                    <a:pt x="135" y="50"/>
                    <a:pt x="147" y="72"/>
                    <a:pt x="145" y="94"/>
                  </a:cubicBezTo>
                  <a:cubicBezTo>
                    <a:pt x="144" y="113"/>
                    <a:pt x="134" y="132"/>
                    <a:pt x="119" y="142"/>
                  </a:cubicBezTo>
                  <a:cubicBezTo>
                    <a:pt x="89" y="164"/>
                    <a:pt x="56" y="156"/>
                    <a:pt x="41" y="145"/>
                  </a:cubicBezTo>
                  <a:cubicBezTo>
                    <a:pt x="37" y="142"/>
                    <a:pt x="33" y="139"/>
                    <a:pt x="30" y="137"/>
                  </a:cubicBezTo>
                  <a:cubicBezTo>
                    <a:pt x="52" y="159"/>
                    <a:pt x="85" y="167"/>
                    <a:pt x="115" y="153"/>
                  </a:cubicBezTo>
                  <a:close/>
                </a:path>
              </a:pathLst>
            </a:custGeom>
            <a:solidFill>
              <a:srgbClr val="B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39" name="组合 638"/>
          <p:cNvGrpSpPr/>
          <p:nvPr userDrawn="1"/>
        </p:nvGrpSpPr>
        <p:grpSpPr>
          <a:xfrm>
            <a:off x="3842120" y="-38976"/>
            <a:ext cx="362084" cy="186971"/>
            <a:chOff x="2681288" y="863600"/>
            <a:chExt cx="630237" cy="325438"/>
          </a:xfrm>
        </p:grpSpPr>
        <p:sp>
          <p:nvSpPr>
            <p:cNvPr id="688" name="Freeform 405"/>
            <p:cNvSpPr/>
            <p:nvPr userDrawn="1"/>
          </p:nvSpPr>
          <p:spPr bwMode="auto">
            <a:xfrm>
              <a:off x="2976563" y="1049338"/>
              <a:ext cx="334962" cy="139700"/>
            </a:xfrm>
            <a:custGeom>
              <a:avLst/>
              <a:gdLst>
                <a:gd name="T0" fmla="*/ 174 w 179"/>
                <a:gd name="T1" fmla="*/ 61 h 75"/>
                <a:gd name="T2" fmla="*/ 2 w 179"/>
                <a:gd name="T3" fmla="*/ 0 h 75"/>
                <a:gd name="T4" fmla="*/ 0 w 179"/>
                <a:gd name="T5" fmla="*/ 13 h 75"/>
                <a:gd name="T6" fmla="*/ 170 w 179"/>
                <a:gd name="T7" fmla="*/ 74 h 75"/>
                <a:gd name="T8" fmla="*/ 178 w 179"/>
                <a:gd name="T9" fmla="*/ 70 h 75"/>
                <a:gd name="T10" fmla="*/ 174 w 179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75">
                  <a:moveTo>
                    <a:pt x="174" y="6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9"/>
                    <a:pt x="0" y="13"/>
                  </a:cubicBezTo>
                  <a:cubicBezTo>
                    <a:pt x="170" y="74"/>
                    <a:pt x="170" y="74"/>
                    <a:pt x="170" y="74"/>
                  </a:cubicBezTo>
                  <a:cubicBezTo>
                    <a:pt x="173" y="75"/>
                    <a:pt x="177" y="73"/>
                    <a:pt x="178" y="70"/>
                  </a:cubicBezTo>
                  <a:cubicBezTo>
                    <a:pt x="179" y="66"/>
                    <a:pt x="178" y="63"/>
                    <a:pt x="17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9" name="Freeform 406"/>
            <p:cNvSpPr/>
            <p:nvPr userDrawn="1"/>
          </p:nvSpPr>
          <p:spPr bwMode="auto">
            <a:xfrm>
              <a:off x="2681288" y="863600"/>
              <a:ext cx="311150" cy="315913"/>
            </a:xfrm>
            <a:custGeom>
              <a:avLst/>
              <a:gdLst>
                <a:gd name="T0" fmla="*/ 131 w 166"/>
                <a:gd name="T1" fmla="*/ 25 h 169"/>
                <a:gd name="T2" fmla="*/ 26 w 166"/>
                <a:gd name="T3" fmla="*/ 38 h 169"/>
                <a:gd name="T4" fmla="*/ 40 w 166"/>
                <a:gd name="T5" fmla="*/ 143 h 169"/>
                <a:gd name="T6" fmla="*/ 144 w 166"/>
                <a:gd name="T7" fmla="*/ 129 h 169"/>
                <a:gd name="T8" fmla="*/ 148 w 166"/>
                <a:gd name="T9" fmla="*/ 124 h 169"/>
                <a:gd name="T10" fmla="*/ 147 w 166"/>
                <a:gd name="T11" fmla="*/ 124 h 169"/>
                <a:gd name="T12" fmla="*/ 147 w 166"/>
                <a:gd name="T13" fmla="*/ 123 h 169"/>
                <a:gd name="T14" fmla="*/ 147 w 166"/>
                <a:gd name="T15" fmla="*/ 121 h 169"/>
                <a:gd name="T16" fmla="*/ 154 w 166"/>
                <a:gd name="T17" fmla="*/ 94 h 169"/>
                <a:gd name="T18" fmla="*/ 117 w 166"/>
                <a:gd name="T19" fmla="*/ 32 h 169"/>
                <a:gd name="T20" fmla="*/ 66 w 166"/>
                <a:gd name="T21" fmla="*/ 31 h 169"/>
                <a:gd name="T22" fmla="*/ 34 w 166"/>
                <a:gd name="T23" fmla="*/ 78 h 169"/>
                <a:gd name="T24" fmla="*/ 66 w 166"/>
                <a:gd name="T25" fmla="*/ 132 h 169"/>
                <a:gd name="T26" fmla="*/ 127 w 166"/>
                <a:gd name="T27" fmla="*/ 114 h 169"/>
                <a:gd name="T28" fmla="*/ 137 w 166"/>
                <a:gd name="T29" fmla="*/ 81 h 169"/>
                <a:gd name="T30" fmla="*/ 118 w 166"/>
                <a:gd name="T31" fmla="*/ 54 h 169"/>
                <a:gd name="T32" fmla="*/ 80 w 166"/>
                <a:gd name="T33" fmla="*/ 49 h 169"/>
                <a:gd name="T34" fmla="*/ 61 w 166"/>
                <a:gd name="T35" fmla="*/ 64 h 169"/>
                <a:gd name="T36" fmla="*/ 59 w 166"/>
                <a:gd name="T37" fmla="*/ 99 h 169"/>
                <a:gd name="T38" fmla="*/ 75 w 166"/>
                <a:gd name="T39" fmla="*/ 113 h 169"/>
                <a:gd name="T40" fmla="*/ 101 w 166"/>
                <a:gd name="T41" fmla="*/ 112 h 169"/>
                <a:gd name="T42" fmla="*/ 117 w 166"/>
                <a:gd name="T43" fmla="*/ 94 h 169"/>
                <a:gd name="T44" fmla="*/ 115 w 166"/>
                <a:gd name="T45" fmla="*/ 72 h 169"/>
                <a:gd name="T46" fmla="*/ 99 w 166"/>
                <a:gd name="T47" fmla="*/ 64 h 169"/>
                <a:gd name="T48" fmla="*/ 86 w 166"/>
                <a:gd name="T49" fmla="*/ 71 h 169"/>
                <a:gd name="T50" fmla="*/ 81 w 166"/>
                <a:gd name="T51" fmla="*/ 85 h 169"/>
                <a:gd name="T52" fmla="*/ 86 w 166"/>
                <a:gd name="T53" fmla="*/ 91 h 169"/>
                <a:gd name="T54" fmla="*/ 96 w 166"/>
                <a:gd name="T55" fmla="*/ 91 h 169"/>
                <a:gd name="T56" fmla="*/ 100 w 166"/>
                <a:gd name="T57" fmla="*/ 87 h 169"/>
                <a:gd name="T58" fmla="*/ 101 w 166"/>
                <a:gd name="T59" fmla="*/ 86 h 169"/>
                <a:gd name="T60" fmla="*/ 103 w 166"/>
                <a:gd name="T61" fmla="*/ 86 h 169"/>
                <a:gd name="T62" fmla="*/ 103 w 166"/>
                <a:gd name="T63" fmla="*/ 88 h 169"/>
                <a:gd name="T64" fmla="*/ 97 w 166"/>
                <a:gd name="T65" fmla="*/ 94 h 169"/>
                <a:gd name="T66" fmla="*/ 85 w 166"/>
                <a:gd name="T67" fmla="*/ 94 h 169"/>
                <a:gd name="T68" fmla="*/ 77 w 166"/>
                <a:gd name="T69" fmla="*/ 86 h 169"/>
                <a:gd name="T70" fmla="*/ 82 w 166"/>
                <a:gd name="T71" fmla="*/ 68 h 169"/>
                <a:gd name="T72" fmla="*/ 99 w 166"/>
                <a:gd name="T73" fmla="*/ 60 h 169"/>
                <a:gd name="T74" fmla="*/ 119 w 166"/>
                <a:gd name="T75" fmla="*/ 70 h 169"/>
                <a:gd name="T76" fmla="*/ 121 w 166"/>
                <a:gd name="T77" fmla="*/ 95 h 169"/>
                <a:gd name="T78" fmla="*/ 103 w 166"/>
                <a:gd name="T79" fmla="*/ 116 h 169"/>
                <a:gd name="T80" fmla="*/ 73 w 166"/>
                <a:gd name="T81" fmla="*/ 119 h 169"/>
                <a:gd name="T82" fmla="*/ 51 w 166"/>
                <a:gd name="T83" fmla="*/ 95 h 169"/>
                <a:gd name="T84" fmla="*/ 56 w 166"/>
                <a:gd name="T85" fmla="*/ 62 h 169"/>
                <a:gd name="T86" fmla="*/ 78 w 166"/>
                <a:gd name="T87" fmla="*/ 43 h 169"/>
                <a:gd name="T88" fmla="*/ 121 w 166"/>
                <a:gd name="T89" fmla="*/ 49 h 169"/>
                <a:gd name="T90" fmla="*/ 144 w 166"/>
                <a:gd name="T91" fmla="*/ 80 h 169"/>
                <a:gd name="T92" fmla="*/ 132 w 166"/>
                <a:gd name="T93" fmla="*/ 117 h 169"/>
                <a:gd name="T94" fmla="*/ 63 w 166"/>
                <a:gd name="T95" fmla="*/ 137 h 169"/>
                <a:gd name="T96" fmla="*/ 48 w 166"/>
                <a:gd name="T97" fmla="*/ 127 h 169"/>
                <a:gd name="T98" fmla="*/ 28 w 166"/>
                <a:gd name="T99" fmla="*/ 78 h 169"/>
                <a:gd name="T100" fmla="*/ 64 w 166"/>
                <a:gd name="T101" fmla="*/ 26 h 169"/>
                <a:gd name="T102" fmla="*/ 120 w 166"/>
                <a:gd name="T103" fmla="*/ 27 h 169"/>
                <a:gd name="T104" fmla="*/ 158 w 166"/>
                <a:gd name="T105" fmla="*/ 95 h 169"/>
                <a:gd name="T106" fmla="*/ 156 w 166"/>
                <a:gd name="T107" fmla="*/ 108 h 169"/>
                <a:gd name="T108" fmla="*/ 131 w 166"/>
                <a:gd name="T109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6" h="169">
                  <a:moveTo>
                    <a:pt x="131" y="25"/>
                  </a:moveTo>
                  <a:cubicBezTo>
                    <a:pt x="98" y="0"/>
                    <a:pt x="51" y="6"/>
                    <a:pt x="26" y="38"/>
                  </a:cubicBezTo>
                  <a:cubicBezTo>
                    <a:pt x="0" y="71"/>
                    <a:pt x="7" y="118"/>
                    <a:pt x="40" y="143"/>
                  </a:cubicBezTo>
                  <a:cubicBezTo>
                    <a:pt x="73" y="169"/>
                    <a:pt x="119" y="162"/>
                    <a:pt x="144" y="129"/>
                  </a:cubicBezTo>
                  <a:cubicBezTo>
                    <a:pt x="145" y="127"/>
                    <a:pt x="147" y="126"/>
                    <a:pt x="148" y="124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2"/>
                    <a:pt x="147" y="122"/>
                    <a:pt x="147" y="121"/>
                  </a:cubicBezTo>
                  <a:cubicBezTo>
                    <a:pt x="149" y="118"/>
                    <a:pt x="153" y="109"/>
                    <a:pt x="154" y="94"/>
                  </a:cubicBezTo>
                  <a:cubicBezTo>
                    <a:pt x="156" y="77"/>
                    <a:pt x="148" y="47"/>
                    <a:pt x="117" y="32"/>
                  </a:cubicBezTo>
                  <a:cubicBezTo>
                    <a:pt x="102" y="24"/>
                    <a:pt x="83" y="24"/>
                    <a:pt x="66" y="31"/>
                  </a:cubicBezTo>
                  <a:cubicBezTo>
                    <a:pt x="48" y="39"/>
                    <a:pt x="35" y="58"/>
                    <a:pt x="34" y="78"/>
                  </a:cubicBezTo>
                  <a:cubicBezTo>
                    <a:pt x="31" y="99"/>
                    <a:pt x="45" y="122"/>
                    <a:pt x="66" y="132"/>
                  </a:cubicBezTo>
                  <a:cubicBezTo>
                    <a:pt x="86" y="144"/>
                    <a:pt x="114" y="135"/>
                    <a:pt x="127" y="114"/>
                  </a:cubicBezTo>
                  <a:cubicBezTo>
                    <a:pt x="135" y="103"/>
                    <a:pt x="139" y="91"/>
                    <a:pt x="137" y="81"/>
                  </a:cubicBezTo>
                  <a:cubicBezTo>
                    <a:pt x="136" y="70"/>
                    <a:pt x="129" y="60"/>
                    <a:pt x="118" y="54"/>
                  </a:cubicBezTo>
                  <a:cubicBezTo>
                    <a:pt x="107" y="47"/>
                    <a:pt x="92" y="45"/>
                    <a:pt x="80" y="49"/>
                  </a:cubicBezTo>
                  <a:cubicBezTo>
                    <a:pt x="71" y="51"/>
                    <a:pt x="64" y="57"/>
                    <a:pt x="61" y="64"/>
                  </a:cubicBezTo>
                  <a:cubicBezTo>
                    <a:pt x="55" y="75"/>
                    <a:pt x="54" y="88"/>
                    <a:pt x="59" y="99"/>
                  </a:cubicBezTo>
                  <a:cubicBezTo>
                    <a:pt x="61" y="104"/>
                    <a:pt x="66" y="111"/>
                    <a:pt x="75" y="113"/>
                  </a:cubicBezTo>
                  <a:cubicBezTo>
                    <a:pt x="83" y="116"/>
                    <a:pt x="93" y="116"/>
                    <a:pt x="101" y="112"/>
                  </a:cubicBezTo>
                  <a:cubicBezTo>
                    <a:pt x="108" y="108"/>
                    <a:pt x="114" y="101"/>
                    <a:pt x="117" y="94"/>
                  </a:cubicBezTo>
                  <a:cubicBezTo>
                    <a:pt x="120" y="86"/>
                    <a:pt x="119" y="79"/>
                    <a:pt x="115" y="72"/>
                  </a:cubicBezTo>
                  <a:cubicBezTo>
                    <a:pt x="111" y="67"/>
                    <a:pt x="105" y="64"/>
                    <a:pt x="99" y="64"/>
                  </a:cubicBezTo>
                  <a:cubicBezTo>
                    <a:pt x="92" y="64"/>
                    <a:pt x="88" y="68"/>
                    <a:pt x="86" y="71"/>
                  </a:cubicBezTo>
                  <a:cubicBezTo>
                    <a:pt x="82" y="75"/>
                    <a:pt x="80" y="80"/>
                    <a:pt x="81" y="85"/>
                  </a:cubicBezTo>
                  <a:cubicBezTo>
                    <a:pt x="82" y="88"/>
                    <a:pt x="84" y="90"/>
                    <a:pt x="86" y="91"/>
                  </a:cubicBezTo>
                  <a:cubicBezTo>
                    <a:pt x="90" y="93"/>
                    <a:pt x="94" y="92"/>
                    <a:pt x="96" y="91"/>
                  </a:cubicBezTo>
                  <a:cubicBezTo>
                    <a:pt x="99" y="90"/>
                    <a:pt x="100" y="88"/>
                    <a:pt x="100" y="87"/>
                  </a:cubicBezTo>
                  <a:cubicBezTo>
                    <a:pt x="100" y="87"/>
                    <a:pt x="101" y="86"/>
                    <a:pt x="101" y="86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9"/>
                    <a:pt x="101" y="92"/>
                    <a:pt x="97" y="94"/>
                  </a:cubicBezTo>
                  <a:cubicBezTo>
                    <a:pt x="95" y="95"/>
                    <a:pt x="89" y="96"/>
                    <a:pt x="85" y="94"/>
                  </a:cubicBezTo>
                  <a:cubicBezTo>
                    <a:pt x="81" y="93"/>
                    <a:pt x="78" y="90"/>
                    <a:pt x="77" y="86"/>
                  </a:cubicBezTo>
                  <a:cubicBezTo>
                    <a:pt x="76" y="80"/>
                    <a:pt x="78" y="73"/>
                    <a:pt x="82" y="68"/>
                  </a:cubicBezTo>
                  <a:cubicBezTo>
                    <a:pt x="86" y="63"/>
                    <a:pt x="92" y="60"/>
                    <a:pt x="99" y="60"/>
                  </a:cubicBezTo>
                  <a:cubicBezTo>
                    <a:pt x="107" y="59"/>
                    <a:pt x="114" y="63"/>
                    <a:pt x="119" y="70"/>
                  </a:cubicBezTo>
                  <a:cubicBezTo>
                    <a:pt x="124" y="77"/>
                    <a:pt x="125" y="86"/>
                    <a:pt x="121" y="95"/>
                  </a:cubicBezTo>
                  <a:cubicBezTo>
                    <a:pt x="119" y="104"/>
                    <a:pt x="112" y="112"/>
                    <a:pt x="103" y="116"/>
                  </a:cubicBezTo>
                  <a:cubicBezTo>
                    <a:pt x="94" y="121"/>
                    <a:pt x="83" y="122"/>
                    <a:pt x="73" y="119"/>
                  </a:cubicBezTo>
                  <a:cubicBezTo>
                    <a:pt x="63" y="115"/>
                    <a:pt x="54" y="106"/>
                    <a:pt x="51" y="95"/>
                  </a:cubicBezTo>
                  <a:cubicBezTo>
                    <a:pt x="49" y="85"/>
                    <a:pt x="50" y="73"/>
                    <a:pt x="56" y="62"/>
                  </a:cubicBezTo>
                  <a:cubicBezTo>
                    <a:pt x="60" y="52"/>
                    <a:pt x="68" y="46"/>
                    <a:pt x="78" y="43"/>
                  </a:cubicBezTo>
                  <a:cubicBezTo>
                    <a:pt x="92" y="39"/>
                    <a:pt x="109" y="41"/>
                    <a:pt x="121" y="49"/>
                  </a:cubicBezTo>
                  <a:cubicBezTo>
                    <a:pt x="133" y="56"/>
                    <a:pt x="142" y="67"/>
                    <a:pt x="144" y="80"/>
                  </a:cubicBezTo>
                  <a:cubicBezTo>
                    <a:pt x="146" y="95"/>
                    <a:pt x="139" y="109"/>
                    <a:pt x="132" y="117"/>
                  </a:cubicBezTo>
                  <a:cubicBezTo>
                    <a:pt x="118" y="141"/>
                    <a:pt x="86" y="151"/>
                    <a:pt x="63" y="137"/>
                  </a:cubicBezTo>
                  <a:cubicBezTo>
                    <a:pt x="58" y="135"/>
                    <a:pt x="53" y="131"/>
                    <a:pt x="48" y="127"/>
                  </a:cubicBezTo>
                  <a:cubicBezTo>
                    <a:pt x="34" y="114"/>
                    <a:pt x="26" y="96"/>
                    <a:pt x="28" y="78"/>
                  </a:cubicBezTo>
                  <a:cubicBezTo>
                    <a:pt x="30" y="56"/>
                    <a:pt x="44" y="35"/>
                    <a:pt x="64" y="26"/>
                  </a:cubicBezTo>
                  <a:cubicBezTo>
                    <a:pt x="82" y="18"/>
                    <a:pt x="103" y="18"/>
                    <a:pt x="120" y="27"/>
                  </a:cubicBezTo>
                  <a:cubicBezTo>
                    <a:pt x="152" y="43"/>
                    <a:pt x="160" y="76"/>
                    <a:pt x="158" y="95"/>
                  </a:cubicBezTo>
                  <a:cubicBezTo>
                    <a:pt x="157" y="100"/>
                    <a:pt x="157" y="104"/>
                    <a:pt x="156" y="108"/>
                  </a:cubicBezTo>
                  <a:cubicBezTo>
                    <a:pt x="166" y="79"/>
                    <a:pt x="157" y="45"/>
                    <a:pt x="131" y="25"/>
                  </a:cubicBezTo>
                  <a:close/>
                </a:path>
              </a:pathLst>
            </a:custGeom>
            <a:solidFill>
              <a:srgbClr val="E8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40" name="组合 639"/>
          <p:cNvGrpSpPr/>
          <p:nvPr userDrawn="1"/>
        </p:nvGrpSpPr>
        <p:grpSpPr>
          <a:xfrm>
            <a:off x="7293423" y="2154036"/>
            <a:ext cx="232574" cy="580978"/>
            <a:chOff x="3743325" y="2030413"/>
            <a:chExt cx="404813" cy="1011237"/>
          </a:xfrm>
        </p:grpSpPr>
        <p:sp>
          <p:nvSpPr>
            <p:cNvPr id="681" name="Freeform 527"/>
            <p:cNvSpPr/>
            <p:nvPr userDrawn="1"/>
          </p:nvSpPr>
          <p:spPr bwMode="auto">
            <a:xfrm>
              <a:off x="3910013" y="2362200"/>
              <a:ext cx="238125" cy="679450"/>
            </a:xfrm>
            <a:custGeom>
              <a:avLst/>
              <a:gdLst>
                <a:gd name="T0" fmla="*/ 113 w 127"/>
                <a:gd name="T1" fmla="*/ 360 h 362"/>
                <a:gd name="T2" fmla="*/ 117 w 127"/>
                <a:gd name="T3" fmla="*/ 360 h 362"/>
                <a:gd name="T4" fmla="*/ 121 w 127"/>
                <a:gd name="T5" fmla="*/ 312 h 362"/>
                <a:gd name="T6" fmla="*/ 87 w 127"/>
                <a:gd name="T7" fmla="*/ 262 h 362"/>
                <a:gd name="T8" fmla="*/ 96 w 127"/>
                <a:gd name="T9" fmla="*/ 214 h 362"/>
                <a:gd name="T10" fmla="*/ 90 w 127"/>
                <a:gd name="T11" fmla="*/ 171 h 362"/>
                <a:gd name="T12" fmla="*/ 54 w 127"/>
                <a:gd name="T13" fmla="*/ 125 h 362"/>
                <a:gd name="T14" fmla="*/ 57 w 127"/>
                <a:gd name="T15" fmla="*/ 100 h 362"/>
                <a:gd name="T16" fmla="*/ 57 w 127"/>
                <a:gd name="T17" fmla="*/ 75 h 362"/>
                <a:gd name="T18" fmla="*/ 7 w 127"/>
                <a:gd name="T19" fmla="*/ 1 h 362"/>
                <a:gd name="T20" fmla="*/ 4 w 127"/>
                <a:gd name="T21" fmla="*/ 7 h 362"/>
                <a:gd name="T22" fmla="*/ 50 w 127"/>
                <a:gd name="T23" fmla="*/ 90 h 362"/>
                <a:gd name="T24" fmla="*/ 47 w 127"/>
                <a:gd name="T25" fmla="*/ 132 h 362"/>
                <a:gd name="T26" fmla="*/ 80 w 127"/>
                <a:gd name="T27" fmla="*/ 169 h 362"/>
                <a:gd name="T28" fmla="*/ 80 w 127"/>
                <a:gd name="T29" fmla="*/ 260 h 362"/>
                <a:gd name="T30" fmla="*/ 103 w 127"/>
                <a:gd name="T31" fmla="*/ 296 h 362"/>
                <a:gd name="T32" fmla="*/ 118 w 127"/>
                <a:gd name="T33" fmla="*/ 336 h 362"/>
                <a:gd name="T34" fmla="*/ 113 w 127"/>
                <a:gd name="T35" fmla="*/ 36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362">
                  <a:moveTo>
                    <a:pt x="113" y="360"/>
                  </a:moveTo>
                  <a:cubicBezTo>
                    <a:pt x="113" y="362"/>
                    <a:pt x="117" y="362"/>
                    <a:pt x="117" y="360"/>
                  </a:cubicBezTo>
                  <a:cubicBezTo>
                    <a:pt x="120" y="343"/>
                    <a:pt x="127" y="329"/>
                    <a:pt x="121" y="312"/>
                  </a:cubicBezTo>
                  <a:cubicBezTo>
                    <a:pt x="113" y="292"/>
                    <a:pt x="92" y="282"/>
                    <a:pt x="87" y="262"/>
                  </a:cubicBezTo>
                  <a:cubicBezTo>
                    <a:pt x="84" y="246"/>
                    <a:pt x="92" y="229"/>
                    <a:pt x="96" y="214"/>
                  </a:cubicBezTo>
                  <a:cubicBezTo>
                    <a:pt x="99" y="199"/>
                    <a:pt x="98" y="184"/>
                    <a:pt x="90" y="171"/>
                  </a:cubicBezTo>
                  <a:cubicBezTo>
                    <a:pt x="80" y="154"/>
                    <a:pt x="53" y="147"/>
                    <a:pt x="54" y="125"/>
                  </a:cubicBezTo>
                  <a:cubicBezTo>
                    <a:pt x="54" y="116"/>
                    <a:pt x="57" y="108"/>
                    <a:pt x="57" y="100"/>
                  </a:cubicBezTo>
                  <a:cubicBezTo>
                    <a:pt x="58" y="92"/>
                    <a:pt x="58" y="83"/>
                    <a:pt x="57" y="75"/>
                  </a:cubicBezTo>
                  <a:cubicBezTo>
                    <a:pt x="53" y="45"/>
                    <a:pt x="37" y="11"/>
                    <a:pt x="7" y="1"/>
                  </a:cubicBezTo>
                  <a:cubicBezTo>
                    <a:pt x="3" y="0"/>
                    <a:pt x="0" y="6"/>
                    <a:pt x="4" y="7"/>
                  </a:cubicBezTo>
                  <a:cubicBezTo>
                    <a:pt x="36" y="21"/>
                    <a:pt x="49" y="58"/>
                    <a:pt x="50" y="90"/>
                  </a:cubicBezTo>
                  <a:cubicBezTo>
                    <a:pt x="51" y="104"/>
                    <a:pt x="45" y="118"/>
                    <a:pt x="47" y="132"/>
                  </a:cubicBezTo>
                  <a:cubicBezTo>
                    <a:pt x="49" y="148"/>
                    <a:pt x="69" y="159"/>
                    <a:pt x="80" y="169"/>
                  </a:cubicBezTo>
                  <a:cubicBezTo>
                    <a:pt x="107" y="195"/>
                    <a:pt x="76" y="230"/>
                    <a:pt x="80" y="260"/>
                  </a:cubicBezTo>
                  <a:cubicBezTo>
                    <a:pt x="83" y="275"/>
                    <a:pt x="93" y="285"/>
                    <a:pt x="103" y="296"/>
                  </a:cubicBezTo>
                  <a:cubicBezTo>
                    <a:pt x="114" y="308"/>
                    <a:pt x="120" y="320"/>
                    <a:pt x="118" y="336"/>
                  </a:cubicBezTo>
                  <a:cubicBezTo>
                    <a:pt x="116" y="344"/>
                    <a:pt x="114" y="351"/>
                    <a:pt x="113" y="3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2" name="Freeform 528"/>
            <p:cNvSpPr/>
            <p:nvPr userDrawn="1"/>
          </p:nvSpPr>
          <p:spPr bwMode="auto">
            <a:xfrm>
              <a:off x="3743325" y="2030413"/>
              <a:ext cx="363537" cy="393700"/>
            </a:xfrm>
            <a:custGeom>
              <a:avLst/>
              <a:gdLst>
                <a:gd name="T0" fmla="*/ 185 w 194"/>
                <a:gd name="T1" fmla="*/ 84 h 210"/>
                <a:gd name="T2" fmla="*/ 79 w 194"/>
                <a:gd name="T3" fmla="*/ 10 h 210"/>
                <a:gd name="T4" fmla="*/ 10 w 194"/>
                <a:gd name="T5" fmla="*/ 119 h 210"/>
                <a:gd name="T6" fmla="*/ 110 w 194"/>
                <a:gd name="T7" fmla="*/ 194 h 210"/>
                <a:gd name="T8" fmla="*/ 110 w 194"/>
                <a:gd name="T9" fmla="*/ 195 h 210"/>
                <a:gd name="T10" fmla="*/ 107 w 194"/>
                <a:gd name="T11" fmla="*/ 210 h 210"/>
                <a:gd name="T12" fmla="*/ 138 w 194"/>
                <a:gd name="T13" fmla="*/ 203 h 210"/>
                <a:gd name="T14" fmla="*/ 130 w 194"/>
                <a:gd name="T15" fmla="*/ 189 h 210"/>
                <a:gd name="T16" fmla="*/ 185 w 194"/>
                <a:gd name="T17" fmla="*/ 8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210">
                  <a:moveTo>
                    <a:pt x="185" y="84"/>
                  </a:moveTo>
                  <a:cubicBezTo>
                    <a:pt x="175" y="33"/>
                    <a:pt x="128" y="0"/>
                    <a:pt x="79" y="10"/>
                  </a:cubicBezTo>
                  <a:cubicBezTo>
                    <a:pt x="31" y="20"/>
                    <a:pt x="0" y="68"/>
                    <a:pt x="10" y="119"/>
                  </a:cubicBezTo>
                  <a:cubicBezTo>
                    <a:pt x="20" y="167"/>
                    <a:pt x="64" y="200"/>
                    <a:pt x="110" y="194"/>
                  </a:cubicBezTo>
                  <a:cubicBezTo>
                    <a:pt x="110" y="194"/>
                    <a:pt x="110" y="195"/>
                    <a:pt x="110" y="195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30" y="189"/>
                    <a:pt x="130" y="189"/>
                    <a:pt x="130" y="189"/>
                  </a:cubicBezTo>
                  <a:cubicBezTo>
                    <a:pt x="170" y="173"/>
                    <a:pt x="194" y="129"/>
                    <a:pt x="185" y="84"/>
                  </a:cubicBezTo>
                  <a:close/>
                </a:path>
              </a:pathLst>
            </a:custGeom>
            <a:solidFill>
              <a:srgbClr val="E8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3" name="Freeform 529"/>
            <p:cNvSpPr/>
            <p:nvPr userDrawn="1"/>
          </p:nvSpPr>
          <p:spPr bwMode="auto">
            <a:xfrm>
              <a:off x="3925888" y="2090738"/>
              <a:ext cx="47625" cy="31750"/>
            </a:xfrm>
            <a:custGeom>
              <a:avLst/>
              <a:gdLst>
                <a:gd name="T0" fmla="*/ 8 w 26"/>
                <a:gd name="T1" fmla="*/ 0 h 17"/>
                <a:gd name="T2" fmla="*/ 0 w 26"/>
                <a:gd name="T3" fmla="*/ 10 h 17"/>
                <a:gd name="T4" fmla="*/ 16 w 26"/>
                <a:gd name="T5" fmla="*/ 17 h 17"/>
                <a:gd name="T6" fmla="*/ 26 w 26"/>
                <a:gd name="T7" fmla="*/ 8 h 17"/>
                <a:gd name="T8" fmla="*/ 8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8" y="0"/>
                  </a:moveTo>
                  <a:cubicBezTo>
                    <a:pt x="5" y="3"/>
                    <a:pt x="3" y="6"/>
                    <a:pt x="0" y="10"/>
                  </a:cubicBezTo>
                  <a:cubicBezTo>
                    <a:pt x="6" y="11"/>
                    <a:pt x="11" y="14"/>
                    <a:pt x="16" y="17"/>
                  </a:cubicBezTo>
                  <a:cubicBezTo>
                    <a:pt x="19" y="14"/>
                    <a:pt x="22" y="11"/>
                    <a:pt x="26" y="8"/>
                  </a:cubicBezTo>
                  <a:cubicBezTo>
                    <a:pt x="20" y="5"/>
                    <a:pt x="14" y="1"/>
                    <a:pt x="8" y="0"/>
                  </a:cubicBezTo>
                  <a:close/>
                </a:path>
              </a:pathLst>
            </a:custGeom>
            <a:solidFill>
              <a:srgbClr val="F5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4" name="Freeform 530"/>
            <p:cNvSpPr/>
            <p:nvPr userDrawn="1"/>
          </p:nvSpPr>
          <p:spPr bwMode="auto">
            <a:xfrm>
              <a:off x="3946525" y="2071688"/>
              <a:ext cx="49212" cy="28575"/>
            </a:xfrm>
            <a:custGeom>
              <a:avLst/>
              <a:gdLst>
                <a:gd name="T0" fmla="*/ 19 w 27"/>
                <a:gd name="T1" fmla="*/ 15 h 15"/>
                <a:gd name="T2" fmla="*/ 27 w 27"/>
                <a:gd name="T3" fmla="*/ 8 h 15"/>
                <a:gd name="T4" fmla="*/ 3 w 27"/>
                <a:gd name="T5" fmla="*/ 0 h 15"/>
                <a:gd name="T6" fmla="*/ 0 w 27"/>
                <a:gd name="T7" fmla="*/ 5 h 15"/>
                <a:gd name="T8" fmla="*/ 19 w 2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5">
                  <a:moveTo>
                    <a:pt x="19" y="15"/>
                  </a:moveTo>
                  <a:cubicBezTo>
                    <a:pt x="22" y="12"/>
                    <a:pt x="25" y="10"/>
                    <a:pt x="27" y="8"/>
                  </a:cubicBezTo>
                  <a:cubicBezTo>
                    <a:pt x="20" y="4"/>
                    <a:pt x="12" y="1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7" y="7"/>
                    <a:pt x="13" y="10"/>
                    <a:pt x="19" y="15"/>
                  </a:cubicBezTo>
                  <a:close/>
                </a:path>
              </a:pathLst>
            </a:custGeom>
            <a:solidFill>
              <a:srgbClr val="F5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5" name="Freeform 531"/>
            <p:cNvSpPr/>
            <p:nvPr userDrawn="1"/>
          </p:nvSpPr>
          <p:spPr bwMode="auto">
            <a:xfrm>
              <a:off x="3967163" y="2117725"/>
              <a:ext cx="49212" cy="53975"/>
            </a:xfrm>
            <a:custGeom>
              <a:avLst/>
              <a:gdLst>
                <a:gd name="T0" fmla="*/ 0 w 27"/>
                <a:gd name="T1" fmla="*/ 8 h 29"/>
                <a:gd name="T2" fmla="*/ 2 w 27"/>
                <a:gd name="T3" fmla="*/ 10 h 29"/>
                <a:gd name="T4" fmla="*/ 18 w 27"/>
                <a:gd name="T5" fmla="*/ 29 h 29"/>
                <a:gd name="T6" fmla="*/ 27 w 27"/>
                <a:gd name="T7" fmla="*/ 23 h 29"/>
                <a:gd name="T8" fmla="*/ 10 w 27"/>
                <a:gd name="T9" fmla="*/ 0 h 29"/>
                <a:gd name="T10" fmla="*/ 0 w 27"/>
                <a:gd name="T11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9">
                  <a:moveTo>
                    <a:pt x="0" y="8"/>
                  </a:moveTo>
                  <a:cubicBezTo>
                    <a:pt x="1" y="9"/>
                    <a:pt x="2" y="10"/>
                    <a:pt x="2" y="10"/>
                  </a:cubicBezTo>
                  <a:cubicBezTo>
                    <a:pt x="8" y="16"/>
                    <a:pt x="13" y="23"/>
                    <a:pt x="18" y="29"/>
                  </a:cubicBezTo>
                  <a:cubicBezTo>
                    <a:pt x="21" y="27"/>
                    <a:pt x="24" y="25"/>
                    <a:pt x="27" y="23"/>
                  </a:cubicBezTo>
                  <a:cubicBezTo>
                    <a:pt x="23" y="14"/>
                    <a:pt x="17" y="6"/>
                    <a:pt x="10" y="0"/>
                  </a:cubicBezTo>
                  <a:cubicBezTo>
                    <a:pt x="7" y="3"/>
                    <a:pt x="3" y="6"/>
                    <a:pt x="0" y="8"/>
                  </a:cubicBezTo>
                  <a:close/>
                </a:path>
              </a:pathLst>
            </a:custGeom>
            <a:solidFill>
              <a:srgbClr val="F5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6" name="Freeform 532"/>
            <p:cNvSpPr/>
            <p:nvPr userDrawn="1"/>
          </p:nvSpPr>
          <p:spPr bwMode="auto">
            <a:xfrm>
              <a:off x="3994150" y="2097088"/>
              <a:ext cx="50800" cy="53975"/>
            </a:xfrm>
            <a:custGeom>
              <a:avLst/>
              <a:gdLst>
                <a:gd name="T0" fmla="*/ 9 w 27"/>
                <a:gd name="T1" fmla="*/ 0 h 29"/>
                <a:gd name="T2" fmla="*/ 0 w 27"/>
                <a:gd name="T3" fmla="*/ 7 h 29"/>
                <a:gd name="T4" fmla="*/ 17 w 27"/>
                <a:gd name="T5" fmla="*/ 29 h 29"/>
                <a:gd name="T6" fmla="*/ 27 w 27"/>
                <a:gd name="T7" fmla="*/ 20 h 29"/>
                <a:gd name="T8" fmla="*/ 9 w 2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9" y="0"/>
                  </a:moveTo>
                  <a:cubicBezTo>
                    <a:pt x="6" y="2"/>
                    <a:pt x="3" y="5"/>
                    <a:pt x="0" y="7"/>
                  </a:cubicBezTo>
                  <a:cubicBezTo>
                    <a:pt x="6" y="14"/>
                    <a:pt x="12" y="21"/>
                    <a:pt x="17" y="29"/>
                  </a:cubicBezTo>
                  <a:cubicBezTo>
                    <a:pt x="21" y="27"/>
                    <a:pt x="24" y="24"/>
                    <a:pt x="27" y="20"/>
                  </a:cubicBezTo>
                  <a:cubicBezTo>
                    <a:pt x="22" y="12"/>
                    <a:pt x="16" y="5"/>
                    <a:pt x="9" y="0"/>
                  </a:cubicBezTo>
                  <a:close/>
                </a:path>
              </a:pathLst>
            </a:custGeom>
            <a:solidFill>
              <a:srgbClr val="F5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7" name="Freeform 533"/>
            <p:cNvSpPr>
              <a:spLocks noEditPoints="1"/>
            </p:cNvSpPr>
            <p:nvPr userDrawn="1"/>
          </p:nvSpPr>
          <p:spPr bwMode="auto">
            <a:xfrm>
              <a:off x="3884613" y="2327275"/>
              <a:ext cx="196850" cy="150812"/>
            </a:xfrm>
            <a:custGeom>
              <a:avLst/>
              <a:gdLst>
                <a:gd name="T0" fmla="*/ 98 w 105"/>
                <a:gd name="T1" fmla="*/ 7 h 81"/>
                <a:gd name="T2" fmla="*/ 72 w 105"/>
                <a:gd name="T3" fmla="*/ 4 h 81"/>
                <a:gd name="T4" fmla="*/ 45 w 105"/>
                <a:gd name="T5" fmla="*/ 27 h 81"/>
                <a:gd name="T6" fmla="*/ 2 w 105"/>
                <a:gd name="T7" fmla="*/ 34 h 81"/>
                <a:gd name="T8" fmla="*/ 15 w 105"/>
                <a:gd name="T9" fmla="*/ 50 h 81"/>
                <a:gd name="T10" fmla="*/ 43 w 105"/>
                <a:gd name="T11" fmla="*/ 35 h 81"/>
                <a:gd name="T12" fmla="*/ 43 w 105"/>
                <a:gd name="T13" fmla="*/ 35 h 81"/>
                <a:gd name="T14" fmla="*/ 28 w 105"/>
                <a:gd name="T15" fmla="*/ 54 h 81"/>
                <a:gd name="T16" fmla="*/ 20 w 105"/>
                <a:gd name="T17" fmla="*/ 77 h 81"/>
                <a:gd name="T18" fmla="*/ 25 w 105"/>
                <a:gd name="T19" fmla="*/ 78 h 81"/>
                <a:gd name="T20" fmla="*/ 37 w 105"/>
                <a:gd name="T21" fmla="*/ 51 h 81"/>
                <a:gd name="T22" fmla="*/ 47 w 105"/>
                <a:gd name="T23" fmla="*/ 38 h 81"/>
                <a:gd name="T24" fmla="*/ 57 w 105"/>
                <a:gd name="T25" fmla="*/ 48 h 81"/>
                <a:gd name="T26" fmla="*/ 65 w 105"/>
                <a:gd name="T27" fmla="*/ 58 h 81"/>
                <a:gd name="T28" fmla="*/ 92 w 105"/>
                <a:gd name="T29" fmla="*/ 66 h 81"/>
                <a:gd name="T30" fmla="*/ 93 w 105"/>
                <a:gd name="T31" fmla="*/ 61 h 81"/>
                <a:gd name="T32" fmla="*/ 80 w 105"/>
                <a:gd name="T33" fmla="*/ 58 h 81"/>
                <a:gd name="T34" fmla="*/ 63 w 105"/>
                <a:gd name="T35" fmla="*/ 47 h 81"/>
                <a:gd name="T36" fmla="*/ 54 w 105"/>
                <a:gd name="T37" fmla="*/ 36 h 81"/>
                <a:gd name="T38" fmla="*/ 74 w 105"/>
                <a:gd name="T39" fmla="*/ 39 h 81"/>
                <a:gd name="T40" fmla="*/ 91 w 105"/>
                <a:gd name="T41" fmla="*/ 33 h 81"/>
                <a:gd name="T42" fmla="*/ 98 w 105"/>
                <a:gd name="T43" fmla="*/ 7 h 81"/>
                <a:gd name="T44" fmla="*/ 14 w 105"/>
                <a:gd name="T45" fmla="*/ 44 h 81"/>
                <a:gd name="T46" fmla="*/ 8 w 105"/>
                <a:gd name="T47" fmla="*/ 34 h 81"/>
                <a:gd name="T48" fmla="*/ 39 w 105"/>
                <a:gd name="T49" fmla="*/ 30 h 81"/>
                <a:gd name="T50" fmla="*/ 24 w 105"/>
                <a:gd name="T51" fmla="*/ 40 h 81"/>
                <a:gd name="T52" fmla="*/ 14 w 105"/>
                <a:gd name="T53" fmla="*/ 44 h 81"/>
                <a:gd name="T54" fmla="*/ 86 w 105"/>
                <a:gd name="T55" fmla="*/ 29 h 81"/>
                <a:gd name="T56" fmla="*/ 71 w 105"/>
                <a:gd name="T57" fmla="*/ 33 h 81"/>
                <a:gd name="T58" fmla="*/ 49 w 105"/>
                <a:gd name="T59" fmla="*/ 31 h 81"/>
                <a:gd name="T60" fmla="*/ 48 w 105"/>
                <a:gd name="T61" fmla="*/ 30 h 81"/>
                <a:gd name="T62" fmla="*/ 92 w 105"/>
                <a:gd name="T63" fmla="*/ 8 h 81"/>
                <a:gd name="T64" fmla="*/ 86 w 105"/>
                <a:gd name="T65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81">
                  <a:moveTo>
                    <a:pt x="98" y="7"/>
                  </a:moveTo>
                  <a:cubicBezTo>
                    <a:pt x="92" y="0"/>
                    <a:pt x="80" y="0"/>
                    <a:pt x="72" y="4"/>
                  </a:cubicBezTo>
                  <a:cubicBezTo>
                    <a:pt x="60" y="8"/>
                    <a:pt x="51" y="17"/>
                    <a:pt x="45" y="27"/>
                  </a:cubicBezTo>
                  <a:cubicBezTo>
                    <a:pt x="33" y="20"/>
                    <a:pt x="6" y="19"/>
                    <a:pt x="2" y="34"/>
                  </a:cubicBezTo>
                  <a:cubicBezTo>
                    <a:pt x="0" y="42"/>
                    <a:pt x="7" y="50"/>
                    <a:pt x="15" y="50"/>
                  </a:cubicBezTo>
                  <a:cubicBezTo>
                    <a:pt x="25" y="49"/>
                    <a:pt x="35" y="40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43"/>
                    <a:pt x="32" y="48"/>
                    <a:pt x="28" y="54"/>
                  </a:cubicBezTo>
                  <a:cubicBezTo>
                    <a:pt x="23" y="61"/>
                    <a:pt x="22" y="70"/>
                    <a:pt x="20" y="77"/>
                  </a:cubicBezTo>
                  <a:cubicBezTo>
                    <a:pt x="19" y="80"/>
                    <a:pt x="24" y="81"/>
                    <a:pt x="25" y="78"/>
                  </a:cubicBezTo>
                  <a:cubicBezTo>
                    <a:pt x="28" y="68"/>
                    <a:pt x="29" y="59"/>
                    <a:pt x="37" y="51"/>
                  </a:cubicBezTo>
                  <a:cubicBezTo>
                    <a:pt x="41" y="47"/>
                    <a:pt x="45" y="44"/>
                    <a:pt x="47" y="38"/>
                  </a:cubicBezTo>
                  <a:cubicBezTo>
                    <a:pt x="51" y="41"/>
                    <a:pt x="54" y="44"/>
                    <a:pt x="57" y="48"/>
                  </a:cubicBezTo>
                  <a:cubicBezTo>
                    <a:pt x="59" y="52"/>
                    <a:pt x="61" y="55"/>
                    <a:pt x="65" y="58"/>
                  </a:cubicBezTo>
                  <a:cubicBezTo>
                    <a:pt x="72" y="63"/>
                    <a:pt x="83" y="66"/>
                    <a:pt x="92" y="66"/>
                  </a:cubicBezTo>
                  <a:cubicBezTo>
                    <a:pt x="95" y="66"/>
                    <a:pt x="96" y="62"/>
                    <a:pt x="93" y="61"/>
                  </a:cubicBezTo>
                  <a:cubicBezTo>
                    <a:pt x="89" y="59"/>
                    <a:pt x="85" y="59"/>
                    <a:pt x="80" y="58"/>
                  </a:cubicBezTo>
                  <a:cubicBezTo>
                    <a:pt x="73" y="56"/>
                    <a:pt x="67" y="53"/>
                    <a:pt x="63" y="47"/>
                  </a:cubicBezTo>
                  <a:cubicBezTo>
                    <a:pt x="61" y="44"/>
                    <a:pt x="58" y="39"/>
                    <a:pt x="54" y="36"/>
                  </a:cubicBezTo>
                  <a:cubicBezTo>
                    <a:pt x="61" y="36"/>
                    <a:pt x="67" y="39"/>
                    <a:pt x="74" y="39"/>
                  </a:cubicBezTo>
                  <a:cubicBezTo>
                    <a:pt x="80" y="39"/>
                    <a:pt x="86" y="36"/>
                    <a:pt x="91" y="33"/>
                  </a:cubicBezTo>
                  <a:cubicBezTo>
                    <a:pt x="98" y="28"/>
                    <a:pt x="105" y="14"/>
                    <a:pt x="98" y="7"/>
                  </a:cubicBezTo>
                  <a:close/>
                  <a:moveTo>
                    <a:pt x="14" y="44"/>
                  </a:moveTo>
                  <a:cubicBezTo>
                    <a:pt x="9" y="44"/>
                    <a:pt x="7" y="38"/>
                    <a:pt x="8" y="34"/>
                  </a:cubicBezTo>
                  <a:cubicBezTo>
                    <a:pt x="12" y="26"/>
                    <a:pt x="29" y="27"/>
                    <a:pt x="39" y="30"/>
                  </a:cubicBezTo>
                  <a:cubicBezTo>
                    <a:pt x="34" y="33"/>
                    <a:pt x="29" y="37"/>
                    <a:pt x="24" y="40"/>
                  </a:cubicBezTo>
                  <a:cubicBezTo>
                    <a:pt x="21" y="42"/>
                    <a:pt x="17" y="44"/>
                    <a:pt x="14" y="44"/>
                  </a:cubicBezTo>
                  <a:close/>
                  <a:moveTo>
                    <a:pt x="86" y="29"/>
                  </a:moveTo>
                  <a:cubicBezTo>
                    <a:pt x="82" y="32"/>
                    <a:pt x="76" y="33"/>
                    <a:pt x="71" y="33"/>
                  </a:cubicBezTo>
                  <a:cubicBezTo>
                    <a:pt x="63" y="33"/>
                    <a:pt x="56" y="30"/>
                    <a:pt x="49" y="31"/>
                  </a:cubicBezTo>
                  <a:cubicBezTo>
                    <a:pt x="48" y="31"/>
                    <a:pt x="48" y="30"/>
                    <a:pt x="48" y="30"/>
                  </a:cubicBezTo>
                  <a:cubicBezTo>
                    <a:pt x="57" y="16"/>
                    <a:pt x="75" y="0"/>
                    <a:pt x="92" y="8"/>
                  </a:cubicBezTo>
                  <a:cubicBezTo>
                    <a:pt x="102" y="13"/>
                    <a:pt x="90" y="26"/>
                    <a:pt x="8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1" name="Freeform 508"/>
          <p:cNvSpPr/>
          <p:nvPr userDrawn="1"/>
        </p:nvSpPr>
        <p:spPr bwMode="auto">
          <a:xfrm>
            <a:off x="5316812" y="2017919"/>
            <a:ext cx="191075" cy="182583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2" name="Freeform 508"/>
          <p:cNvSpPr/>
          <p:nvPr userDrawn="1"/>
        </p:nvSpPr>
        <p:spPr bwMode="auto">
          <a:xfrm>
            <a:off x="893820" y="4801799"/>
            <a:ext cx="191075" cy="182583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CC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43" name="组合 642"/>
          <p:cNvGrpSpPr/>
          <p:nvPr userDrawn="1"/>
        </p:nvGrpSpPr>
        <p:grpSpPr>
          <a:xfrm>
            <a:off x="338130" y="1373068"/>
            <a:ext cx="342932" cy="421369"/>
            <a:chOff x="4195763" y="2251075"/>
            <a:chExt cx="596900" cy="733426"/>
          </a:xfrm>
        </p:grpSpPr>
        <p:sp>
          <p:nvSpPr>
            <p:cNvPr id="665" name="Freeform 257"/>
            <p:cNvSpPr/>
            <p:nvPr userDrawn="1"/>
          </p:nvSpPr>
          <p:spPr bwMode="auto">
            <a:xfrm>
              <a:off x="4287838" y="2316163"/>
              <a:ext cx="38100" cy="38100"/>
            </a:xfrm>
            <a:custGeom>
              <a:avLst/>
              <a:gdLst>
                <a:gd name="T0" fmla="*/ 14 w 37"/>
                <a:gd name="T1" fmla="*/ 38 h 38"/>
                <a:gd name="T2" fmla="*/ 13 w 37"/>
                <a:gd name="T3" fmla="*/ 37 h 38"/>
                <a:gd name="T4" fmla="*/ 27 w 37"/>
                <a:gd name="T5" fmla="*/ 32 h 38"/>
                <a:gd name="T6" fmla="*/ 36 w 37"/>
                <a:gd name="T7" fmla="*/ 28 h 38"/>
                <a:gd name="T8" fmla="*/ 35 w 37"/>
                <a:gd name="T9" fmla="*/ 22 h 38"/>
                <a:gd name="T10" fmla="*/ 26 w 37"/>
                <a:gd name="T11" fmla="*/ 0 h 38"/>
                <a:gd name="T12" fmla="*/ 20 w 37"/>
                <a:gd name="T13" fmla="*/ 1 h 38"/>
                <a:gd name="T14" fmla="*/ 10 w 37"/>
                <a:gd name="T15" fmla="*/ 5 h 38"/>
                <a:gd name="T16" fmla="*/ 0 w 37"/>
                <a:gd name="T17" fmla="*/ 9 h 38"/>
                <a:gd name="T18" fmla="*/ 5 w 37"/>
                <a:gd name="T19" fmla="*/ 24 h 38"/>
                <a:gd name="T20" fmla="*/ 9 w 37"/>
                <a:gd name="T21" fmla="*/ 33 h 38"/>
                <a:gd name="T22" fmla="*/ 13 w 37"/>
                <a:gd name="T23" fmla="*/ 37 h 38"/>
                <a:gd name="T24" fmla="*/ 14 w 37"/>
                <a:gd name="T2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8">
                  <a:moveTo>
                    <a:pt x="14" y="38"/>
                  </a:moveTo>
                  <a:cubicBezTo>
                    <a:pt x="13" y="38"/>
                    <a:pt x="13" y="38"/>
                    <a:pt x="13" y="37"/>
                  </a:cubicBezTo>
                  <a:cubicBezTo>
                    <a:pt x="17" y="35"/>
                    <a:pt x="22" y="34"/>
                    <a:pt x="27" y="32"/>
                  </a:cubicBezTo>
                  <a:cubicBezTo>
                    <a:pt x="30" y="30"/>
                    <a:pt x="32" y="29"/>
                    <a:pt x="36" y="28"/>
                  </a:cubicBezTo>
                  <a:cubicBezTo>
                    <a:pt x="37" y="27"/>
                    <a:pt x="36" y="24"/>
                    <a:pt x="35" y="22"/>
                  </a:cubicBezTo>
                  <a:cubicBezTo>
                    <a:pt x="33" y="15"/>
                    <a:pt x="31" y="5"/>
                    <a:pt x="26" y="0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17" y="3"/>
                    <a:pt x="15" y="4"/>
                    <a:pt x="10" y="5"/>
                  </a:cubicBezTo>
                  <a:cubicBezTo>
                    <a:pt x="8" y="6"/>
                    <a:pt x="4" y="8"/>
                    <a:pt x="0" y="9"/>
                  </a:cubicBezTo>
                  <a:cubicBezTo>
                    <a:pt x="1" y="14"/>
                    <a:pt x="3" y="20"/>
                    <a:pt x="5" y="24"/>
                  </a:cubicBezTo>
                  <a:cubicBezTo>
                    <a:pt x="7" y="27"/>
                    <a:pt x="8" y="30"/>
                    <a:pt x="9" y="33"/>
                  </a:cubicBezTo>
                  <a:cubicBezTo>
                    <a:pt x="10" y="34"/>
                    <a:pt x="11" y="36"/>
                    <a:pt x="13" y="37"/>
                  </a:cubicBezTo>
                  <a:cubicBezTo>
                    <a:pt x="13" y="38"/>
                    <a:pt x="14" y="38"/>
                    <a:pt x="14" y="3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6" name="Freeform 424"/>
            <p:cNvSpPr/>
            <p:nvPr userDrawn="1"/>
          </p:nvSpPr>
          <p:spPr bwMode="auto">
            <a:xfrm>
              <a:off x="4325938" y="2571750"/>
              <a:ext cx="165100" cy="379413"/>
            </a:xfrm>
            <a:custGeom>
              <a:avLst/>
              <a:gdLst>
                <a:gd name="T0" fmla="*/ 119 w 162"/>
                <a:gd name="T1" fmla="*/ 374 h 374"/>
                <a:gd name="T2" fmla="*/ 113 w 162"/>
                <a:gd name="T3" fmla="*/ 356 h 374"/>
                <a:gd name="T4" fmla="*/ 0 w 162"/>
                <a:gd name="T5" fmla="*/ 16 h 374"/>
                <a:gd name="T6" fmla="*/ 46 w 162"/>
                <a:gd name="T7" fmla="*/ 0 h 374"/>
                <a:gd name="T8" fmla="*/ 162 w 162"/>
                <a:gd name="T9" fmla="*/ 360 h 374"/>
                <a:gd name="T10" fmla="*/ 119 w 162"/>
                <a:gd name="T11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374">
                  <a:moveTo>
                    <a:pt x="119" y="374"/>
                  </a:moveTo>
                  <a:cubicBezTo>
                    <a:pt x="117" y="368"/>
                    <a:pt x="115" y="362"/>
                    <a:pt x="113" y="356"/>
                  </a:cubicBezTo>
                  <a:cubicBezTo>
                    <a:pt x="79" y="256"/>
                    <a:pt x="35" y="127"/>
                    <a:pt x="0" y="16"/>
                  </a:cubicBezTo>
                  <a:cubicBezTo>
                    <a:pt x="15" y="11"/>
                    <a:pt x="30" y="5"/>
                    <a:pt x="46" y="0"/>
                  </a:cubicBezTo>
                  <a:cubicBezTo>
                    <a:pt x="85" y="120"/>
                    <a:pt x="124" y="240"/>
                    <a:pt x="162" y="360"/>
                  </a:cubicBezTo>
                  <a:cubicBezTo>
                    <a:pt x="148" y="365"/>
                    <a:pt x="133" y="370"/>
                    <a:pt x="119" y="37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7" name="Freeform 425"/>
            <p:cNvSpPr/>
            <p:nvPr userDrawn="1"/>
          </p:nvSpPr>
          <p:spPr bwMode="auto">
            <a:xfrm>
              <a:off x="4278313" y="2586038"/>
              <a:ext cx="176213" cy="381000"/>
            </a:xfrm>
            <a:custGeom>
              <a:avLst/>
              <a:gdLst>
                <a:gd name="T0" fmla="*/ 118 w 174"/>
                <a:gd name="T1" fmla="*/ 377 h 377"/>
                <a:gd name="T2" fmla="*/ 110 w 174"/>
                <a:gd name="T3" fmla="*/ 351 h 377"/>
                <a:gd name="T4" fmla="*/ 0 w 174"/>
                <a:gd name="T5" fmla="*/ 18 h 377"/>
                <a:gd name="T6" fmla="*/ 56 w 174"/>
                <a:gd name="T7" fmla="*/ 0 h 377"/>
                <a:gd name="T8" fmla="*/ 116 w 174"/>
                <a:gd name="T9" fmla="*/ 180 h 377"/>
                <a:gd name="T10" fmla="*/ 165 w 174"/>
                <a:gd name="T11" fmla="*/ 333 h 377"/>
                <a:gd name="T12" fmla="*/ 174 w 174"/>
                <a:gd name="T13" fmla="*/ 359 h 377"/>
                <a:gd name="T14" fmla="*/ 118 w 174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77">
                  <a:moveTo>
                    <a:pt x="118" y="377"/>
                  </a:moveTo>
                  <a:cubicBezTo>
                    <a:pt x="115" y="368"/>
                    <a:pt x="112" y="359"/>
                    <a:pt x="110" y="351"/>
                  </a:cubicBezTo>
                  <a:cubicBezTo>
                    <a:pt x="78" y="253"/>
                    <a:pt x="34" y="127"/>
                    <a:pt x="0" y="18"/>
                  </a:cubicBezTo>
                  <a:cubicBezTo>
                    <a:pt x="18" y="12"/>
                    <a:pt x="37" y="6"/>
                    <a:pt x="56" y="0"/>
                  </a:cubicBezTo>
                  <a:cubicBezTo>
                    <a:pt x="76" y="59"/>
                    <a:pt x="97" y="121"/>
                    <a:pt x="116" y="180"/>
                  </a:cubicBezTo>
                  <a:cubicBezTo>
                    <a:pt x="133" y="232"/>
                    <a:pt x="149" y="285"/>
                    <a:pt x="165" y="333"/>
                  </a:cubicBezTo>
                  <a:cubicBezTo>
                    <a:pt x="169" y="342"/>
                    <a:pt x="171" y="351"/>
                    <a:pt x="174" y="359"/>
                  </a:cubicBezTo>
                  <a:cubicBezTo>
                    <a:pt x="155" y="365"/>
                    <a:pt x="137" y="371"/>
                    <a:pt x="118" y="377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8" name="Freeform 426"/>
            <p:cNvSpPr/>
            <p:nvPr userDrawn="1"/>
          </p:nvSpPr>
          <p:spPr bwMode="auto">
            <a:xfrm>
              <a:off x="4230688" y="2601913"/>
              <a:ext cx="173038" cy="382588"/>
            </a:xfrm>
            <a:custGeom>
              <a:avLst/>
              <a:gdLst>
                <a:gd name="T0" fmla="*/ 115 w 170"/>
                <a:gd name="T1" fmla="*/ 378 h 378"/>
                <a:gd name="T2" fmla="*/ 0 w 170"/>
                <a:gd name="T3" fmla="*/ 18 h 378"/>
                <a:gd name="T4" fmla="*/ 52 w 170"/>
                <a:gd name="T5" fmla="*/ 0 h 378"/>
                <a:gd name="T6" fmla="*/ 170 w 170"/>
                <a:gd name="T7" fmla="*/ 359 h 378"/>
                <a:gd name="T8" fmla="*/ 115 w 170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8">
                  <a:moveTo>
                    <a:pt x="115" y="378"/>
                  </a:moveTo>
                  <a:cubicBezTo>
                    <a:pt x="81" y="277"/>
                    <a:pt x="32" y="117"/>
                    <a:pt x="0" y="18"/>
                  </a:cubicBezTo>
                  <a:cubicBezTo>
                    <a:pt x="17" y="12"/>
                    <a:pt x="35" y="6"/>
                    <a:pt x="52" y="0"/>
                  </a:cubicBezTo>
                  <a:cubicBezTo>
                    <a:pt x="109" y="178"/>
                    <a:pt x="147" y="290"/>
                    <a:pt x="170" y="359"/>
                  </a:cubicBezTo>
                  <a:cubicBezTo>
                    <a:pt x="151" y="365"/>
                    <a:pt x="133" y="372"/>
                    <a:pt x="115" y="37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9" name="Freeform 427"/>
            <p:cNvSpPr/>
            <p:nvPr userDrawn="1"/>
          </p:nvSpPr>
          <p:spPr bwMode="auto">
            <a:xfrm>
              <a:off x="4411663" y="2543175"/>
              <a:ext cx="171450" cy="382588"/>
            </a:xfrm>
            <a:custGeom>
              <a:avLst/>
              <a:gdLst>
                <a:gd name="T0" fmla="*/ 115 w 169"/>
                <a:gd name="T1" fmla="*/ 377 h 377"/>
                <a:gd name="T2" fmla="*/ 0 w 169"/>
                <a:gd name="T3" fmla="*/ 17 h 377"/>
                <a:gd name="T4" fmla="*/ 51 w 169"/>
                <a:gd name="T5" fmla="*/ 0 h 377"/>
                <a:gd name="T6" fmla="*/ 169 w 169"/>
                <a:gd name="T7" fmla="*/ 359 h 377"/>
                <a:gd name="T8" fmla="*/ 115 w 169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377">
                  <a:moveTo>
                    <a:pt x="115" y="377"/>
                  </a:moveTo>
                  <a:cubicBezTo>
                    <a:pt x="87" y="293"/>
                    <a:pt x="34" y="126"/>
                    <a:pt x="0" y="17"/>
                  </a:cubicBezTo>
                  <a:cubicBezTo>
                    <a:pt x="16" y="11"/>
                    <a:pt x="34" y="6"/>
                    <a:pt x="51" y="0"/>
                  </a:cubicBezTo>
                  <a:cubicBezTo>
                    <a:pt x="113" y="193"/>
                    <a:pt x="150" y="300"/>
                    <a:pt x="169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0" name="Freeform 428"/>
            <p:cNvSpPr/>
            <p:nvPr userDrawn="1"/>
          </p:nvSpPr>
          <p:spPr bwMode="auto">
            <a:xfrm>
              <a:off x="4648200" y="2473325"/>
              <a:ext cx="144463" cy="371475"/>
            </a:xfrm>
            <a:custGeom>
              <a:avLst/>
              <a:gdLst>
                <a:gd name="T0" fmla="*/ 119 w 142"/>
                <a:gd name="T1" fmla="*/ 367 h 367"/>
                <a:gd name="T2" fmla="*/ 107 w 142"/>
                <a:gd name="T3" fmla="*/ 331 h 367"/>
                <a:gd name="T4" fmla="*/ 0 w 142"/>
                <a:gd name="T5" fmla="*/ 8 h 367"/>
                <a:gd name="T6" fmla="*/ 25 w 142"/>
                <a:gd name="T7" fmla="*/ 0 h 367"/>
                <a:gd name="T8" fmla="*/ 142 w 142"/>
                <a:gd name="T9" fmla="*/ 359 h 367"/>
                <a:gd name="T10" fmla="*/ 119 w 142"/>
                <a:gd name="T11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367">
                  <a:moveTo>
                    <a:pt x="119" y="367"/>
                  </a:moveTo>
                  <a:cubicBezTo>
                    <a:pt x="115" y="355"/>
                    <a:pt x="111" y="342"/>
                    <a:pt x="107" y="331"/>
                  </a:cubicBezTo>
                  <a:cubicBezTo>
                    <a:pt x="76" y="236"/>
                    <a:pt x="34" y="113"/>
                    <a:pt x="0" y="8"/>
                  </a:cubicBezTo>
                  <a:cubicBezTo>
                    <a:pt x="8" y="5"/>
                    <a:pt x="17" y="2"/>
                    <a:pt x="25" y="0"/>
                  </a:cubicBezTo>
                  <a:cubicBezTo>
                    <a:pt x="64" y="119"/>
                    <a:pt x="103" y="240"/>
                    <a:pt x="142" y="359"/>
                  </a:cubicBezTo>
                  <a:cubicBezTo>
                    <a:pt x="135" y="362"/>
                    <a:pt x="127" y="364"/>
                    <a:pt x="119" y="367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1" name="Freeform 429"/>
            <p:cNvSpPr/>
            <p:nvPr userDrawn="1"/>
          </p:nvSpPr>
          <p:spPr bwMode="auto">
            <a:xfrm>
              <a:off x="4551363" y="2493963"/>
              <a:ext cx="176213" cy="382588"/>
            </a:xfrm>
            <a:custGeom>
              <a:avLst/>
              <a:gdLst>
                <a:gd name="T0" fmla="*/ 120 w 173"/>
                <a:gd name="T1" fmla="*/ 377 h 377"/>
                <a:gd name="T2" fmla="*/ 103 w 173"/>
                <a:gd name="T3" fmla="*/ 326 h 377"/>
                <a:gd name="T4" fmla="*/ 0 w 173"/>
                <a:gd name="T5" fmla="*/ 19 h 377"/>
                <a:gd name="T6" fmla="*/ 56 w 173"/>
                <a:gd name="T7" fmla="*/ 0 h 377"/>
                <a:gd name="T8" fmla="*/ 111 w 173"/>
                <a:gd name="T9" fmla="*/ 163 h 377"/>
                <a:gd name="T10" fmla="*/ 157 w 173"/>
                <a:gd name="T11" fmla="*/ 308 h 377"/>
                <a:gd name="T12" fmla="*/ 173 w 173"/>
                <a:gd name="T13" fmla="*/ 360 h 377"/>
                <a:gd name="T14" fmla="*/ 120 w 173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77">
                  <a:moveTo>
                    <a:pt x="120" y="377"/>
                  </a:moveTo>
                  <a:cubicBezTo>
                    <a:pt x="114" y="361"/>
                    <a:pt x="108" y="342"/>
                    <a:pt x="103" y="326"/>
                  </a:cubicBezTo>
                  <a:cubicBezTo>
                    <a:pt x="73" y="236"/>
                    <a:pt x="33" y="120"/>
                    <a:pt x="0" y="19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5" y="54"/>
                    <a:pt x="94" y="109"/>
                    <a:pt x="111" y="163"/>
                  </a:cubicBezTo>
                  <a:cubicBezTo>
                    <a:pt x="127" y="212"/>
                    <a:pt x="142" y="263"/>
                    <a:pt x="157" y="308"/>
                  </a:cubicBezTo>
                  <a:cubicBezTo>
                    <a:pt x="164" y="326"/>
                    <a:pt x="169" y="343"/>
                    <a:pt x="173" y="360"/>
                  </a:cubicBezTo>
                  <a:cubicBezTo>
                    <a:pt x="155" y="365"/>
                    <a:pt x="138" y="372"/>
                    <a:pt x="120" y="37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2" name="Freeform 430"/>
            <p:cNvSpPr/>
            <p:nvPr userDrawn="1"/>
          </p:nvSpPr>
          <p:spPr bwMode="auto">
            <a:xfrm>
              <a:off x="4459288" y="2525713"/>
              <a:ext cx="174625" cy="382588"/>
            </a:xfrm>
            <a:custGeom>
              <a:avLst/>
              <a:gdLst>
                <a:gd name="T0" fmla="*/ 120 w 173"/>
                <a:gd name="T1" fmla="*/ 377 h 377"/>
                <a:gd name="T2" fmla="*/ 101 w 173"/>
                <a:gd name="T3" fmla="*/ 320 h 377"/>
                <a:gd name="T4" fmla="*/ 0 w 173"/>
                <a:gd name="T5" fmla="*/ 18 h 377"/>
                <a:gd name="T6" fmla="*/ 56 w 173"/>
                <a:gd name="T7" fmla="*/ 0 h 377"/>
                <a:gd name="T8" fmla="*/ 109 w 173"/>
                <a:gd name="T9" fmla="*/ 158 h 377"/>
                <a:gd name="T10" fmla="*/ 155 w 173"/>
                <a:gd name="T11" fmla="*/ 303 h 377"/>
                <a:gd name="T12" fmla="*/ 173 w 173"/>
                <a:gd name="T13" fmla="*/ 359 h 377"/>
                <a:gd name="T14" fmla="*/ 120 w 173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77">
                  <a:moveTo>
                    <a:pt x="120" y="377"/>
                  </a:moveTo>
                  <a:cubicBezTo>
                    <a:pt x="113" y="359"/>
                    <a:pt x="107" y="339"/>
                    <a:pt x="101" y="320"/>
                  </a:cubicBezTo>
                  <a:cubicBezTo>
                    <a:pt x="71" y="231"/>
                    <a:pt x="32" y="118"/>
                    <a:pt x="0" y="18"/>
                  </a:cubicBezTo>
                  <a:cubicBezTo>
                    <a:pt x="18" y="12"/>
                    <a:pt x="37" y="6"/>
                    <a:pt x="56" y="0"/>
                  </a:cubicBezTo>
                  <a:cubicBezTo>
                    <a:pt x="74" y="52"/>
                    <a:pt x="92" y="105"/>
                    <a:pt x="109" y="158"/>
                  </a:cubicBezTo>
                  <a:cubicBezTo>
                    <a:pt x="125" y="207"/>
                    <a:pt x="140" y="258"/>
                    <a:pt x="155" y="303"/>
                  </a:cubicBezTo>
                  <a:cubicBezTo>
                    <a:pt x="162" y="323"/>
                    <a:pt x="168" y="341"/>
                    <a:pt x="173" y="359"/>
                  </a:cubicBezTo>
                  <a:cubicBezTo>
                    <a:pt x="154" y="365"/>
                    <a:pt x="137" y="371"/>
                    <a:pt x="120" y="377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3" name="Freeform 431"/>
            <p:cNvSpPr/>
            <p:nvPr userDrawn="1"/>
          </p:nvSpPr>
          <p:spPr bwMode="auto">
            <a:xfrm>
              <a:off x="4371975" y="2557463"/>
              <a:ext cx="161925" cy="379413"/>
            </a:xfrm>
            <a:custGeom>
              <a:avLst/>
              <a:gdLst>
                <a:gd name="T0" fmla="*/ 116 w 160"/>
                <a:gd name="T1" fmla="*/ 374 h 374"/>
                <a:gd name="T2" fmla="*/ 0 w 160"/>
                <a:gd name="T3" fmla="*/ 14 h 374"/>
                <a:gd name="T4" fmla="*/ 44 w 160"/>
                <a:gd name="T5" fmla="*/ 0 h 374"/>
                <a:gd name="T6" fmla="*/ 96 w 160"/>
                <a:gd name="T7" fmla="*/ 157 h 374"/>
                <a:gd name="T8" fmla="*/ 143 w 160"/>
                <a:gd name="T9" fmla="*/ 302 h 374"/>
                <a:gd name="T10" fmla="*/ 160 w 160"/>
                <a:gd name="T11" fmla="*/ 360 h 374"/>
                <a:gd name="T12" fmla="*/ 116 w 160"/>
                <a:gd name="T13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374">
                  <a:moveTo>
                    <a:pt x="116" y="374"/>
                  </a:moveTo>
                  <a:cubicBezTo>
                    <a:pt x="78" y="254"/>
                    <a:pt x="38" y="134"/>
                    <a:pt x="0" y="14"/>
                  </a:cubicBezTo>
                  <a:cubicBezTo>
                    <a:pt x="14" y="10"/>
                    <a:pt x="29" y="5"/>
                    <a:pt x="44" y="0"/>
                  </a:cubicBezTo>
                  <a:cubicBezTo>
                    <a:pt x="61" y="52"/>
                    <a:pt x="79" y="106"/>
                    <a:pt x="96" y="157"/>
                  </a:cubicBezTo>
                  <a:cubicBezTo>
                    <a:pt x="112" y="206"/>
                    <a:pt x="127" y="257"/>
                    <a:pt x="143" y="302"/>
                  </a:cubicBezTo>
                  <a:cubicBezTo>
                    <a:pt x="150" y="323"/>
                    <a:pt x="155" y="341"/>
                    <a:pt x="160" y="360"/>
                  </a:cubicBezTo>
                  <a:cubicBezTo>
                    <a:pt x="146" y="364"/>
                    <a:pt x="131" y="369"/>
                    <a:pt x="116" y="37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4" name="Freeform 432"/>
            <p:cNvSpPr/>
            <p:nvPr userDrawn="1"/>
          </p:nvSpPr>
          <p:spPr bwMode="auto">
            <a:xfrm>
              <a:off x="4603750" y="2478088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5" y="127"/>
                    <a:pt x="0" y="17"/>
                  </a:cubicBezTo>
                  <a:cubicBezTo>
                    <a:pt x="16" y="11"/>
                    <a:pt x="34" y="6"/>
                    <a:pt x="51" y="0"/>
                  </a:cubicBezTo>
                  <a:cubicBezTo>
                    <a:pt x="113" y="195"/>
                    <a:pt x="150" y="300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5" name="Freeform 433"/>
            <p:cNvSpPr/>
            <p:nvPr userDrawn="1"/>
          </p:nvSpPr>
          <p:spPr bwMode="auto">
            <a:xfrm>
              <a:off x="4506913" y="2511425"/>
              <a:ext cx="171450" cy="382588"/>
            </a:xfrm>
            <a:custGeom>
              <a:avLst/>
              <a:gdLst>
                <a:gd name="T0" fmla="*/ 114 w 169"/>
                <a:gd name="T1" fmla="*/ 377 h 377"/>
                <a:gd name="T2" fmla="*/ 0 w 169"/>
                <a:gd name="T3" fmla="*/ 17 h 377"/>
                <a:gd name="T4" fmla="*/ 50 w 169"/>
                <a:gd name="T5" fmla="*/ 0 h 377"/>
                <a:gd name="T6" fmla="*/ 169 w 169"/>
                <a:gd name="T7" fmla="*/ 359 h 377"/>
                <a:gd name="T8" fmla="*/ 114 w 169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377">
                  <a:moveTo>
                    <a:pt x="114" y="377"/>
                  </a:moveTo>
                  <a:cubicBezTo>
                    <a:pt x="87" y="295"/>
                    <a:pt x="35" y="127"/>
                    <a:pt x="0" y="17"/>
                  </a:cubicBezTo>
                  <a:cubicBezTo>
                    <a:pt x="17" y="11"/>
                    <a:pt x="33" y="5"/>
                    <a:pt x="50" y="0"/>
                  </a:cubicBezTo>
                  <a:cubicBezTo>
                    <a:pt x="113" y="194"/>
                    <a:pt x="150" y="301"/>
                    <a:pt x="169" y="359"/>
                  </a:cubicBezTo>
                  <a:cubicBezTo>
                    <a:pt x="151" y="364"/>
                    <a:pt x="133" y="371"/>
                    <a:pt x="114" y="37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6" name="Freeform 434"/>
            <p:cNvSpPr/>
            <p:nvPr userDrawn="1"/>
          </p:nvSpPr>
          <p:spPr bwMode="auto">
            <a:xfrm>
              <a:off x="4195763" y="2447925"/>
              <a:ext cx="234950" cy="103188"/>
            </a:xfrm>
            <a:custGeom>
              <a:avLst/>
              <a:gdLst>
                <a:gd name="T0" fmla="*/ 232 w 232"/>
                <a:gd name="T1" fmla="*/ 102 h 102"/>
                <a:gd name="T2" fmla="*/ 0 w 232"/>
                <a:gd name="T3" fmla="*/ 65 h 102"/>
                <a:gd name="T4" fmla="*/ 76 w 232"/>
                <a:gd name="T5" fmla="*/ 24 h 102"/>
                <a:gd name="T6" fmla="*/ 46 w 232"/>
                <a:gd name="T7" fmla="*/ 0 h 102"/>
                <a:gd name="T8" fmla="*/ 169 w 232"/>
                <a:gd name="T9" fmla="*/ 55 h 102"/>
                <a:gd name="T10" fmla="*/ 198 w 232"/>
                <a:gd name="T11" fmla="*/ 69 h 102"/>
                <a:gd name="T12" fmla="*/ 232 w 232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02">
                  <a:moveTo>
                    <a:pt x="232" y="102"/>
                  </a:moveTo>
                  <a:cubicBezTo>
                    <a:pt x="192" y="58"/>
                    <a:pt x="90" y="35"/>
                    <a:pt x="0" y="65"/>
                  </a:cubicBezTo>
                  <a:cubicBezTo>
                    <a:pt x="25" y="51"/>
                    <a:pt x="50" y="37"/>
                    <a:pt x="76" y="24"/>
                  </a:cubicBezTo>
                  <a:cubicBezTo>
                    <a:pt x="66" y="16"/>
                    <a:pt x="56" y="8"/>
                    <a:pt x="46" y="0"/>
                  </a:cubicBezTo>
                  <a:cubicBezTo>
                    <a:pt x="82" y="2"/>
                    <a:pt x="122" y="32"/>
                    <a:pt x="169" y="55"/>
                  </a:cubicBezTo>
                  <a:cubicBezTo>
                    <a:pt x="181" y="61"/>
                    <a:pt x="188" y="63"/>
                    <a:pt x="198" y="69"/>
                  </a:cubicBezTo>
                  <a:cubicBezTo>
                    <a:pt x="219" y="81"/>
                    <a:pt x="230" y="94"/>
                    <a:pt x="232" y="10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7" name="Freeform 435"/>
            <p:cNvSpPr/>
            <p:nvPr userDrawn="1"/>
          </p:nvSpPr>
          <p:spPr bwMode="auto">
            <a:xfrm>
              <a:off x="4389438" y="2251075"/>
              <a:ext cx="228600" cy="300038"/>
            </a:xfrm>
            <a:custGeom>
              <a:avLst/>
              <a:gdLst>
                <a:gd name="T0" fmla="*/ 39 w 225"/>
                <a:gd name="T1" fmla="*/ 296 h 296"/>
                <a:gd name="T2" fmla="*/ 225 w 225"/>
                <a:gd name="T3" fmla="*/ 55 h 296"/>
                <a:gd name="T4" fmla="*/ 125 w 225"/>
                <a:gd name="T5" fmla="*/ 64 h 296"/>
                <a:gd name="T6" fmla="*/ 78 w 225"/>
                <a:gd name="T7" fmla="*/ 0 h 296"/>
                <a:gd name="T8" fmla="*/ 39 w 225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96">
                  <a:moveTo>
                    <a:pt x="39" y="296"/>
                  </a:moveTo>
                  <a:cubicBezTo>
                    <a:pt x="87" y="188"/>
                    <a:pt x="120" y="110"/>
                    <a:pt x="225" y="55"/>
                  </a:cubicBezTo>
                  <a:cubicBezTo>
                    <a:pt x="192" y="58"/>
                    <a:pt x="159" y="61"/>
                    <a:pt x="125" y="64"/>
                  </a:cubicBezTo>
                  <a:cubicBezTo>
                    <a:pt x="109" y="43"/>
                    <a:pt x="93" y="22"/>
                    <a:pt x="78" y="0"/>
                  </a:cubicBezTo>
                  <a:cubicBezTo>
                    <a:pt x="0" y="147"/>
                    <a:pt x="32" y="176"/>
                    <a:pt x="39" y="296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8" name="Freeform 436"/>
            <p:cNvSpPr/>
            <p:nvPr userDrawn="1"/>
          </p:nvSpPr>
          <p:spPr bwMode="auto">
            <a:xfrm>
              <a:off x="4430713" y="2403475"/>
              <a:ext cx="150813" cy="146050"/>
            </a:xfrm>
            <a:custGeom>
              <a:avLst/>
              <a:gdLst>
                <a:gd name="T0" fmla="*/ 0 w 148"/>
                <a:gd name="T1" fmla="*/ 144 h 144"/>
                <a:gd name="T2" fmla="*/ 54 w 148"/>
                <a:gd name="T3" fmla="*/ 66 h 144"/>
                <a:gd name="T4" fmla="*/ 84 w 148"/>
                <a:gd name="T5" fmla="*/ 65 h 144"/>
                <a:gd name="T6" fmla="*/ 77 w 148"/>
                <a:gd name="T7" fmla="*/ 81 h 144"/>
                <a:gd name="T8" fmla="*/ 5 w 148"/>
                <a:gd name="T9" fmla="*/ 133 h 144"/>
                <a:gd name="T10" fmla="*/ 127 w 148"/>
                <a:gd name="T11" fmla="*/ 42 h 144"/>
                <a:gd name="T12" fmla="*/ 101 w 148"/>
                <a:gd name="T13" fmla="*/ 103 h 144"/>
                <a:gd name="T14" fmla="*/ 0 w 148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4">
                  <a:moveTo>
                    <a:pt x="0" y="144"/>
                  </a:moveTo>
                  <a:cubicBezTo>
                    <a:pt x="10" y="119"/>
                    <a:pt x="29" y="79"/>
                    <a:pt x="54" y="66"/>
                  </a:cubicBezTo>
                  <a:cubicBezTo>
                    <a:pt x="65" y="61"/>
                    <a:pt x="81" y="58"/>
                    <a:pt x="84" y="65"/>
                  </a:cubicBezTo>
                  <a:cubicBezTo>
                    <a:pt x="86" y="69"/>
                    <a:pt x="86" y="77"/>
                    <a:pt x="77" y="81"/>
                  </a:cubicBezTo>
                  <a:cubicBezTo>
                    <a:pt x="61" y="91"/>
                    <a:pt x="28" y="101"/>
                    <a:pt x="5" y="133"/>
                  </a:cubicBezTo>
                  <a:cubicBezTo>
                    <a:pt x="19" y="83"/>
                    <a:pt x="90" y="0"/>
                    <a:pt x="127" y="42"/>
                  </a:cubicBezTo>
                  <a:cubicBezTo>
                    <a:pt x="148" y="68"/>
                    <a:pt x="133" y="93"/>
                    <a:pt x="101" y="103"/>
                  </a:cubicBezTo>
                  <a:cubicBezTo>
                    <a:pt x="57" y="117"/>
                    <a:pt x="48" y="99"/>
                    <a:pt x="0" y="14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9" name="Freeform 437"/>
            <p:cNvSpPr/>
            <p:nvPr userDrawn="1"/>
          </p:nvSpPr>
          <p:spPr bwMode="auto">
            <a:xfrm>
              <a:off x="4262438" y="2484438"/>
              <a:ext cx="166688" cy="103188"/>
            </a:xfrm>
            <a:custGeom>
              <a:avLst/>
              <a:gdLst>
                <a:gd name="T0" fmla="*/ 164 w 164"/>
                <a:gd name="T1" fmla="*/ 64 h 102"/>
                <a:gd name="T2" fmla="*/ 75 w 164"/>
                <a:gd name="T3" fmla="*/ 33 h 102"/>
                <a:gd name="T4" fmla="*/ 50 w 164"/>
                <a:gd name="T5" fmla="*/ 50 h 102"/>
                <a:gd name="T6" fmla="*/ 65 w 164"/>
                <a:gd name="T7" fmla="*/ 59 h 102"/>
                <a:gd name="T8" fmla="*/ 154 w 164"/>
                <a:gd name="T9" fmla="*/ 58 h 102"/>
                <a:gd name="T10" fmla="*/ 2 w 164"/>
                <a:gd name="T11" fmla="*/ 58 h 102"/>
                <a:gd name="T12" fmla="*/ 59 w 164"/>
                <a:gd name="T13" fmla="*/ 92 h 102"/>
                <a:gd name="T14" fmla="*/ 164 w 164"/>
                <a:gd name="T15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164" y="64"/>
                  </a:moveTo>
                  <a:cubicBezTo>
                    <a:pt x="142" y="50"/>
                    <a:pt x="103" y="29"/>
                    <a:pt x="75" y="33"/>
                  </a:cubicBezTo>
                  <a:cubicBezTo>
                    <a:pt x="63" y="35"/>
                    <a:pt x="49" y="43"/>
                    <a:pt x="50" y="50"/>
                  </a:cubicBezTo>
                  <a:cubicBezTo>
                    <a:pt x="51" y="55"/>
                    <a:pt x="56" y="60"/>
                    <a:pt x="65" y="59"/>
                  </a:cubicBezTo>
                  <a:cubicBezTo>
                    <a:pt x="85" y="57"/>
                    <a:pt x="117" y="46"/>
                    <a:pt x="154" y="58"/>
                  </a:cubicBezTo>
                  <a:cubicBezTo>
                    <a:pt x="114" y="27"/>
                    <a:pt x="7" y="0"/>
                    <a:pt x="2" y="58"/>
                  </a:cubicBezTo>
                  <a:cubicBezTo>
                    <a:pt x="0" y="91"/>
                    <a:pt x="27" y="102"/>
                    <a:pt x="59" y="92"/>
                  </a:cubicBezTo>
                  <a:cubicBezTo>
                    <a:pt x="103" y="76"/>
                    <a:pt x="100" y="57"/>
                    <a:pt x="164" y="6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0" name="Freeform 438"/>
            <p:cNvSpPr/>
            <p:nvPr userDrawn="1"/>
          </p:nvSpPr>
          <p:spPr bwMode="auto">
            <a:xfrm>
              <a:off x="4330700" y="2416175"/>
              <a:ext cx="100013" cy="134938"/>
            </a:xfrm>
            <a:custGeom>
              <a:avLst/>
              <a:gdLst>
                <a:gd name="T0" fmla="*/ 98 w 98"/>
                <a:gd name="T1" fmla="*/ 132 h 132"/>
                <a:gd name="T2" fmla="*/ 73 w 98"/>
                <a:gd name="T3" fmla="*/ 59 h 132"/>
                <a:gd name="T4" fmla="*/ 50 w 98"/>
                <a:gd name="T5" fmla="*/ 52 h 132"/>
                <a:gd name="T6" fmla="*/ 52 w 98"/>
                <a:gd name="T7" fmla="*/ 66 h 132"/>
                <a:gd name="T8" fmla="*/ 97 w 98"/>
                <a:gd name="T9" fmla="*/ 122 h 132"/>
                <a:gd name="T10" fmla="*/ 22 w 98"/>
                <a:gd name="T11" fmla="*/ 25 h 132"/>
                <a:gd name="T12" fmla="*/ 29 w 98"/>
                <a:gd name="T13" fmla="*/ 77 h 132"/>
                <a:gd name="T14" fmla="*/ 98 w 98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132">
                  <a:moveTo>
                    <a:pt x="98" y="132"/>
                  </a:moveTo>
                  <a:cubicBezTo>
                    <a:pt x="96" y="110"/>
                    <a:pt x="89" y="75"/>
                    <a:pt x="73" y="59"/>
                  </a:cubicBezTo>
                  <a:cubicBezTo>
                    <a:pt x="66" y="52"/>
                    <a:pt x="54" y="47"/>
                    <a:pt x="50" y="52"/>
                  </a:cubicBezTo>
                  <a:cubicBezTo>
                    <a:pt x="48" y="55"/>
                    <a:pt x="47" y="60"/>
                    <a:pt x="52" y="66"/>
                  </a:cubicBezTo>
                  <a:cubicBezTo>
                    <a:pt x="62" y="77"/>
                    <a:pt x="86" y="92"/>
                    <a:pt x="97" y="122"/>
                  </a:cubicBezTo>
                  <a:cubicBezTo>
                    <a:pt x="96" y="80"/>
                    <a:pt x="60" y="0"/>
                    <a:pt x="22" y="25"/>
                  </a:cubicBezTo>
                  <a:cubicBezTo>
                    <a:pt x="0" y="40"/>
                    <a:pt x="7" y="64"/>
                    <a:pt x="29" y="77"/>
                  </a:cubicBezTo>
                  <a:cubicBezTo>
                    <a:pt x="60" y="98"/>
                    <a:pt x="71" y="86"/>
                    <a:pt x="98" y="13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4" name="Freeform 532"/>
          <p:cNvSpPr/>
          <p:nvPr userDrawn="1"/>
        </p:nvSpPr>
        <p:spPr bwMode="auto">
          <a:xfrm>
            <a:off x="5798420" y="4836383"/>
            <a:ext cx="298242" cy="289121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5" name="Freeform 548"/>
          <p:cNvSpPr>
            <a:spLocks noEditPoints="1"/>
          </p:cNvSpPr>
          <p:nvPr userDrawn="1"/>
        </p:nvSpPr>
        <p:spPr bwMode="auto">
          <a:xfrm>
            <a:off x="3459327" y="831211"/>
            <a:ext cx="329252" cy="319219"/>
          </a:xfrm>
          <a:custGeom>
            <a:avLst/>
            <a:gdLst>
              <a:gd name="T0" fmla="*/ 239 w 566"/>
              <a:gd name="T1" fmla="*/ 295 h 549"/>
              <a:gd name="T2" fmla="*/ 44 w 566"/>
              <a:gd name="T3" fmla="*/ 340 h 549"/>
              <a:gd name="T4" fmla="*/ 33 w 566"/>
              <a:gd name="T5" fmla="*/ 482 h 549"/>
              <a:gd name="T6" fmla="*/ 250 w 566"/>
              <a:gd name="T7" fmla="*/ 540 h 549"/>
              <a:gd name="T8" fmla="*/ 498 w 566"/>
              <a:gd name="T9" fmla="*/ 519 h 549"/>
              <a:gd name="T10" fmla="*/ 438 w 566"/>
              <a:gd name="T11" fmla="*/ 67 h 549"/>
              <a:gd name="T12" fmla="*/ 249 w 566"/>
              <a:gd name="T13" fmla="*/ 63 h 549"/>
              <a:gd name="T14" fmla="*/ 239 w 566"/>
              <a:gd name="T15" fmla="*/ 295 h 549"/>
              <a:gd name="T16" fmla="*/ 239 w 566"/>
              <a:gd name="T17" fmla="*/ 295 h 549"/>
              <a:gd name="T18" fmla="*/ 261 w 566"/>
              <a:gd name="T19" fmla="*/ 318 h 549"/>
              <a:gd name="T20" fmla="*/ 257 w 566"/>
              <a:gd name="T21" fmla="*/ 106 h 549"/>
              <a:gd name="T22" fmla="*/ 407 w 566"/>
              <a:gd name="T23" fmla="*/ 82 h 549"/>
              <a:gd name="T24" fmla="*/ 446 w 566"/>
              <a:gd name="T25" fmla="*/ 478 h 549"/>
              <a:gd name="T26" fmla="*/ 130 w 566"/>
              <a:gd name="T27" fmla="*/ 497 h 549"/>
              <a:gd name="T28" fmla="*/ 172 w 566"/>
              <a:gd name="T29" fmla="*/ 326 h 549"/>
              <a:gd name="T30" fmla="*/ 261 w 566"/>
              <a:gd name="T31" fmla="*/ 318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6" h="549">
                <a:moveTo>
                  <a:pt x="239" y="295"/>
                </a:moveTo>
                <a:cubicBezTo>
                  <a:pt x="183" y="276"/>
                  <a:pt x="84" y="294"/>
                  <a:pt x="44" y="340"/>
                </a:cubicBezTo>
                <a:cubicBezTo>
                  <a:pt x="17" y="371"/>
                  <a:pt x="0" y="450"/>
                  <a:pt x="33" y="482"/>
                </a:cubicBezTo>
                <a:cubicBezTo>
                  <a:pt x="74" y="524"/>
                  <a:pt x="194" y="549"/>
                  <a:pt x="250" y="540"/>
                </a:cubicBezTo>
                <a:cubicBezTo>
                  <a:pt x="322" y="528"/>
                  <a:pt x="428" y="494"/>
                  <a:pt x="498" y="519"/>
                </a:cubicBezTo>
                <a:cubicBezTo>
                  <a:pt x="373" y="411"/>
                  <a:pt x="566" y="177"/>
                  <a:pt x="438" y="67"/>
                </a:cubicBezTo>
                <a:cubicBezTo>
                  <a:pt x="380" y="16"/>
                  <a:pt x="303" y="0"/>
                  <a:pt x="249" y="63"/>
                </a:cubicBezTo>
                <a:cubicBezTo>
                  <a:pt x="204" y="115"/>
                  <a:pt x="225" y="242"/>
                  <a:pt x="239" y="295"/>
                </a:cubicBezTo>
                <a:cubicBezTo>
                  <a:pt x="239" y="295"/>
                  <a:pt x="239" y="295"/>
                  <a:pt x="239" y="295"/>
                </a:cubicBezTo>
                <a:close/>
                <a:moveTo>
                  <a:pt x="261" y="318"/>
                </a:moveTo>
                <a:cubicBezTo>
                  <a:pt x="248" y="267"/>
                  <a:pt x="237" y="157"/>
                  <a:pt x="257" y="106"/>
                </a:cubicBezTo>
                <a:cubicBezTo>
                  <a:pt x="283" y="39"/>
                  <a:pt x="358" y="41"/>
                  <a:pt x="407" y="82"/>
                </a:cubicBezTo>
                <a:cubicBezTo>
                  <a:pt x="506" y="169"/>
                  <a:pt x="386" y="369"/>
                  <a:pt x="446" y="478"/>
                </a:cubicBezTo>
                <a:cubicBezTo>
                  <a:pt x="348" y="453"/>
                  <a:pt x="240" y="533"/>
                  <a:pt x="130" y="497"/>
                </a:cubicBezTo>
                <a:cubicBezTo>
                  <a:pt x="7" y="455"/>
                  <a:pt x="64" y="329"/>
                  <a:pt x="172" y="326"/>
                </a:cubicBezTo>
                <a:cubicBezTo>
                  <a:pt x="190" y="325"/>
                  <a:pt x="247" y="324"/>
                  <a:pt x="261" y="31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46" name="组合 645"/>
          <p:cNvGrpSpPr/>
          <p:nvPr userDrawn="1"/>
        </p:nvGrpSpPr>
        <p:grpSpPr>
          <a:xfrm>
            <a:off x="6286442" y="2326434"/>
            <a:ext cx="410425" cy="423193"/>
            <a:chOff x="3670300" y="4330700"/>
            <a:chExt cx="714376" cy="736600"/>
          </a:xfrm>
        </p:grpSpPr>
        <p:sp>
          <p:nvSpPr>
            <p:cNvPr id="650" name="Freeform 550"/>
            <p:cNvSpPr/>
            <p:nvPr userDrawn="1"/>
          </p:nvSpPr>
          <p:spPr bwMode="auto">
            <a:xfrm>
              <a:off x="3873500" y="4330700"/>
              <a:ext cx="161925" cy="166688"/>
            </a:xfrm>
            <a:custGeom>
              <a:avLst/>
              <a:gdLst>
                <a:gd name="T0" fmla="*/ 93 w 160"/>
                <a:gd name="T1" fmla="*/ 3 h 165"/>
                <a:gd name="T2" fmla="*/ 0 w 160"/>
                <a:gd name="T3" fmla="*/ 98 h 165"/>
                <a:gd name="T4" fmla="*/ 15 w 160"/>
                <a:gd name="T5" fmla="*/ 112 h 165"/>
                <a:gd name="T6" fmla="*/ 22 w 160"/>
                <a:gd name="T7" fmla="*/ 102 h 165"/>
                <a:gd name="T8" fmla="*/ 46 w 160"/>
                <a:gd name="T9" fmla="*/ 73 h 165"/>
                <a:gd name="T10" fmla="*/ 84 w 160"/>
                <a:gd name="T11" fmla="*/ 105 h 165"/>
                <a:gd name="T12" fmla="*/ 48 w 160"/>
                <a:gd name="T13" fmla="*/ 147 h 165"/>
                <a:gd name="T14" fmla="*/ 69 w 160"/>
                <a:gd name="T15" fmla="*/ 165 h 165"/>
                <a:gd name="T16" fmla="*/ 118 w 160"/>
                <a:gd name="T17" fmla="*/ 114 h 165"/>
                <a:gd name="T18" fmla="*/ 160 w 160"/>
                <a:gd name="T19" fmla="*/ 72 h 165"/>
                <a:gd name="T20" fmla="*/ 153 w 160"/>
                <a:gd name="T21" fmla="*/ 59 h 165"/>
                <a:gd name="T22" fmla="*/ 144 w 160"/>
                <a:gd name="T23" fmla="*/ 46 h 165"/>
                <a:gd name="T24" fmla="*/ 133 w 160"/>
                <a:gd name="T25" fmla="*/ 52 h 165"/>
                <a:gd name="T26" fmla="*/ 101 w 160"/>
                <a:gd name="T27" fmla="*/ 86 h 165"/>
                <a:gd name="T28" fmla="*/ 85 w 160"/>
                <a:gd name="T29" fmla="*/ 74 h 165"/>
                <a:gd name="T30" fmla="*/ 69 w 160"/>
                <a:gd name="T31" fmla="*/ 60 h 165"/>
                <a:gd name="T32" fmla="*/ 107 w 160"/>
                <a:gd name="T33" fmla="*/ 13 h 165"/>
                <a:gd name="T34" fmla="*/ 102 w 160"/>
                <a:gd name="T35" fmla="*/ 6 h 165"/>
                <a:gd name="T36" fmla="*/ 93 w 160"/>
                <a:gd name="T37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165">
                  <a:moveTo>
                    <a:pt x="93" y="3"/>
                  </a:moveTo>
                  <a:cubicBezTo>
                    <a:pt x="62" y="35"/>
                    <a:pt x="30" y="66"/>
                    <a:pt x="0" y="98"/>
                  </a:cubicBezTo>
                  <a:cubicBezTo>
                    <a:pt x="2" y="103"/>
                    <a:pt x="10" y="108"/>
                    <a:pt x="15" y="112"/>
                  </a:cubicBezTo>
                  <a:cubicBezTo>
                    <a:pt x="18" y="108"/>
                    <a:pt x="19" y="105"/>
                    <a:pt x="22" y="102"/>
                  </a:cubicBezTo>
                  <a:cubicBezTo>
                    <a:pt x="31" y="92"/>
                    <a:pt x="37" y="82"/>
                    <a:pt x="46" y="73"/>
                  </a:cubicBezTo>
                  <a:cubicBezTo>
                    <a:pt x="58" y="84"/>
                    <a:pt x="70" y="98"/>
                    <a:pt x="84" y="105"/>
                  </a:cubicBezTo>
                  <a:cubicBezTo>
                    <a:pt x="78" y="119"/>
                    <a:pt x="60" y="134"/>
                    <a:pt x="48" y="147"/>
                  </a:cubicBezTo>
                  <a:cubicBezTo>
                    <a:pt x="56" y="152"/>
                    <a:pt x="62" y="158"/>
                    <a:pt x="69" y="165"/>
                  </a:cubicBezTo>
                  <a:cubicBezTo>
                    <a:pt x="88" y="153"/>
                    <a:pt x="103" y="129"/>
                    <a:pt x="118" y="114"/>
                  </a:cubicBezTo>
                  <a:cubicBezTo>
                    <a:pt x="132" y="100"/>
                    <a:pt x="146" y="86"/>
                    <a:pt x="160" y="72"/>
                  </a:cubicBezTo>
                  <a:cubicBezTo>
                    <a:pt x="157" y="68"/>
                    <a:pt x="156" y="62"/>
                    <a:pt x="153" y="59"/>
                  </a:cubicBezTo>
                  <a:cubicBezTo>
                    <a:pt x="151" y="54"/>
                    <a:pt x="146" y="51"/>
                    <a:pt x="144" y="46"/>
                  </a:cubicBezTo>
                  <a:cubicBezTo>
                    <a:pt x="137" y="46"/>
                    <a:pt x="138" y="47"/>
                    <a:pt x="133" y="52"/>
                  </a:cubicBezTo>
                  <a:cubicBezTo>
                    <a:pt x="122" y="63"/>
                    <a:pt x="111" y="75"/>
                    <a:pt x="101" y="86"/>
                  </a:cubicBezTo>
                  <a:cubicBezTo>
                    <a:pt x="95" y="81"/>
                    <a:pt x="90" y="79"/>
                    <a:pt x="85" y="74"/>
                  </a:cubicBezTo>
                  <a:cubicBezTo>
                    <a:pt x="80" y="69"/>
                    <a:pt x="74" y="65"/>
                    <a:pt x="69" y="60"/>
                  </a:cubicBezTo>
                  <a:cubicBezTo>
                    <a:pt x="78" y="42"/>
                    <a:pt x="94" y="27"/>
                    <a:pt x="107" y="13"/>
                  </a:cubicBezTo>
                  <a:cubicBezTo>
                    <a:pt x="105" y="9"/>
                    <a:pt x="104" y="9"/>
                    <a:pt x="102" y="6"/>
                  </a:cubicBezTo>
                  <a:cubicBezTo>
                    <a:pt x="98" y="2"/>
                    <a:pt x="98" y="0"/>
                    <a:pt x="93" y="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1" name="Freeform 551"/>
            <p:cNvSpPr>
              <a:spLocks noEditPoints="1"/>
            </p:cNvSpPr>
            <p:nvPr userDrawn="1"/>
          </p:nvSpPr>
          <p:spPr bwMode="auto">
            <a:xfrm>
              <a:off x="3952875" y="4438650"/>
              <a:ext cx="165100" cy="147638"/>
            </a:xfrm>
            <a:custGeom>
              <a:avLst/>
              <a:gdLst>
                <a:gd name="T0" fmla="*/ 80 w 162"/>
                <a:gd name="T1" fmla="*/ 145 h 145"/>
                <a:gd name="T2" fmla="*/ 107 w 162"/>
                <a:gd name="T3" fmla="*/ 101 h 145"/>
                <a:gd name="T4" fmla="*/ 145 w 162"/>
                <a:gd name="T5" fmla="*/ 42 h 145"/>
                <a:gd name="T6" fmla="*/ 154 w 162"/>
                <a:gd name="T7" fmla="*/ 22 h 145"/>
                <a:gd name="T8" fmla="*/ 139 w 162"/>
                <a:gd name="T9" fmla="*/ 7 h 145"/>
                <a:gd name="T10" fmla="*/ 121 w 162"/>
                <a:gd name="T11" fmla="*/ 8 h 145"/>
                <a:gd name="T12" fmla="*/ 83 w 162"/>
                <a:gd name="T13" fmla="*/ 23 h 145"/>
                <a:gd name="T14" fmla="*/ 71 w 162"/>
                <a:gd name="T15" fmla="*/ 29 h 145"/>
                <a:gd name="T16" fmla="*/ 52 w 162"/>
                <a:gd name="T17" fmla="*/ 45 h 145"/>
                <a:gd name="T18" fmla="*/ 39 w 162"/>
                <a:gd name="T19" fmla="*/ 56 h 145"/>
                <a:gd name="T20" fmla="*/ 18 w 162"/>
                <a:gd name="T21" fmla="*/ 73 h 145"/>
                <a:gd name="T22" fmla="*/ 22 w 162"/>
                <a:gd name="T23" fmla="*/ 92 h 145"/>
                <a:gd name="T24" fmla="*/ 51 w 162"/>
                <a:gd name="T25" fmla="*/ 65 h 145"/>
                <a:gd name="T26" fmla="*/ 70 w 162"/>
                <a:gd name="T27" fmla="*/ 82 h 145"/>
                <a:gd name="T28" fmla="*/ 89 w 162"/>
                <a:gd name="T29" fmla="*/ 102 h 145"/>
                <a:gd name="T30" fmla="*/ 77 w 162"/>
                <a:gd name="T31" fmla="*/ 127 h 145"/>
                <a:gd name="T32" fmla="*/ 80 w 162"/>
                <a:gd name="T33" fmla="*/ 145 h 145"/>
                <a:gd name="T34" fmla="*/ 80 w 162"/>
                <a:gd name="T35" fmla="*/ 145 h 145"/>
                <a:gd name="T36" fmla="*/ 96 w 162"/>
                <a:gd name="T37" fmla="*/ 85 h 145"/>
                <a:gd name="T38" fmla="*/ 81 w 162"/>
                <a:gd name="T39" fmla="*/ 71 h 145"/>
                <a:gd name="T40" fmla="*/ 73 w 162"/>
                <a:gd name="T41" fmla="*/ 64 h 145"/>
                <a:gd name="T42" fmla="*/ 78 w 162"/>
                <a:gd name="T43" fmla="*/ 40 h 145"/>
                <a:gd name="T44" fmla="*/ 88 w 162"/>
                <a:gd name="T45" fmla="*/ 35 h 145"/>
                <a:gd name="T46" fmla="*/ 105 w 162"/>
                <a:gd name="T47" fmla="*/ 29 h 145"/>
                <a:gd name="T48" fmla="*/ 124 w 162"/>
                <a:gd name="T49" fmla="*/ 25 h 145"/>
                <a:gd name="T50" fmla="*/ 130 w 162"/>
                <a:gd name="T51" fmla="*/ 41 h 145"/>
                <a:gd name="T52" fmla="*/ 127 w 162"/>
                <a:gd name="T53" fmla="*/ 46 h 145"/>
                <a:gd name="T54" fmla="*/ 108 w 162"/>
                <a:gd name="T55" fmla="*/ 71 h 145"/>
                <a:gd name="T56" fmla="*/ 103 w 162"/>
                <a:gd name="T57" fmla="*/ 82 h 145"/>
                <a:gd name="T58" fmla="*/ 96 w 162"/>
                <a:gd name="T59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145">
                  <a:moveTo>
                    <a:pt x="80" y="145"/>
                  </a:moveTo>
                  <a:cubicBezTo>
                    <a:pt x="90" y="130"/>
                    <a:pt x="98" y="116"/>
                    <a:pt x="107" y="101"/>
                  </a:cubicBezTo>
                  <a:cubicBezTo>
                    <a:pt x="119" y="81"/>
                    <a:pt x="137" y="64"/>
                    <a:pt x="145" y="42"/>
                  </a:cubicBezTo>
                  <a:cubicBezTo>
                    <a:pt x="148" y="35"/>
                    <a:pt x="162" y="29"/>
                    <a:pt x="154" y="22"/>
                  </a:cubicBezTo>
                  <a:cubicBezTo>
                    <a:pt x="149" y="16"/>
                    <a:pt x="143" y="14"/>
                    <a:pt x="139" y="7"/>
                  </a:cubicBezTo>
                  <a:cubicBezTo>
                    <a:pt x="134" y="0"/>
                    <a:pt x="129" y="5"/>
                    <a:pt x="121" y="8"/>
                  </a:cubicBezTo>
                  <a:cubicBezTo>
                    <a:pt x="109" y="12"/>
                    <a:pt x="94" y="16"/>
                    <a:pt x="83" y="23"/>
                  </a:cubicBezTo>
                  <a:cubicBezTo>
                    <a:pt x="79" y="25"/>
                    <a:pt x="75" y="26"/>
                    <a:pt x="71" y="29"/>
                  </a:cubicBezTo>
                  <a:cubicBezTo>
                    <a:pt x="64" y="31"/>
                    <a:pt x="57" y="40"/>
                    <a:pt x="52" y="45"/>
                  </a:cubicBezTo>
                  <a:cubicBezTo>
                    <a:pt x="48" y="48"/>
                    <a:pt x="43" y="51"/>
                    <a:pt x="39" y="56"/>
                  </a:cubicBezTo>
                  <a:cubicBezTo>
                    <a:pt x="32" y="62"/>
                    <a:pt x="26" y="69"/>
                    <a:pt x="18" y="73"/>
                  </a:cubicBezTo>
                  <a:cubicBezTo>
                    <a:pt x="0" y="83"/>
                    <a:pt x="18" y="85"/>
                    <a:pt x="22" y="92"/>
                  </a:cubicBezTo>
                  <a:cubicBezTo>
                    <a:pt x="25" y="89"/>
                    <a:pt x="46" y="64"/>
                    <a:pt x="51" y="65"/>
                  </a:cubicBezTo>
                  <a:cubicBezTo>
                    <a:pt x="52" y="66"/>
                    <a:pt x="68" y="81"/>
                    <a:pt x="70" y="82"/>
                  </a:cubicBezTo>
                  <a:cubicBezTo>
                    <a:pt x="76" y="90"/>
                    <a:pt x="82" y="96"/>
                    <a:pt x="89" y="102"/>
                  </a:cubicBezTo>
                  <a:cubicBezTo>
                    <a:pt x="84" y="109"/>
                    <a:pt x="82" y="119"/>
                    <a:pt x="77" y="127"/>
                  </a:cubicBezTo>
                  <a:cubicBezTo>
                    <a:pt x="72" y="134"/>
                    <a:pt x="68" y="142"/>
                    <a:pt x="80" y="145"/>
                  </a:cubicBezTo>
                  <a:cubicBezTo>
                    <a:pt x="80" y="145"/>
                    <a:pt x="80" y="145"/>
                    <a:pt x="80" y="145"/>
                  </a:cubicBezTo>
                  <a:close/>
                  <a:moveTo>
                    <a:pt x="96" y="85"/>
                  </a:moveTo>
                  <a:cubicBezTo>
                    <a:pt x="89" y="87"/>
                    <a:pt x="84" y="75"/>
                    <a:pt x="81" y="71"/>
                  </a:cubicBezTo>
                  <a:cubicBezTo>
                    <a:pt x="79" y="68"/>
                    <a:pt x="76" y="66"/>
                    <a:pt x="73" y="64"/>
                  </a:cubicBezTo>
                  <a:cubicBezTo>
                    <a:pt x="61" y="60"/>
                    <a:pt x="73" y="45"/>
                    <a:pt x="78" y="40"/>
                  </a:cubicBezTo>
                  <a:cubicBezTo>
                    <a:pt x="79" y="39"/>
                    <a:pt x="87" y="35"/>
                    <a:pt x="88" y="35"/>
                  </a:cubicBezTo>
                  <a:cubicBezTo>
                    <a:pt x="94" y="34"/>
                    <a:pt x="99" y="29"/>
                    <a:pt x="105" y="29"/>
                  </a:cubicBezTo>
                  <a:cubicBezTo>
                    <a:pt x="108" y="26"/>
                    <a:pt x="121" y="22"/>
                    <a:pt x="124" y="25"/>
                  </a:cubicBezTo>
                  <a:cubicBezTo>
                    <a:pt x="128" y="29"/>
                    <a:pt x="136" y="35"/>
                    <a:pt x="130" y="41"/>
                  </a:cubicBezTo>
                  <a:cubicBezTo>
                    <a:pt x="128" y="43"/>
                    <a:pt x="128" y="45"/>
                    <a:pt x="127" y="46"/>
                  </a:cubicBezTo>
                  <a:cubicBezTo>
                    <a:pt x="120" y="53"/>
                    <a:pt x="116" y="63"/>
                    <a:pt x="108" y="71"/>
                  </a:cubicBezTo>
                  <a:cubicBezTo>
                    <a:pt x="107" y="76"/>
                    <a:pt x="104" y="78"/>
                    <a:pt x="103" y="82"/>
                  </a:cubicBezTo>
                  <a:cubicBezTo>
                    <a:pt x="101" y="85"/>
                    <a:pt x="98" y="86"/>
                    <a:pt x="96" y="85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2" name="Freeform 552"/>
            <p:cNvSpPr>
              <a:spLocks noEditPoints="1"/>
            </p:cNvSpPr>
            <p:nvPr userDrawn="1"/>
          </p:nvSpPr>
          <p:spPr bwMode="auto">
            <a:xfrm>
              <a:off x="4043363" y="4506913"/>
              <a:ext cx="155575" cy="123825"/>
            </a:xfrm>
            <a:custGeom>
              <a:avLst/>
              <a:gdLst>
                <a:gd name="T0" fmla="*/ 94 w 153"/>
                <a:gd name="T1" fmla="*/ 10 h 122"/>
                <a:gd name="T2" fmla="*/ 72 w 153"/>
                <a:gd name="T3" fmla="*/ 31 h 122"/>
                <a:gd name="T4" fmla="*/ 35 w 153"/>
                <a:gd name="T5" fmla="*/ 62 h 122"/>
                <a:gd name="T6" fmla="*/ 0 w 153"/>
                <a:gd name="T7" fmla="*/ 91 h 122"/>
                <a:gd name="T8" fmla="*/ 16 w 153"/>
                <a:gd name="T9" fmla="*/ 115 h 122"/>
                <a:gd name="T10" fmla="*/ 39 w 153"/>
                <a:gd name="T11" fmla="*/ 92 h 122"/>
                <a:gd name="T12" fmla="*/ 50 w 153"/>
                <a:gd name="T13" fmla="*/ 84 h 122"/>
                <a:gd name="T14" fmla="*/ 68 w 153"/>
                <a:gd name="T15" fmla="*/ 93 h 122"/>
                <a:gd name="T16" fmla="*/ 106 w 153"/>
                <a:gd name="T17" fmla="*/ 121 h 122"/>
                <a:gd name="T18" fmla="*/ 149 w 153"/>
                <a:gd name="T19" fmla="*/ 57 h 122"/>
                <a:gd name="T20" fmla="*/ 107 w 153"/>
                <a:gd name="T21" fmla="*/ 0 h 122"/>
                <a:gd name="T22" fmla="*/ 94 w 153"/>
                <a:gd name="T23" fmla="*/ 10 h 122"/>
                <a:gd name="T24" fmla="*/ 94 w 153"/>
                <a:gd name="T25" fmla="*/ 10 h 122"/>
                <a:gd name="T26" fmla="*/ 112 w 153"/>
                <a:gd name="T27" fmla="*/ 36 h 122"/>
                <a:gd name="T28" fmla="*/ 123 w 153"/>
                <a:gd name="T29" fmla="*/ 49 h 122"/>
                <a:gd name="T30" fmla="*/ 129 w 153"/>
                <a:gd name="T31" fmla="*/ 60 h 122"/>
                <a:gd name="T32" fmla="*/ 127 w 153"/>
                <a:gd name="T33" fmla="*/ 81 h 122"/>
                <a:gd name="T34" fmla="*/ 120 w 153"/>
                <a:gd name="T35" fmla="*/ 92 h 122"/>
                <a:gd name="T36" fmla="*/ 113 w 153"/>
                <a:gd name="T37" fmla="*/ 95 h 122"/>
                <a:gd name="T38" fmla="*/ 106 w 153"/>
                <a:gd name="T39" fmla="*/ 96 h 122"/>
                <a:gd name="T40" fmla="*/ 85 w 153"/>
                <a:gd name="T41" fmla="*/ 84 h 122"/>
                <a:gd name="T42" fmla="*/ 80 w 153"/>
                <a:gd name="T43" fmla="*/ 80 h 122"/>
                <a:gd name="T44" fmla="*/ 72 w 153"/>
                <a:gd name="T45" fmla="*/ 70 h 122"/>
                <a:gd name="T46" fmla="*/ 83 w 153"/>
                <a:gd name="T47" fmla="*/ 57 h 122"/>
                <a:gd name="T48" fmla="*/ 108 w 153"/>
                <a:gd name="T49" fmla="*/ 32 h 122"/>
                <a:gd name="T50" fmla="*/ 112 w 153"/>
                <a:gd name="T51" fmla="*/ 3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122">
                  <a:moveTo>
                    <a:pt x="94" y="10"/>
                  </a:moveTo>
                  <a:cubicBezTo>
                    <a:pt x="90" y="19"/>
                    <a:pt x="81" y="25"/>
                    <a:pt x="72" y="31"/>
                  </a:cubicBezTo>
                  <a:cubicBezTo>
                    <a:pt x="59" y="40"/>
                    <a:pt x="47" y="51"/>
                    <a:pt x="35" y="62"/>
                  </a:cubicBezTo>
                  <a:cubicBezTo>
                    <a:pt x="23" y="72"/>
                    <a:pt x="10" y="80"/>
                    <a:pt x="0" y="91"/>
                  </a:cubicBezTo>
                  <a:cubicBezTo>
                    <a:pt x="4" y="99"/>
                    <a:pt x="12" y="106"/>
                    <a:pt x="16" y="115"/>
                  </a:cubicBezTo>
                  <a:cubicBezTo>
                    <a:pt x="24" y="109"/>
                    <a:pt x="32" y="100"/>
                    <a:pt x="39" y="92"/>
                  </a:cubicBezTo>
                  <a:cubicBezTo>
                    <a:pt x="42" y="89"/>
                    <a:pt x="47" y="87"/>
                    <a:pt x="50" y="84"/>
                  </a:cubicBezTo>
                  <a:cubicBezTo>
                    <a:pt x="59" y="76"/>
                    <a:pt x="64" y="85"/>
                    <a:pt x="68" y="93"/>
                  </a:cubicBezTo>
                  <a:cubicBezTo>
                    <a:pt x="72" y="104"/>
                    <a:pt x="93" y="122"/>
                    <a:pt x="106" y="121"/>
                  </a:cubicBezTo>
                  <a:cubicBezTo>
                    <a:pt x="139" y="118"/>
                    <a:pt x="153" y="84"/>
                    <a:pt x="149" y="57"/>
                  </a:cubicBezTo>
                  <a:cubicBezTo>
                    <a:pt x="145" y="31"/>
                    <a:pt x="125" y="17"/>
                    <a:pt x="107" y="0"/>
                  </a:cubicBezTo>
                  <a:cubicBezTo>
                    <a:pt x="99" y="2"/>
                    <a:pt x="95" y="5"/>
                    <a:pt x="94" y="10"/>
                  </a:cubicBezTo>
                  <a:cubicBezTo>
                    <a:pt x="94" y="10"/>
                    <a:pt x="94" y="10"/>
                    <a:pt x="94" y="10"/>
                  </a:cubicBezTo>
                  <a:close/>
                  <a:moveTo>
                    <a:pt x="112" y="36"/>
                  </a:moveTo>
                  <a:cubicBezTo>
                    <a:pt x="118" y="36"/>
                    <a:pt x="122" y="45"/>
                    <a:pt x="123" y="49"/>
                  </a:cubicBezTo>
                  <a:cubicBezTo>
                    <a:pt x="126" y="52"/>
                    <a:pt x="126" y="57"/>
                    <a:pt x="129" y="60"/>
                  </a:cubicBezTo>
                  <a:cubicBezTo>
                    <a:pt x="134" y="64"/>
                    <a:pt x="131" y="77"/>
                    <a:pt x="127" y="81"/>
                  </a:cubicBezTo>
                  <a:cubicBezTo>
                    <a:pt x="127" y="86"/>
                    <a:pt x="123" y="89"/>
                    <a:pt x="120" y="92"/>
                  </a:cubicBezTo>
                  <a:cubicBezTo>
                    <a:pt x="118" y="94"/>
                    <a:pt x="115" y="93"/>
                    <a:pt x="113" y="95"/>
                  </a:cubicBezTo>
                  <a:cubicBezTo>
                    <a:pt x="112" y="97"/>
                    <a:pt x="109" y="96"/>
                    <a:pt x="106" y="96"/>
                  </a:cubicBezTo>
                  <a:cubicBezTo>
                    <a:pt x="96" y="100"/>
                    <a:pt x="91" y="90"/>
                    <a:pt x="85" y="84"/>
                  </a:cubicBezTo>
                  <a:cubicBezTo>
                    <a:pt x="82" y="84"/>
                    <a:pt x="82" y="82"/>
                    <a:pt x="80" y="80"/>
                  </a:cubicBezTo>
                  <a:cubicBezTo>
                    <a:pt x="74" y="81"/>
                    <a:pt x="69" y="76"/>
                    <a:pt x="72" y="70"/>
                  </a:cubicBezTo>
                  <a:cubicBezTo>
                    <a:pt x="71" y="65"/>
                    <a:pt x="79" y="58"/>
                    <a:pt x="83" y="57"/>
                  </a:cubicBezTo>
                  <a:cubicBezTo>
                    <a:pt x="91" y="48"/>
                    <a:pt x="98" y="39"/>
                    <a:pt x="108" y="32"/>
                  </a:cubicBezTo>
                  <a:cubicBezTo>
                    <a:pt x="110" y="30"/>
                    <a:pt x="114" y="33"/>
                    <a:pt x="112" y="36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3" name="Freeform 553"/>
            <p:cNvSpPr>
              <a:spLocks noEditPoints="1"/>
            </p:cNvSpPr>
            <p:nvPr userDrawn="1"/>
          </p:nvSpPr>
          <p:spPr bwMode="auto">
            <a:xfrm>
              <a:off x="4148138" y="4578350"/>
              <a:ext cx="149225" cy="136525"/>
            </a:xfrm>
            <a:custGeom>
              <a:avLst/>
              <a:gdLst>
                <a:gd name="T0" fmla="*/ 71 w 147"/>
                <a:gd name="T1" fmla="*/ 14 h 134"/>
                <a:gd name="T2" fmla="*/ 54 w 147"/>
                <a:gd name="T3" fmla="*/ 40 h 134"/>
                <a:gd name="T4" fmla="*/ 25 w 147"/>
                <a:gd name="T5" fmla="*/ 79 h 134"/>
                <a:gd name="T6" fmla="*/ 0 w 147"/>
                <a:gd name="T7" fmla="*/ 115 h 134"/>
                <a:gd name="T8" fmla="*/ 21 w 147"/>
                <a:gd name="T9" fmla="*/ 134 h 134"/>
                <a:gd name="T10" fmla="*/ 37 w 147"/>
                <a:gd name="T11" fmla="*/ 108 h 134"/>
                <a:gd name="T12" fmla="*/ 47 w 147"/>
                <a:gd name="T13" fmla="*/ 96 h 134"/>
                <a:gd name="T14" fmla="*/ 65 w 147"/>
                <a:gd name="T15" fmla="*/ 99 h 134"/>
                <a:gd name="T16" fmla="*/ 111 w 147"/>
                <a:gd name="T17" fmla="*/ 117 h 134"/>
                <a:gd name="T18" fmla="*/ 136 w 147"/>
                <a:gd name="T19" fmla="*/ 45 h 134"/>
                <a:gd name="T20" fmla="*/ 79 w 147"/>
                <a:gd name="T21" fmla="*/ 0 h 134"/>
                <a:gd name="T22" fmla="*/ 71 w 147"/>
                <a:gd name="T23" fmla="*/ 14 h 134"/>
                <a:gd name="T24" fmla="*/ 71 w 147"/>
                <a:gd name="T25" fmla="*/ 14 h 134"/>
                <a:gd name="T26" fmla="*/ 95 w 147"/>
                <a:gd name="T27" fmla="*/ 33 h 134"/>
                <a:gd name="T28" fmla="*/ 108 w 147"/>
                <a:gd name="T29" fmla="*/ 43 h 134"/>
                <a:gd name="T30" fmla="*/ 117 w 147"/>
                <a:gd name="T31" fmla="*/ 52 h 134"/>
                <a:gd name="T32" fmla="*/ 120 w 147"/>
                <a:gd name="T33" fmla="*/ 73 h 134"/>
                <a:gd name="T34" fmla="*/ 117 w 147"/>
                <a:gd name="T35" fmla="*/ 84 h 134"/>
                <a:gd name="T36" fmla="*/ 111 w 147"/>
                <a:gd name="T37" fmla="*/ 91 h 134"/>
                <a:gd name="T38" fmla="*/ 105 w 147"/>
                <a:gd name="T39" fmla="*/ 93 h 134"/>
                <a:gd name="T40" fmla="*/ 80 w 147"/>
                <a:gd name="T41" fmla="*/ 87 h 134"/>
                <a:gd name="T42" fmla="*/ 74 w 147"/>
                <a:gd name="T43" fmla="*/ 84 h 134"/>
                <a:gd name="T44" fmla="*/ 64 w 147"/>
                <a:gd name="T45" fmla="*/ 77 h 134"/>
                <a:gd name="T46" fmla="*/ 71 w 147"/>
                <a:gd name="T47" fmla="*/ 61 h 134"/>
                <a:gd name="T48" fmla="*/ 89 w 147"/>
                <a:gd name="T49" fmla="*/ 31 h 134"/>
                <a:gd name="T50" fmla="*/ 95 w 147"/>
                <a:gd name="T51" fmla="*/ 3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34">
                  <a:moveTo>
                    <a:pt x="71" y="14"/>
                  </a:moveTo>
                  <a:cubicBezTo>
                    <a:pt x="69" y="24"/>
                    <a:pt x="61" y="33"/>
                    <a:pt x="54" y="40"/>
                  </a:cubicBezTo>
                  <a:cubicBezTo>
                    <a:pt x="43" y="52"/>
                    <a:pt x="35" y="66"/>
                    <a:pt x="25" y="79"/>
                  </a:cubicBezTo>
                  <a:cubicBezTo>
                    <a:pt x="17" y="92"/>
                    <a:pt x="7" y="102"/>
                    <a:pt x="0" y="115"/>
                  </a:cubicBezTo>
                  <a:cubicBezTo>
                    <a:pt x="6" y="123"/>
                    <a:pt x="15" y="126"/>
                    <a:pt x="21" y="134"/>
                  </a:cubicBezTo>
                  <a:cubicBezTo>
                    <a:pt x="28" y="127"/>
                    <a:pt x="33" y="116"/>
                    <a:pt x="37" y="108"/>
                  </a:cubicBezTo>
                  <a:cubicBezTo>
                    <a:pt x="40" y="103"/>
                    <a:pt x="44" y="100"/>
                    <a:pt x="47" y="96"/>
                  </a:cubicBezTo>
                  <a:cubicBezTo>
                    <a:pt x="53" y="86"/>
                    <a:pt x="60" y="93"/>
                    <a:pt x="65" y="99"/>
                  </a:cubicBezTo>
                  <a:cubicBezTo>
                    <a:pt x="73" y="109"/>
                    <a:pt x="99" y="121"/>
                    <a:pt x="111" y="117"/>
                  </a:cubicBezTo>
                  <a:cubicBezTo>
                    <a:pt x="142" y="107"/>
                    <a:pt x="147" y="70"/>
                    <a:pt x="136" y="45"/>
                  </a:cubicBezTo>
                  <a:cubicBezTo>
                    <a:pt x="124" y="21"/>
                    <a:pt x="102" y="12"/>
                    <a:pt x="79" y="0"/>
                  </a:cubicBezTo>
                  <a:cubicBezTo>
                    <a:pt x="73" y="5"/>
                    <a:pt x="70" y="9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lose/>
                  <a:moveTo>
                    <a:pt x="95" y="33"/>
                  </a:moveTo>
                  <a:cubicBezTo>
                    <a:pt x="99" y="33"/>
                    <a:pt x="106" y="39"/>
                    <a:pt x="108" y="43"/>
                  </a:cubicBezTo>
                  <a:cubicBezTo>
                    <a:pt x="113" y="45"/>
                    <a:pt x="114" y="50"/>
                    <a:pt x="117" y="52"/>
                  </a:cubicBezTo>
                  <a:cubicBezTo>
                    <a:pt x="124" y="55"/>
                    <a:pt x="123" y="67"/>
                    <a:pt x="120" y="73"/>
                  </a:cubicBezTo>
                  <a:cubicBezTo>
                    <a:pt x="122" y="77"/>
                    <a:pt x="119" y="81"/>
                    <a:pt x="117" y="84"/>
                  </a:cubicBezTo>
                  <a:cubicBezTo>
                    <a:pt x="115" y="87"/>
                    <a:pt x="112" y="88"/>
                    <a:pt x="111" y="91"/>
                  </a:cubicBezTo>
                  <a:cubicBezTo>
                    <a:pt x="110" y="93"/>
                    <a:pt x="107" y="92"/>
                    <a:pt x="105" y="93"/>
                  </a:cubicBezTo>
                  <a:cubicBezTo>
                    <a:pt x="96" y="99"/>
                    <a:pt x="88" y="91"/>
                    <a:pt x="80" y="87"/>
                  </a:cubicBezTo>
                  <a:cubicBezTo>
                    <a:pt x="78" y="87"/>
                    <a:pt x="77" y="86"/>
                    <a:pt x="74" y="84"/>
                  </a:cubicBezTo>
                  <a:cubicBezTo>
                    <a:pt x="69" y="87"/>
                    <a:pt x="63" y="83"/>
                    <a:pt x="64" y="77"/>
                  </a:cubicBezTo>
                  <a:cubicBezTo>
                    <a:pt x="62" y="72"/>
                    <a:pt x="68" y="64"/>
                    <a:pt x="71" y="61"/>
                  </a:cubicBezTo>
                  <a:cubicBezTo>
                    <a:pt x="77" y="51"/>
                    <a:pt x="81" y="40"/>
                    <a:pt x="89" y="31"/>
                  </a:cubicBezTo>
                  <a:cubicBezTo>
                    <a:pt x="91" y="29"/>
                    <a:pt x="95" y="31"/>
                    <a:pt x="95" y="3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4" name="Freeform 554"/>
            <p:cNvSpPr/>
            <p:nvPr userDrawn="1"/>
          </p:nvSpPr>
          <p:spPr bwMode="auto">
            <a:xfrm>
              <a:off x="4240213" y="4665663"/>
              <a:ext cx="138113" cy="134938"/>
            </a:xfrm>
            <a:custGeom>
              <a:avLst/>
              <a:gdLst>
                <a:gd name="T0" fmla="*/ 53 w 137"/>
                <a:gd name="T1" fmla="*/ 49 h 132"/>
                <a:gd name="T2" fmla="*/ 41 w 137"/>
                <a:gd name="T3" fmla="*/ 75 h 132"/>
                <a:gd name="T4" fmla="*/ 23 w 137"/>
                <a:gd name="T5" fmla="*/ 93 h 132"/>
                <a:gd name="T6" fmla="*/ 13 w 137"/>
                <a:gd name="T7" fmla="*/ 104 h 132"/>
                <a:gd name="T8" fmla="*/ 0 w 137"/>
                <a:gd name="T9" fmla="*/ 110 h 132"/>
                <a:gd name="T10" fmla="*/ 25 w 137"/>
                <a:gd name="T11" fmla="*/ 132 h 132"/>
                <a:gd name="T12" fmla="*/ 25 w 137"/>
                <a:gd name="T13" fmla="*/ 116 h 132"/>
                <a:gd name="T14" fmla="*/ 44 w 137"/>
                <a:gd name="T15" fmla="*/ 96 h 132"/>
                <a:gd name="T16" fmla="*/ 62 w 137"/>
                <a:gd name="T17" fmla="*/ 86 h 132"/>
                <a:gd name="T18" fmla="*/ 99 w 137"/>
                <a:gd name="T19" fmla="*/ 80 h 132"/>
                <a:gd name="T20" fmla="*/ 137 w 137"/>
                <a:gd name="T21" fmla="*/ 75 h 132"/>
                <a:gd name="T22" fmla="*/ 125 w 137"/>
                <a:gd name="T23" fmla="*/ 61 h 132"/>
                <a:gd name="T24" fmla="*/ 116 w 137"/>
                <a:gd name="T25" fmla="*/ 50 h 132"/>
                <a:gd name="T26" fmla="*/ 113 w 137"/>
                <a:gd name="T27" fmla="*/ 50 h 132"/>
                <a:gd name="T28" fmla="*/ 105 w 137"/>
                <a:gd name="T29" fmla="*/ 56 h 132"/>
                <a:gd name="T30" fmla="*/ 66 w 137"/>
                <a:gd name="T31" fmla="*/ 66 h 132"/>
                <a:gd name="T32" fmla="*/ 81 w 137"/>
                <a:gd name="T33" fmla="*/ 26 h 132"/>
                <a:gd name="T34" fmla="*/ 86 w 137"/>
                <a:gd name="T35" fmla="*/ 10 h 132"/>
                <a:gd name="T36" fmla="*/ 53 w 137"/>
                <a:gd name="T37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132">
                  <a:moveTo>
                    <a:pt x="53" y="49"/>
                  </a:moveTo>
                  <a:cubicBezTo>
                    <a:pt x="49" y="59"/>
                    <a:pt x="49" y="66"/>
                    <a:pt x="41" y="75"/>
                  </a:cubicBezTo>
                  <a:cubicBezTo>
                    <a:pt x="35" y="81"/>
                    <a:pt x="29" y="87"/>
                    <a:pt x="23" y="93"/>
                  </a:cubicBezTo>
                  <a:cubicBezTo>
                    <a:pt x="21" y="95"/>
                    <a:pt x="15" y="103"/>
                    <a:pt x="13" y="104"/>
                  </a:cubicBezTo>
                  <a:cubicBezTo>
                    <a:pt x="10" y="105"/>
                    <a:pt x="0" y="106"/>
                    <a:pt x="0" y="110"/>
                  </a:cubicBezTo>
                  <a:cubicBezTo>
                    <a:pt x="0" y="111"/>
                    <a:pt x="22" y="129"/>
                    <a:pt x="25" y="132"/>
                  </a:cubicBezTo>
                  <a:cubicBezTo>
                    <a:pt x="26" y="128"/>
                    <a:pt x="23" y="120"/>
                    <a:pt x="25" y="116"/>
                  </a:cubicBezTo>
                  <a:cubicBezTo>
                    <a:pt x="28" y="110"/>
                    <a:pt x="39" y="101"/>
                    <a:pt x="44" y="96"/>
                  </a:cubicBezTo>
                  <a:cubicBezTo>
                    <a:pt x="51" y="89"/>
                    <a:pt x="53" y="85"/>
                    <a:pt x="62" y="86"/>
                  </a:cubicBezTo>
                  <a:cubicBezTo>
                    <a:pt x="73" y="87"/>
                    <a:pt x="88" y="83"/>
                    <a:pt x="99" y="80"/>
                  </a:cubicBezTo>
                  <a:cubicBezTo>
                    <a:pt x="112" y="77"/>
                    <a:pt x="124" y="76"/>
                    <a:pt x="137" y="75"/>
                  </a:cubicBezTo>
                  <a:cubicBezTo>
                    <a:pt x="132" y="70"/>
                    <a:pt x="129" y="65"/>
                    <a:pt x="125" y="61"/>
                  </a:cubicBezTo>
                  <a:cubicBezTo>
                    <a:pt x="122" y="58"/>
                    <a:pt x="120" y="53"/>
                    <a:pt x="116" y="50"/>
                  </a:cubicBezTo>
                  <a:cubicBezTo>
                    <a:pt x="115" y="50"/>
                    <a:pt x="114" y="49"/>
                    <a:pt x="113" y="50"/>
                  </a:cubicBezTo>
                  <a:cubicBezTo>
                    <a:pt x="109" y="56"/>
                    <a:pt x="111" y="53"/>
                    <a:pt x="105" y="56"/>
                  </a:cubicBezTo>
                  <a:cubicBezTo>
                    <a:pt x="93" y="61"/>
                    <a:pt x="79" y="65"/>
                    <a:pt x="66" y="66"/>
                  </a:cubicBezTo>
                  <a:cubicBezTo>
                    <a:pt x="71" y="53"/>
                    <a:pt x="74" y="39"/>
                    <a:pt x="81" y="26"/>
                  </a:cubicBezTo>
                  <a:cubicBezTo>
                    <a:pt x="83" y="21"/>
                    <a:pt x="92" y="14"/>
                    <a:pt x="86" y="10"/>
                  </a:cubicBezTo>
                  <a:cubicBezTo>
                    <a:pt x="59" y="0"/>
                    <a:pt x="70" y="0"/>
                    <a:pt x="53" y="4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5" name="Freeform 555"/>
            <p:cNvSpPr>
              <a:spLocks noEditPoints="1"/>
            </p:cNvSpPr>
            <p:nvPr userDrawn="1"/>
          </p:nvSpPr>
          <p:spPr bwMode="auto">
            <a:xfrm>
              <a:off x="3670300" y="4386263"/>
              <a:ext cx="122238" cy="127000"/>
            </a:xfrm>
            <a:custGeom>
              <a:avLst/>
              <a:gdLst>
                <a:gd name="T0" fmla="*/ 87 w 121"/>
                <a:gd name="T1" fmla="*/ 0 h 126"/>
                <a:gd name="T2" fmla="*/ 46 w 121"/>
                <a:gd name="T3" fmla="*/ 45 h 126"/>
                <a:gd name="T4" fmla="*/ 16 w 121"/>
                <a:gd name="T5" fmla="*/ 76 h 126"/>
                <a:gd name="T6" fmla="*/ 6 w 121"/>
                <a:gd name="T7" fmla="*/ 87 h 126"/>
                <a:gd name="T8" fmla="*/ 1 w 121"/>
                <a:gd name="T9" fmla="*/ 92 h 126"/>
                <a:gd name="T10" fmla="*/ 12 w 121"/>
                <a:gd name="T11" fmla="*/ 101 h 126"/>
                <a:gd name="T12" fmla="*/ 33 w 121"/>
                <a:gd name="T13" fmla="*/ 118 h 126"/>
                <a:gd name="T14" fmla="*/ 76 w 121"/>
                <a:gd name="T15" fmla="*/ 115 h 126"/>
                <a:gd name="T16" fmla="*/ 69 w 121"/>
                <a:gd name="T17" fmla="*/ 73 h 126"/>
                <a:gd name="T18" fmla="*/ 100 w 121"/>
                <a:gd name="T19" fmla="*/ 80 h 126"/>
                <a:gd name="T20" fmla="*/ 114 w 121"/>
                <a:gd name="T21" fmla="*/ 68 h 126"/>
                <a:gd name="T22" fmla="*/ 110 w 121"/>
                <a:gd name="T23" fmla="*/ 31 h 126"/>
                <a:gd name="T24" fmla="*/ 87 w 121"/>
                <a:gd name="T25" fmla="*/ 0 h 126"/>
                <a:gd name="T26" fmla="*/ 87 w 121"/>
                <a:gd name="T27" fmla="*/ 0 h 126"/>
                <a:gd name="T28" fmla="*/ 63 w 121"/>
                <a:gd name="T29" fmla="*/ 107 h 126"/>
                <a:gd name="T30" fmla="*/ 58 w 121"/>
                <a:gd name="T31" fmla="*/ 109 h 126"/>
                <a:gd name="T32" fmla="*/ 42 w 121"/>
                <a:gd name="T33" fmla="*/ 111 h 126"/>
                <a:gd name="T34" fmla="*/ 36 w 121"/>
                <a:gd name="T35" fmla="*/ 108 h 126"/>
                <a:gd name="T36" fmla="*/ 19 w 121"/>
                <a:gd name="T37" fmla="*/ 95 h 126"/>
                <a:gd name="T38" fmla="*/ 26 w 121"/>
                <a:gd name="T39" fmla="*/ 87 h 126"/>
                <a:gd name="T40" fmla="*/ 36 w 121"/>
                <a:gd name="T41" fmla="*/ 76 h 126"/>
                <a:gd name="T42" fmla="*/ 48 w 121"/>
                <a:gd name="T43" fmla="*/ 67 h 126"/>
                <a:gd name="T44" fmla="*/ 53 w 121"/>
                <a:gd name="T45" fmla="*/ 67 h 126"/>
                <a:gd name="T46" fmla="*/ 66 w 121"/>
                <a:gd name="T47" fmla="*/ 97 h 126"/>
                <a:gd name="T48" fmla="*/ 63 w 121"/>
                <a:gd name="T49" fmla="*/ 107 h 126"/>
                <a:gd name="T50" fmla="*/ 63 w 121"/>
                <a:gd name="T51" fmla="*/ 107 h 126"/>
                <a:gd name="T52" fmla="*/ 54 w 121"/>
                <a:gd name="T53" fmla="*/ 77 h 126"/>
                <a:gd name="T54" fmla="*/ 54 w 121"/>
                <a:gd name="T55" fmla="*/ 78 h 126"/>
                <a:gd name="T56" fmla="*/ 54 w 121"/>
                <a:gd name="T57" fmla="*/ 78 h 126"/>
                <a:gd name="T58" fmla="*/ 54 w 121"/>
                <a:gd name="T59" fmla="*/ 77 h 126"/>
                <a:gd name="T60" fmla="*/ 35 w 121"/>
                <a:gd name="T61" fmla="*/ 86 h 126"/>
                <a:gd name="T62" fmla="*/ 36 w 121"/>
                <a:gd name="T63" fmla="*/ 85 h 126"/>
                <a:gd name="T64" fmla="*/ 36 w 121"/>
                <a:gd name="T65" fmla="*/ 86 h 126"/>
                <a:gd name="T66" fmla="*/ 35 w 121"/>
                <a:gd name="T67" fmla="*/ 86 h 126"/>
                <a:gd name="T68" fmla="*/ 35 w 121"/>
                <a:gd name="T69" fmla="*/ 86 h 126"/>
                <a:gd name="T70" fmla="*/ 101 w 121"/>
                <a:gd name="T71" fmla="*/ 60 h 126"/>
                <a:gd name="T72" fmla="*/ 90 w 121"/>
                <a:gd name="T73" fmla="*/ 67 h 126"/>
                <a:gd name="T74" fmla="*/ 84 w 121"/>
                <a:gd name="T75" fmla="*/ 66 h 126"/>
                <a:gd name="T76" fmla="*/ 79 w 121"/>
                <a:gd name="T77" fmla="*/ 64 h 126"/>
                <a:gd name="T78" fmla="*/ 67 w 121"/>
                <a:gd name="T79" fmla="*/ 54 h 126"/>
                <a:gd name="T80" fmla="*/ 65 w 121"/>
                <a:gd name="T81" fmla="*/ 44 h 126"/>
                <a:gd name="T82" fmla="*/ 82 w 121"/>
                <a:gd name="T83" fmla="*/ 27 h 126"/>
                <a:gd name="T84" fmla="*/ 98 w 121"/>
                <a:gd name="T85" fmla="*/ 31 h 126"/>
                <a:gd name="T86" fmla="*/ 104 w 121"/>
                <a:gd name="T87" fmla="*/ 55 h 126"/>
                <a:gd name="T88" fmla="*/ 101 w 121"/>
                <a:gd name="T89" fmla="*/ 6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" h="126">
                  <a:moveTo>
                    <a:pt x="87" y="0"/>
                  </a:moveTo>
                  <a:cubicBezTo>
                    <a:pt x="75" y="16"/>
                    <a:pt x="60" y="31"/>
                    <a:pt x="46" y="45"/>
                  </a:cubicBezTo>
                  <a:cubicBezTo>
                    <a:pt x="36" y="55"/>
                    <a:pt x="26" y="66"/>
                    <a:pt x="16" y="76"/>
                  </a:cubicBezTo>
                  <a:cubicBezTo>
                    <a:pt x="12" y="80"/>
                    <a:pt x="9" y="84"/>
                    <a:pt x="6" y="87"/>
                  </a:cubicBezTo>
                  <a:cubicBezTo>
                    <a:pt x="5" y="88"/>
                    <a:pt x="2" y="91"/>
                    <a:pt x="1" y="92"/>
                  </a:cubicBezTo>
                  <a:cubicBezTo>
                    <a:pt x="0" y="95"/>
                    <a:pt x="9" y="99"/>
                    <a:pt x="12" y="101"/>
                  </a:cubicBezTo>
                  <a:cubicBezTo>
                    <a:pt x="19" y="105"/>
                    <a:pt x="25" y="113"/>
                    <a:pt x="33" y="118"/>
                  </a:cubicBezTo>
                  <a:cubicBezTo>
                    <a:pt x="44" y="126"/>
                    <a:pt x="68" y="122"/>
                    <a:pt x="76" y="115"/>
                  </a:cubicBezTo>
                  <a:cubicBezTo>
                    <a:pt x="88" y="103"/>
                    <a:pt x="77" y="87"/>
                    <a:pt x="69" y="73"/>
                  </a:cubicBezTo>
                  <a:cubicBezTo>
                    <a:pt x="82" y="79"/>
                    <a:pt x="88" y="85"/>
                    <a:pt x="100" y="80"/>
                  </a:cubicBezTo>
                  <a:cubicBezTo>
                    <a:pt x="105" y="77"/>
                    <a:pt x="112" y="76"/>
                    <a:pt x="114" y="68"/>
                  </a:cubicBezTo>
                  <a:cubicBezTo>
                    <a:pt x="118" y="54"/>
                    <a:pt x="121" y="45"/>
                    <a:pt x="110" y="31"/>
                  </a:cubicBezTo>
                  <a:cubicBezTo>
                    <a:pt x="102" y="21"/>
                    <a:pt x="94" y="11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lose/>
                  <a:moveTo>
                    <a:pt x="63" y="107"/>
                  </a:moveTo>
                  <a:cubicBezTo>
                    <a:pt x="62" y="108"/>
                    <a:pt x="59" y="108"/>
                    <a:pt x="58" y="109"/>
                  </a:cubicBezTo>
                  <a:cubicBezTo>
                    <a:pt x="54" y="112"/>
                    <a:pt x="48" y="112"/>
                    <a:pt x="42" y="111"/>
                  </a:cubicBezTo>
                  <a:cubicBezTo>
                    <a:pt x="40" y="111"/>
                    <a:pt x="38" y="109"/>
                    <a:pt x="36" y="108"/>
                  </a:cubicBezTo>
                  <a:cubicBezTo>
                    <a:pt x="29" y="105"/>
                    <a:pt x="24" y="101"/>
                    <a:pt x="19" y="95"/>
                  </a:cubicBezTo>
                  <a:cubicBezTo>
                    <a:pt x="15" y="91"/>
                    <a:pt x="24" y="89"/>
                    <a:pt x="26" y="87"/>
                  </a:cubicBezTo>
                  <a:cubicBezTo>
                    <a:pt x="29" y="84"/>
                    <a:pt x="32" y="80"/>
                    <a:pt x="36" y="76"/>
                  </a:cubicBezTo>
                  <a:cubicBezTo>
                    <a:pt x="38" y="75"/>
                    <a:pt x="44" y="62"/>
                    <a:pt x="48" y="67"/>
                  </a:cubicBezTo>
                  <a:cubicBezTo>
                    <a:pt x="49" y="66"/>
                    <a:pt x="52" y="66"/>
                    <a:pt x="53" y="67"/>
                  </a:cubicBezTo>
                  <a:cubicBezTo>
                    <a:pt x="59" y="78"/>
                    <a:pt x="68" y="85"/>
                    <a:pt x="66" y="97"/>
                  </a:cubicBezTo>
                  <a:cubicBezTo>
                    <a:pt x="66" y="102"/>
                    <a:pt x="66" y="104"/>
                    <a:pt x="63" y="107"/>
                  </a:cubicBezTo>
                  <a:cubicBezTo>
                    <a:pt x="63" y="107"/>
                    <a:pt x="63" y="107"/>
                    <a:pt x="63" y="107"/>
                  </a:cubicBezTo>
                  <a:close/>
                  <a:moveTo>
                    <a:pt x="54" y="77"/>
                  </a:moveTo>
                  <a:cubicBezTo>
                    <a:pt x="54" y="77"/>
                    <a:pt x="54" y="77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7"/>
                    <a:pt x="54" y="77"/>
                    <a:pt x="54" y="77"/>
                  </a:cubicBezTo>
                  <a:close/>
                  <a:moveTo>
                    <a:pt x="35" y="86"/>
                  </a:moveTo>
                  <a:cubicBezTo>
                    <a:pt x="35" y="86"/>
                    <a:pt x="35" y="86"/>
                    <a:pt x="36" y="85"/>
                  </a:cubicBezTo>
                  <a:cubicBezTo>
                    <a:pt x="35" y="86"/>
                    <a:pt x="35" y="86"/>
                    <a:pt x="36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lose/>
                  <a:moveTo>
                    <a:pt x="101" y="60"/>
                  </a:moveTo>
                  <a:cubicBezTo>
                    <a:pt x="100" y="63"/>
                    <a:pt x="94" y="65"/>
                    <a:pt x="90" y="67"/>
                  </a:cubicBezTo>
                  <a:cubicBezTo>
                    <a:pt x="88" y="68"/>
                    <a:pt x="87" y="66"/>
                    <a:pt x="84" y="66"/>
                  </a:cubicBezTo>
                  <a:cubicBezTo>
                    <a:pt x="83" y="65"/>
                    <a:pt x="81" y="65"/>
                    <a:pt x="79" y="64"/>
                  </a:cubicBezTo>
                  <a:cubicBezTo>
                    <a:pt x="75" y="60"/>
                    <a:pt x="71" y="60"/>
                    <a:pt x="67" y="54"/>
                  </a:cubicBezTo>
                  <a:cubicBezTo>
                    <a:pt x="65" y="50"/>
                    <a:pt x="61" y="48"/>
                    <a:pt x="65" y="44"/>
                  </a:cubicBezTo>
                  <a:cubicBezTo>
                    <a:pt x="70" y="38"/>
                    <a:pt x="76" y="33"/>
                    <a:pt x="82" y="27"/>
                  </a:cubicBezTo>
                  <a:cubicBezTo>
                    <a:pt x="86" y="22"/>
                    <a:pt x="94" y="23"/>
                    <a:pt x="98" y="31"/>
                  </a:cubicBezTo>
                  <a:cubicBezTo>
                    <a:pt x="102" y="39"/>
                    <a:pt x="104" y="48"/>
                    <a:pt x="104" y="55"/>
                  </a:cubicBezTo>
                  <a:cubicBezTo>
                    <a:pt x="104" y="56"/>
                    <a:pt x="101" y="59"/>
                    <a:pt x="101" y="6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6" name="Freeform 556"/>
            <p:cNvSpPr>
              <a:spLocks noEditPoints="1"/>
            </p:cNvSpPr>
            <p:nvPr userDrawn="1"/>
          </p:nvSpPr>
          <p:spPr bwMode="auto">
            <a:xfrm>
              <a:off x="4090988" y="4813300"/>
              <a:ext cx="133350" cy="152400"/>
            </a:xfrm>
            <a:custGeom>
              <a:avLst/>
              <a:gdLst>
                <a:gd name="T0" fmla="*/ 0 w 132"/>
                <a:gd name="T1" fmla="*/ 81 h 151"/>
                <a:gd name="T2" fmla="*/ 41 w 132"/>
                <a:gd name="T3" fmla="*/ 55 h 151"/>
                <a:gd name="T4" fmla="*/ 94 w 132"/>
                <a:gd name="T5" fmla="*/ 16 h 151"/>
                <a:gd name="T6" fmla="*/ 112 w 132"/>
                <a:gd name="T7" fmla="*/ 7 h 151"/>
                <a:gd name="T8" fmla="*/ 126 w 132"/>
                <a:gd name="T9" fmla="*/ 19 h 151"/>
                <a:gd name="T10" fmla="*/ 125 w 132"/>
                <a:gd name="T11" fmla="*/ 35 h 151"/>
                <a:gd name="T12" fmla="*/ 112 w 132"/>
                <a:gd name="T13" fmla="*/ 71 h 151"/>
                <a:gd name="T14" fmla="*/ 106 w 132"/>
                <a:gd name="T15" fmla="*/ 82 h 151"/>
                <a:gd name="T16" fmla="*/ 91 w 132"/>
                <a:gd name="T17" fmla="*/ 101 h 151"/>
                <a:gd name="T18" fmla="*/ 82 w 132"/>
                <a:gd name="T19" fmla="*/ 113 h 151"/>
                <a:gd name="T20" fmla="*/ 65 w 132"/>
                <a:gd name="T21" fmla="*/ 133 h 151"/>
                <a:gd name="T22" fmla="*/ 48 w 132"/>
                <a:gd name="T23" fmla="*/ 131 h 151"/>
                <a:gd name="T24" fmla="*/ 72 w 132"/>
                <a:gd name="T25" fmla="*/ 103 h 151"/>
                <a:gd name="T26" fmla="*/ 57 w 132"/>
                <a:gd name="T27" fmla="*/ 87 h 151"/>
                <a:gd name="T28" fmla="*/ 40 w 132"/>
                <a:gd name="T29" fmla="*/ 70 h 151"/>
                <a:gd name="T30" fmla="*/ 17 w 132"/>
                <a:gd name="T31" fmla="*/ 84 h 151"/>
                <a:gd name="T32" fmla="*/ 0 w 132"/>
                <a:gd name="T33" fmla="*/ 81 h 151"/>
                <a:gd name="T34" fmla="*/ 0 w 132"/>
                <a:gd name="T35" fmla="*/ 81 h 151"/>
                <a:gd name="T36" fmla="*/ 55 w 132"/>
                <a:gd name="T37" fmla="*/ 64 h 151"/>
                <a:gd name="T38" fmla="*/ 67 w 132"/>
                <a:gd name="T39" fmla="*/ 75 h 151"/>
                <a:gd name="T40" fmla="*/ 75 w 132"/>
                <a:gd name="T41" fmla="*/ 82 h 151"/>
                <a:gd name="T42" fmla="*/ 95 w 132"/>
                <a:gd name="T43" fmla="*/ 76 h 151"/>
                <a:gd name="T44" fmla="*/ 101 w 132"/>
                <a:gd name="T45" fmla="*/ 67 h 151"/>
                <a:gd name="T46" fmla="*/ 106 w 132"/>
                <a:gd name="T47" fmla="*/ 51 h 151"/>
                <a:gd name="T48" fmla="*/ 109 w 132"/>
                <a:gd name="T49" fmla="*/ 33 h 151"/>
                <a:gd name="T50" fmla="*/ 94 w 132"/>
                <a:gd name="T51" fmla="*/ 30 h 151"/>
                <a:gd name="T52" fmla="*/ 90 w 132"/>
                <a:gd name="T53" fmla="*/ 33 h 151"/>
                <a:gd name="T54" fmla="*/ 68 w 132"/>
                <a:gd name="T55" fmla="*/ 51 h 151"/>
                <a:gd name="T56" fmla="*/ 58 w 132"/>
                <a:gd name="T57" fmla="*/ 57 h 151"/>
                <a:gd name="T58" fmla="*/ 55 w 132"/>
                <a:gd name="T59" fmla="*/ 6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151">
                  <a:moveTo>
                    <a:pt x="0" y="81"/>
                  </a:moveTo>
                  <a:cubicBezTo>
                    <a:pt x="13" y="71"/>
                    <a:pt x="27" y="64"/>
                    <a:pt x="41" y="55"/>
                  </a:cubicBezTo>
                  <a:cubicBezTo>
                    <a:pt x="59" y="43"/>
                    <a:pt x="74" y="26"/>
                    <a:pt x="94" y="16"/>
                  </a:cubicBezTo>
                  <a:cubicBezTo>
                    <a:pt x="101" y="13"/>
                    <a:pt x="106" y="0"/>
                    <a:pt x="112" y="7"/>
                  </a:cubicBezTo>
                  <a:cubicBezTo>
                    <a:pt x="117" y="11"/>
                    <a:pt x="120" y="15"/>
                    <a:pt x="126" y="19"/>
                  </a:cubicBezTo>
                  <a:cubicBezTo>
                    <a:pt x="132" y="24"/>
                    <a:pt x="128" y="28"/>
                    <a:pt x="125" y="35"/>
                  </a:cubicBezTo>
                  <a:cubicBezTo>
                    <a:pt x="122" y="46"/>
                    <a:pt x="118" y="61"/>
                    <a:pt x="112" y="71"/>
                  </a:cubicBezTo>
                  <a:cubicBezTo>
                    <a:pt x="110" y="75"/>
                    <a:pt x="108" y="78"/>
                    <a:pt x="106" y="82"/>
                  </a:cubicBezTo>
                  <a:cubicBezTo>
                    <a:pt x="104" y="87"/>
                    <a:pt x="96" y="95"/>
                    <a:pt x="91" y="101"/>
                  </a:cubicBezTo>
                  <a:cubicBezTo>
                    <a:pt x="87" y="104"/>
                    <a:pt x="86" y="109"/>
                    <a:pt x="82" y="113"/>
                  </a:cubicBezTo>
                  <a:cubicBezTo>
                    <a:pt x="75" y="120"/>
                    <a:pt x="69" y="126"/>
                    <a:pt x="65" y="133"/>
                  </a:cubicBezTo>
                  <a:cubicBezTo>
                    <a:pt x="56" y="151"/>
                    <a:pt x="55" y="134"/>
                    <a:pt x="48" y="131"/>
                  </a:cubicBezTo>
                  <a:cubicBezTo>
                    <a:pt x="51" y="127"/>
                    <a:pt x="73" y="108"/>
                    <a:pt x="72" y="103"/>
                  </a:cubicBezTo>
                  <a:cubicBezTo>
                    <a:pt x="72" y="102"/>
                    <a:pt x="59" y="88"/>
                    <a:pt x="57" y="87"/>
                  </a:cubicBezTo>
                  <a:cubicBezTo>
                    <a:pt x="51" y="81"/>
                    <a:pt x="45" y="76"/>
                    <a:pt x="40" y="70"/>
                  </a:cubicBezTo>
                  <a:cubicBezTo>
                    <a:pt x="33" y="77"/>
                    <a:pt x="24" y="78"/>
                    <a:pt x="17" y="84"/>
                  </a:cubicBezTo>
                  <a:cubicBezTo>
                    <a:pt x="10" y="89"/>
                    <a:pt x="3" y="92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lose/>
                  <a:moveTo>
                    <a:pt x="55" y="64"/>
                  </a:moveTo>
                  <a:cubicBezTo>
                    <a:pt x="54" y="70"/>
                    <a:pt x="63" y="74"/>
                    <a:pt x="67" y="75"/>
                  </a:cubicBezTo>
                  <a:cubicBezTo>
                    <a:pt x="70" y="78"/>
                    <a:pt x="72" y="80"/>
                    <a:pt x="75" y="82"/>
                  </a:cubicBezTo>
                  <a:cubicBezTo>
                    <a:pt x="78" y="94"/>
                    <a:pt x="90" y="82"/>
                    <a:pt x="95" y="76"/>
                  </a:cubicBezTo>
                  <a:cubicBezTo>
                    <a:pt x="96" y="76"/>
                    <a:pt x="101" y="68"/>
                    <a:pt x="101" y="67"/>
                  </a:cubicBezTo>
                  <a:cubicBezTo>
                    <a:pt x="101" y="61"/>
                    <a:pt x="106" y="56"/>
                    <a:pt x="106" y="51"/>
                  </a:cubicBezTo>
                  <a:cubicBezTo>
                    <a:pt x="109" y="48"/>
                    <a:pt x="113" y="36"/>
                    <a:pt x="109" y="33"/>
                  </a:cubicBezTo>
                  <a:cubicBezTo>
                    <a:pt x="106" y="30"/>
                    <a:pt x="101" y="23"/>
                    <a:pt x="94" y="30"/>
                  </a:cubicBezTo>
                  <a:cubicBezTo>
                    <a:pt x="93" y="31"/>
                    <a:pt x="91" y="31"/>
                    <a:pt x="90" y="33"/>
                  </a:cubicBezTo>
                  <a:cubicBezTo>
                    <a:pt x="83" y="40"/>
                    <a:pt x="75" y="44"/>
                    <a:pt x="68" y="51"/>
                  </a:cubicBezTo>
                  <a:cubicBezTo>
                    <a:pt x="64" y="53"/>
                    <a:pt x="62" y="55"/>
                    <a:pt x="58" y="57"/>
                  </a:cubicBezTo>
                  <a:cubicBezTo>
                    <a:pt x="55" y="58"/>
                    <a:pt x="54" y="61"/>
                    <a:pt x="55" y="6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7" name="Freeform 557"/>
            <p:cNvSpPr>
              <a:spLocks noEditPoints="1"/>
            </p:cNvSpPr>
            <p:nvPr userDrawn="1"/>
          </p:nvSpPr>
          <p:spPr bwMode="auto">
            <a:xfrm>
              <a:off x="4024313" y="4719638"/>
              <a:ext cx="122238" cy="131763"/>
            </a:xfrm>
            <a:custGeom>
              <a:avLst/>
              <a:gdLst>
                <a:gd name="T0" fmla="*/ 64 w 120"/>
                <a:gd name="T1" fmla="*/ 33 h 129"/>
                <a:gd name="T2" fmla="*/ 34 w 120"/>
                <a:gd name="T3" fmla="*/ 65 h 129"/>
                <a:gd name="T4" fmla="*/ 19 w 120"/>
                <a:gd name="T5" fmla="*/ 80 h 129"/>
                <a:gd name="T6" fmla="*/ 12 w 120"/>
                <a:gd name="T7" fmla="*/ 88 h 129"/>
                <a:gd name="T8" fmla="*/ 0 w 120"/>
                <a:gd name="T9" fmla="*/ 92 h 129"/>
                <a:gd name="T10" fmla="*/ 16 w 120"/>
                <a:gd name="T11" fmla="*/ 109 h 129"/>
                <a:gd name="T12" fmla="*/ 61 w 120"/>
                <a:gd name="T13" fmla="*/ 126 h 129"/>
                <a:gd name="T14" fmla="*/ 95 w 120"/>
                <a:gd name="T15" fmla="*/ 103 h 129"/>
                <a:gd name="T16" fmla="*/ 113 w 120"/>
                <a:gd name="T17" fmla="*/ 46 h 129"/>
                <a:gd name="T18" fmla="*/ 89 w 120"/>
                <a:gd name="T19" fmla="*/ 16 h 129"/>
                <a:gd name="T20" fmla="*/ 64 w 120"/>
                <a:gd name="T21" fmla="*/ 33 h 129"/>
                <a:gd name="T22" fmla="*/ 64 w 120"/>
                <a:gd name="T23" fmla="*/ 33 h 129"/>
                <a:gd name="T24" fmla="*/ 83 w 120"/>
                <a:gd name="T25" fmla="*/ 40 h 129"/>
                <a:gd name="T26" fmla="*/ 86 w 120"/>
                <a:gd name="T27" fmla="*/ 43 h 129"/>
                <a:gd name="T28" fmla="*/ 93 w 120"/>
                <a:gd name="T29" fmla="*/ 54 h 129"/>
                <a:gd name="T30" fmla="*/ 95 w 120"/>
                <a:gd name="T31" fmla="*/ 75 h 129"/>
                <a:gd name="T32" fmla="*/ 88 w 120"/>
                <a:gd name="T33" fmla="*/ 90 h 129"/>
                <a:gd name="T34" fmla="*/ 86 w 120"/>
                <a:gd name="T35" fmla="*/ 93 h 129"/>
                <a:gd name="T36" fmla="*/ 77 w 120"/>
                <a:gd name="T37" fmla="*/ 104 h 129"/>
                <a:gd name="T38" fmla="*/ 59 w 120"/>
                <a:gd name="T39" fmla="*/ 111 h 129"/>
                <a:gd name="T40" fmla="*/ 37 w 120"/>
                <a:gd name="T41" fmla="*/ 103 h 129"/>
                <a:gd name="T42" fmla="*/ 31 w 120"/>
                <a:gd name="T43" fmla="*/ 99 h 129"/>
                <a:gd name="T44" fmla="*/ 39 w 120"/>
                <a:gd name="T45" fmla="*/ 83 h 129"/>
                <a:gd name="T46" fmla="*/ 41 w 120"/>
                <a:gd name="T47" fmla="*/ 80 h 129"/>
                <a:gd name="T48" fmla="*/ 79 w 120"/>
                <a:gd name="T49" fmla="*/ 40 h 129"/>
                <a:gd name="T50" fmla="*/ 83 w 120"/>
                <a:gd name="T51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" h="129">
                  <a:moveTo>
                    <a:pt x="64" y="33"/>
                  </a:moveTo>
                  <a:cubicBezTo>
                    <a:pt x="54" y="44"/>
                    <a:pt x="44" y="55"/>
                    <a:pt x="34" y="65"/>
                  </a:cubicBezTo>
                  <a:cubicBezTo>
                    <a:pt x="29" y="70"/>
                    <a:pt x="24" y="75"/>
                    <a:pt x="19" y="80"/>
                  </a:cubicBezTo>
                  <a:cubicBezTo>
                    <a:pt x="18" y="82"/>
                    <a:pt x="14" y="87"/>
                    <a:pt x="12" y="88"/>
                  </a:cubicBezTo>
                  <a:cubicBezTo>
                    <a:pt x="8" y="90"/>
                    <a:pt x="4" y="88"/>
                    <a:pt x="0" y="92"/>
                  </a:cubicBezTo>
                  <a:cubicBezTo>
                    <a:pt x="3" y="98"/>
                    <a:pt x="11" y="104"/>
                    <a:pt x="16" y="109"/>
                  </a:cubicBezTo>
                  <a:cubicBezTo>
                    <a:pt x="29" y="121"/>
                    <a:pt x="42" y="129"/>
                    <a:pt x="61" y="126"/>
                  </a:cubicBezTo>
                  <a:cubicBezTo>
                    <a:pt x="73" y="124"/>
                    <a:pt x="86" y="113"/>
                    <a:pt x="95" y="103"/>
                  </a:cubicBezTo>
                  <a:cubicBezTo>
                    <a:pt x="111" y="84"/>
                    <a:pt x="120" y="69"/>
                    <a:pt x="113" y="46"/>
                  </a:cubicBezTo>
                  <a:cubicBezTo>
                    <a:pt x="109" y="33"/>
                    <a:pt x="96" y="26"/>
                    <a:pt x="89" y="16"/>
                  </a:cubicBezTo>
                  <a:cubicBezTo>
                    <a:pt x="78" y="0"/>
                    <a:pt x="80" y="16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lose/>
                  <a:moveTo>
                    <a:pt x="83" y="40"/>
                  </a:moveTo>
                  <a:cubicBezTo>
                    <a:pt x="85" y="39"/>
                    <a:pt x="86" y="42"/>
                    <a:pt x="86" y="43"/>
                  </a:cubicBezTo>
                  <a:cubicBezTo>
                    <a:pt x="90" y="46"/>
                    <a:pt x="91" y="50"/>
                    <a:pt x="93" y="54"/>
                  </a:cubicBezTo>
                  <a:cubicBezTo>
                    <a:pt x="97" y="58"/>
                    <a:pt x="95" y="69"/>
                    <a:pt x="95" y="75"/>
                  </a:cubicBezTo>
                  <a:cubicBezTo>
                    <a:pt x="94" y="80"/>
                    <a:pt x="90" y="86"/>
                    <a:pt x="88" y="90"/>
                  </a:cubicBezTo>
                  <a:cubicBezTo>
                    <a:pt x="87" y="92"/>
                    <a:pt x="86" y="92"/>
                    <a:pt x="86" y="93"/>
                  </a:cubicBezTo>
                  <a:cubicBezTo>
                    <a:pt x="84" y="97"/>
                    <a:pt x="80" y="101"/>
                    <a:pt x="77" y="104"/>
                  </a:cubicBezTo>
                  <a:cubicBezTo>
                    <a:pt x="74" y="107"/>
                    <a:pt x="62" y="112"/>
                    <a:pt x="59" y="111"/>
                  </a:cubicBezTo>
                  <a:cubicBezTo>
                    <a:pt x="50" y="112"/>
                    <a:pt x="44" y="106"/>
                    <a:pt x="37" y="103"/>
                  </a:cubicBezTo>
                  <a:cubicBezTo>
                    <a:pt x="36" y="103"/>
                    <a:pt x="31" y="100"/>
                    <a:pt x="31" y="99"/>
                  </a:cubicBezTo>
                  <a:cubicBezTo>
                    <a:pt x="29" y="92"/>
                    <a:pt x="35" y="88"/>
                    <a:pt x="39" y="83"/>
                  </a:cubicBezTo>
                  <a:cubicBezTo>
                    <a:pt x="39" y="82"/>
                    <a:pt x="40" y="81"/>
                    <a:pt x="41" y="80"/>
                  </a:cubicBezTo>
                  <a:cubicBezTo>
                    <a:pt x="54" y="66"/>
                    <a:pt x="66" y="53"/>
                    <a:pt x="79" y="40"/>
                  </a:cubicBezTo>
                  <a:cubicBezTo>
                    <a:pt x="80" y="38"/>
                    <a:pt x="82" y="39"/>
                    <a:pt x="83" y="4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8" name="Freeform 558"/>
            <p:cNvSpPr/>
            <p:nvPr userDrawn="1"/>
          </p:nvSpPr>
          <p:spPr bwMode="auto">
            <a:xfrm>
              <a:off x="3957638" y="4654550"/>
              <a:ext cx="128588" cy="131763"/>
            </a:xfrm>
            <a:custGeom>
              <a:avLst/>
              <a:gdLst>
                <a:gd name="T0" fmla="*/ 76 w 127"/>
                <a:gd name="T1" fmla="*/ 2 h 130"/>
                <a:gd name="T2" fmla="*/ 0 w 127"/>
                <a:gd name="T3" fmla="*/ 79 h 130"/>
                <a:gd name="T4" fmla="*/ 11 w 127"/>
                <a:gd name="T5" fmla="*/ 90 h 130"/>
                <a:gd name="T6" fmla="*/ 17 w 127"/>
                <a:gd name="T7" fmla="*/ 81 h 130"/>
                <a:gd name="T8" fmla="*/ 37 w 127"/>
                <a:gd name="T9" fmla="*/ 58 h 130"/>
                <a:gd name="T10" fmla="*/ 66 w 127"/>
                <a:gd name="T11" fmla="*/ 82 h 130"/>
                <a:gd name="T12" fmla="*/ 36 w 127"/>
                <a:gd name="T13" fmla="*/ 116 h 130"/>
                <a:gd name="T14" fmla="*/ 53 w 127"/>
                <a:gd name="T15" fmla="*/ 130 h 130"/>
                <a:gd name="T16" fmla="*/ 92 w 127"/>
                <a:gd name="T17" fmla="*/ 89 h 130"/>
                <a:gd name="T18" fmla="*/ 127 w 127"/>
                <a:gd name="T19" fmla="*/ 54 h 130"/>
                <a:gd name="T20" fmla="*/ 122 w 127"/>
                <a:gd name="T21" fmla="*/ 44 h 130"/>
                <a:gd name="T22" fmla="*/ 115 w 127"/>
                <a:gd name="T23" fmla="*/ 34 h 130"/>
                <a:gd name="T24" fmla="*/ 106 w 127"/>
                <a:gd name="T25" fmla="*/ 39 h 130"/>
                <a:gd name="T26" fmla="*/ 79 w 127"/>
                <a:gd name="T27" fmla="*/ 67 h 130"/>
                <a:gd name="T28" fmla="*/ 67 w 127"/>
                <a:gd name="T29" fmla="*/ 59 h 130"/>
                <a:gd name="T30" fmla="*/ 55 w 127"/>
                <a:gd name="T31" fmla="*/ 47 h 130"/>
                <a:gd name="T32" fmla="*/ 86 w 127"/>
                <a:gd name="T33" fmla="*/ 9 h 130"/>
                <a:gd name="T34" fmla="*/ 82 w 127"/>
                <a:gd name="T35" fmla="*/ 4 h 130"/>
                <a:gd name="T36" fmla="*/ 76 w 127"/>
                <a:gd name="T37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130">
                  <a:moveTo>
                    <a:pt x="76" y="2"/>
                  </a:moveTo>
                  <a:cubicBezTo>
                    <a:pt x="50" y="28"/>
                    <a:pt x="24" y="53"/>
                    <a:pt x="0" y="79"/>
                  </a:cubicBezTo>
                  <a:cubicBezTo>
                    <a:pt x="1" y="84"/>
                    <a:pt x="8" y="87"/>
                    <a:pt x="11" y="90"/>
                  </a:cubicBezTo>
                  <a:cubicBezTo>
                    <a:pt x="14" y="87"/>
                    <a:pt x="14" y="84"/>
                    <a:pt x="17" y="81"/>
                  </a:cubicBezTo>
                  <a:cubicBezTo>
                    <a:pt x="23" y="73"/>
                    <a:pt x="30" y="66"/>
                    <a:pt x="37" y="58"/>
                  </a:cubicBezTo>
                  <a:cubicBezTo>
                    <a:pt x="45" y="66"/>
                    <a:pt x="55" y="77"/>
                    <a:pt x="66" y="82"/>
                  </a:cubicBezTo>
                  <a:cubicBezTo>
                    <a:pt x="60" y="94"/>
                    <a:pt x="45" y="106"/>
                    <a:pt x="36" y="116"/>
                  </a:cubicBezTo>
                  <a:cubicBezTo>
                    <a:pt x="42" y="120"/>
                    <a:pt x="47" y="125"/>
                    <a:pt x="53" y="130"/>
                  </a:cubicBezTo>
                  <a:cubicBezTo>
                    <a:pt x="67" y="121"/>
                    <a:pt x="80" y="101"/>
                    <a:pt x="92" y="89"/>
                  </a:cubicBezTo>
                  <a:cubicBezTo>
                    <a:pt x="104" y="77"/>
                    <a:pt x="115" y="66"/>
                    <a:pt x="127" y="54"/>
                  </a:cubicBezTo>
                  <a:cubicBezTo>
                    <a:pt x="125" y="51"/>
                    <a:pt x="124" y="47"/>
                    <a:pt x="122" y="44"/>
                  </a:cubicBezTo>
                  <a:cubicBezTo>
                    <a:pt x="120" y="40"/>
                    <a:pt x="117" y="38"/>
                    <a:pt x="115" y="34"/>
                  </a:cubicBezTo>
                  <a:cubicBezTo>
                    <a:pt x="109" y="35"/>
                    <a:pt x="110" y="36"/>
                    <a:pt x="106" y="39"/>
                  </a:cubicBezTo>
                  <a:cubicBezTo>
                    <a:pt x="97" y="49"/>
                    <a:pt x="88" y="58"/>
                    <a:pt x="79" y="67"/>
                  </a:cubicBezTo>
                  <a:cubicBezTo>
                    <a:pt x="75" y="63"/>
                    <a:pt x="71" y="63"/>
                    <a:pt x="67" y="59"/>
                  </a:cubicBezTo>
                  <a:cubicBezTo>
                    <a:pt x="63" y="55"/>
                    <a:pt x="58" y="51"/>
                    <a:pt x="55" y="47"/>
                  </a:cubicBezTo>
                  <a:cubicBezTo>
                    <a:pt x="63" y="34"/>
                    <a:pt x="75" y="20"/>
                    <a:pt x="86" y="9"/>
                  </a:cubicBezTo>
                  <a:cubicBezTo>
                    <a:pt x="84" y="6"/>
                    <a:pt x="84" y="6"/>
                    <a:pt x="82" y="4"/>
                  </a:cubicBezTo>
                  <a:cubicBezTo>
                    <a:pt x="79" y="1"/>
                    <a:pt x="80" y="0"/>
                    <a:pt x="76" y="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9" name="Freeform 559"/>
            <p:cNvSpPr/>
            <p:nvPr userDrawn="1"/>
          </p:nvSpPr>
          <p:spPr bwMode="auto">
            <a:xfrm>
              <a:off x="3738563" y="4452938"/>
              <a:ext cx="111125" cy="114300"/>
            </a:xfrm>
            <a:custGeom>
              <a:avLst/>
              <a:gdLst>
                <a:gd name="T0" fmla="*/ 78 w 110"/>
                <a:gd name="T1" fmla="*/ 2 h 112"/>
                <a:gd name="T2" fmla="*/ 110 w 110"/>
                <a:gd name="T3" fmla="*/ 31 h 112"/>
                <a:gd name="T4" fmla="*/ 90 w 110"/>
                <a:gd name="T5" fmla="*/ 36 h 112"/>
                <a:gd name="T6" fmla="*/ 64 w 110"/>
                <a:gd name="T7" fmla="*/ 58 h 112"/>
                <a:gd name="T8" fmla="*/ 30 w 110"/>
                <a:gd name="T9" fmla="*/ 95 h 112"/>
                <a:gd name="T10" fmla="*/ 25 w 110"/>
                <a:gd name="T11" fmla="*/ 106 h 112"/>
                <a:gd name="T12" fmla="*/ 11 w 110"/>
                <a:gd name="T13" fmla="*/ 98 h 112"/>
                <a:gd name="T14" fmla="*/ 0 w 110"/>
                <a:gd name="T15" fmla="*/ 84 h 112"/>
                <a:gd name="T16" fmla="*/ 15 w 110"/>
                <a:gd name="T17" fmla="*/ 81 h 112"/>
                <a:gd name="T18" fmla="*/ 34 w 110"/>
                <a:gd name="T19" fmla="*/ 63 h 112"/>
                <a:gd name="T20" fmla="*/ 61 w 110"/>
                <a:gd name="T21" fmla="*/ 34 h 112"/>
                <a:gd name="T22" fmla="*/ 73 w 110"/>
                <a:gd name="T23" fmla="*/ 21 h 112"/>
                <a:gd name="T24" fmla="*/ 76 w 110"/>
                <a:gd name="T25" fmla="*/ 11 h 112"/>
                <a:gd name="T26" fmla="*/ 78 w 110"/>
                <a:gd name="T27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12">
                  <a:moveTo>
                    <a:pt x="78" y="2"/>
                  </a:moveTo>
                  <a:cubicBezTo>
                    <a:pt x="90" y="8"/>
                    <a:pt x="100" y="21"/>
                    <a:pt x="110" y="31"/>
                  </a:cubicBezTo>
                  <a:cubicBezTo>
                    <a:pt x="104" y="34"/>
                    <a:pt x="95" y="32"/>
                    <a:pt x="90" y="36"/>
                  </a:cubicBezTo>
                  <a:cubicBezTo>
                    <a:pt x="82" y="44"/>
                    <a:pt x="73" y="50"/>
                    <a:pt x="64" y="58"/>
                  </a:cubicBezTo>
                  <a:cubicBezTo>
                    <a:pt x="52" y="69"/>
                    <a:pt x="40" y="82"/>
                    <a:pt x="30" y="95"/>
                  </a:cubicBezTo>
                  <a:cubicBezTo>
                    <a:pt x="27" y="98"/>
                    <a:pt x="27" y="103"/>
                    <a:pt x="25" y="106"/>
                  </a:cubicBezTo>
                  <a:cubicBezTo>
                    <a:pt x="22" y="112"/>
                    <a:pt x="14" y="100"/>
                    <a:pt x="11" y="98"/>
                  </a:cubicBezTo>
                  <a:cubicBezTo>
                    <a:pt x="8" y="94"/>
                    <a:pt x="2" y="89"/>
                    <a:pt x="0" y="84"/>
                  </a:cubicBezTo>
                  <a:cubicBezTo>
                    <a:pt x="4" y="82"/>
                    <a:pt x="12" y="82"/>
                    <a:pt x="15" y="81"/>
                  </a:cubicBezTo>
                  <a:cubicBezTo>
                    <a:pt x="21" y="80"/>
                    <a:pt x="31" y="68"/>
                    <a:pt x="34" y="63"/>
                  </a:cubicBezTo>
                  <a:cubicBezTo>
                    <a:pt x="41" y="52"/>
                    <a:pt x="51" y="43"/>
                    <a:pt x="61" y="34"/>
                  </a:cubicBezTo>
                  <a:cubicBezTo>
                    <a:pt x="65" y="30"/>
                    <a:pt x="69" y="25"/>
                    <a:pt x="73" y="21"/>
                  </a:cubicBezTo>
                  <a:cubicBezTo>
                    <a:pt x="77" y="16"/>
                    <a:pt x="74" y="16"/>
                    <a:pt x="76" y="11"/>
                  </a:cubicBezTo>
                  <a:cubicBezTo>
                    <a:pt x="77" y="8"/>
                    <a:pt x="84" y="0"/>
                    <a:pt x="78" y="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0" name="Freeform 560"/>
            <p:cNvSpPr>
              <a:spLocks noEditPoints="1"/>
            </p:cNvSpPr>
            <p:nvPr userDrawn="1"/>
          </p:nvSpPr>
          <p:spPr bwMode="auto">
            <a:xfrm>
              <a:off x="3783013" y="4502150"/>
              <a:ext cx="138113" cy="160338"/>
            </a:xfrm>
            <a:custGeom>
              <a:avLst/>
              <a:gdLst>
                <a:gd name="T0" fmla="*/ 81 w 137"/>
                <a:gd name="T1" fmla="*/ 12 h 158"/>
                <a:gd name="T2" fmla="*/ 60 w 137"/>
                <a:gd name="T3" fmla="*/ 33 h 158"/>
                <a:gd name="T4" fmla="*/ 30 w 137"/>
                <a:gd name="T5" fmla="*/ 62 h 158"/>
                <a:gd name="T6" fmla="*/ 0 w 137"/>
                <a:gd name="T7" fmla="*/ 91 h 158"/>
                <a:gd name="T8" fmla="*/ 17 w 137"/>
                <a:gd name="T9" fmla="*/ 109 h 158"/>
                <a:gd name="T10" fmla="*/ 55 w 137"/>
                <a:gd name="T11" fmla="*/ 73 h 158"/>
                <a:gd name="T12" fmla="*/ 51 w 137"/>
                <a:gd name="T13" fmla="*/ 99 h 158"/>
                <a:gd name="T14" fmla="*/ 48 w 137"/>
                <a:gd name="T15" fmla="*/ 117 h 158"/>
                <a:gd name="T16" fmla="*/ 47 w 137"/>
                <a:gd name="T17" fmla="*/ 130 h 158"/>
                <a:gd name="T18" fmla="*/ 47 w 137"/>
                <a:gd name="T19" fmla="*/ 139 h 158"/>
                <a:gd name="T20" fmla="*/ 55 w 137"/>
                <a:gd name="T21" fmla="*/ 148 h 158"/>
                <a:gd name="T22" fmla="*/ 62 w 137"/>
                <a:gd name="T23" fmla="*/ 158 h 158"/>
                <a:gd name="T24" fmla="*/ 71 w 137"/>
                <a:gd name="T25" fmla="*/ 120 h 158"/>
                <a:gd name="T26" fmla="*/ 77 w 137"/>
                <a:gd name="T27" fmla="*/ 102 h 158"/>
                <a:gd name="T28" fmla="*/ 82 w 137"/>
                <a:gd name="T29" fmla="*/ 84 h 158"/>
                <a:gd name="T30" fmla="*/ 120 w 137"/>
                <a:gd name="T31" fmla="*/ 96 h 158"/>
                <a:gd name="T32" fmla="*/ 136 w 137"/>
                <a:gd name="T33" fmla="*/ 63 h 158"/>
                <a:gd name="T34" fmla="*/ 128 w 137"/>
                <a:gd name="T35" fmla="*/ 38 h 158"/>
                <a:gd name="T36" fmla="*/ 106 w 137"/>
                <a:gd name="T37" fmla="*/ 12 h 158"/>
                <a:gd name="T38" fmla="*/ 94 w 137"/>
                <a:gd name="T39" fmla="*/ 1 h 158"/>
                <a:gd name="T40" fmla="*/ 81 w 137"/>
                <a:gd name="T41" fmla="*/ 12 h 158"/>
                <a:gd name="T42" fmla="*/ 81 w 137"/>
                <a:gd name="T43" fmla="*/ 12 h 158"/>
                <a:gd name="T44" fmla="*/ 95 w 137"/>
                <a:gd name="T45" fmla="*/ 27 h 158"/>
                <a:gd name="T46" fmla="*/ 105 w 137"/>
                <a:gd name="T47" fmla="*/ 33 h 158"/>
                <a:gd name="T48" fmla="*/ 113 w 137"/>
                <a:gd name="T49" fmla="*/ 46 h 158"/>
                <a:gd name="T50" fmla="*/ 117 w 137"/>
                <a:gd name="T51" fmla="*/ 70 h 158"/>
                <a:gd name="T52" fmla="*/ 111 w 137"/>
                <a:gd name="T53" fmla="*/ 78 h 158"/>
                <a:gd name="T54" fmla="*/ 82 w 137"/>
                <a:gd name="T55" fmla="*/ 69 h 158"/>
                <a:gd name="T56" fmla="*/ 67 w 137"/>
                <a:gd name="T57" fmla="*/ 49 h 158"/>
                <a:gd name="T58" fmla="*/ 90 w 137"/>
                <a:gd name="T59" fmla="*/ 25 h 158"/>
                <a:gd name="T60" fmla="*/ 95 w 137"/>
                <a:gd name="T61" fmla="*/ 2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7" h="158">
                  <a:moveTo>
                    <a:pt x="81" y="12"/>
                  </a:moveTo>
                  <a:cubicBezTo>
                    <a:pt x="76" y="19"/>
                    <a:pt x="68" y="28"/>
                    <a:pt x="60" y="33"/>
                  </a:cubicBezTo>
                  <a:cubicBezTo>
                    <a:pt x="50" y="40"/>
                    <a:pt x="40" y="53"/>
                    <a:pt x="30" y="62"/>
                  </a:cubicBezTo>
                  <a:cubicBezTo>
                    <a:pt x="19" y="71"/>
                    <a:pt x="10" y="80"/>
                    <a:pt x="0" y="91"/>
                  </a:cubicBezTo>
                  <a:cubicBezTo>
                    <a:pt x="6" y="96"/>
                    <a:pt x="12" y="102"/>
                    <a:pt x="17" y="109"/>
                  </a:cubicBezTo>
                  <a:cubicBezTo>
                    <a:pt x="26" y="97"/>
                    <a:pt x="41" y="74"/>
                    <a:pt x="55" y="73"/>
                  </a:cubicBezTo>
                  <a:cubicBezTo>
                    <a:pt x="53" y="82"/>
                    <a:pt x="51" y="92"/>
                    <a:pt x="51" y="99"/>
                  </a:cubicBezTo>
                  <a:cubicBezTo>
                    <a:pt x="51" y="105"/>
                    <a:pt x="49" y="112"/>
                    <a:pt x="48" y="117"/>
                  </a:cubicBezTo>
                  <a:cubicBezTo>
                    <a:pt x="48" y="121"/>
                    <a:pt x="48" y="126"/>
                    <a:pt x="47" y="130"/>
                  </a:cubicBezTo>
                  <a:cubicBezTo>
                    <a:pt x="46" y="134"/>
                    <a:pt x="44" y="134"/>
                    <a:pt x="47" y="139"/>
                  </a:cubicBezTo>
                  <a:cubicBezTo>
                    <a:pt x="49" y="143"/>
                    <a:pt x="53" y="145"/>
                    <a:pt x="55" y="148"/>
                  </a:cubicBezTo>
                  <a:cubicBezTo>
                    <a:pt x="57" y="152"/>
                    <a:pt x="58" y="155"/>
                    <a:pt x="62" y="158"/>
                  </a:cubicBezTo>
                  <a:cubicBezTo>
                    <a:pt x="69" y="150"/>
                    <a:pt x="69" y="130"/>
                    <a:pt x="71" y="120"/>
                  </a:cubicBezTo>
                  <a:cubicBezTo>
                    <a:pt x="73" y="114"/>
                    <a:pt x="76" y="108"/>
                    <a:pt x="77" y="102"/>
                  </a:cubicBezTo>
                  <a:cubicBezTo>
                    <a:pt x="79" y="96"/>
                    <a:pt x="80" y="89"/>
                    <a:pt x="82" y="84"/>
                  </a:cubicBezTo>
                  <a:cubicBezTo>
                    <a:pt x="91" y="91"/>
                    <a:pt x="107" y="102"/>
                    <a:pt x="120" y="96"/>
                  </a:cubicBezTo>
                  <a:cubicBezTo>
                    <a:pt x="133" y="89"/>
                    <a:pt x="136" y="75"/>
                    <a:pt x="136" y="63"/>
                  </a:cubicBezTo>
                  <a:cubicBezTo>
                    <a:pt x="137" y="54"/>
                    <a:pt x="132" y="46"/>
                    <a:pt x="128" y="38"/>
                  </a:cubicBezTo>
                  <a:cubicBezTo>
                    <a:pt x="122" y="27"/>
                    <a:pt x="115" y="21"/>
                    <a:pt x="106" y="12"/>
                  </a:cubicBezTo>
                  <a:cubicBezTo>
                    <a:pt x="103" y="9"/>
                    <a:pt x="97" y="1"/>
                    <a:pt x="94" y="1"/>
                  </a:cubicBezTo>
                  <a:cubicBezTo>
                    <a:pt x="89" y="0"/>
                    <a:pt x="84" y="12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lose/>
                  <a:moveTo>
                    <a:pt x="95" y="27"/>
                  </a:moveTo>
                  <a:cubicBezTo>
                    <a:pt x="99" y="26"/>
                    <a:pt x="102" y="31"/>
                    <a:pt x="105" y="33"/>
                  </a:cubicBezTo>
                  <a:cubicBezTo>
                    <a:pt x="109" y="37"/>
                    <a:pt x="111" y="40"/>
                    <a:pt x="113" y="46"/>
                  </a:cubicBezTo>
                  <a:cubicBezTo>
                    <a:pt x="119" y="51"/>
                    <a:pt x="125" y="62"/>
                    <a:pt x="117" y="70"/>
                  </a:cubicBezTo>
                  <a:cubicBezTo>
                    <a:pt x="119" y="74"/>
                    <a:pt x="115" y="78"/>
                    <a:pt x="111" y="78"/>
                  </a:cubicBezTo>
                  <a:cubicBezTo>
                    <a:pt x="99" y="85"/>
                    <a:pt x="90" y="77"/>
                    <a:pt x="82" y="69"/>
                  </a:cubicBezTo>
                  <a:cubicBezTo>
                    <a:pt x="78" y="67"/>
                    <a:pt x="59" y="58"/>
                    <a:pt x="67" y="49"/>
                  </a:cubicBezTo>
                  <a:cubicBezTo>
                    <a:pt x="75" y="41"/>
                    <a:pt x="83" y="33"/>
                    <a:pt x="90" y="25"/>
                  </a:cubicBezTo>
                  <a:cubicBezTo>
                    <a:pt x="92" y="23"/>
                    <a:pt x="95" y="24"/>
                    <a:pt x="95" y="27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1" name="Freeform 561"/>
            <p:cNvSpPr/>
            <p:nvPr userDrawn="1"/>
          </p:nvSpPr>
          <p:spPr bwMode="auto">
            <a:xfrm>
              <a:off x="3897313" y="4567238"/>
              <a:ext cx="122238" cy="127000"/>
            </a:xfrm>
            <a:custGeom>
              <a:avLst/>
              <a:gdLst>
                <a:gd name="T0" fmla="*/ 59 w 120"/>
                <a:gd name="T1" fmla="*/ 3 h 125"/>
                <a:gd name="T2" fmla="*/ 37 w 120"/>
                <a:gd name="T3" fmla="*/ 28 h 125"/>
                <a:gd name="T4" fmla="*/ 61 w 120"/>
                <a:gd name="T5" fmla="*/ 49 h 125"/>
                <a:gd name="T6" fmla="*/ 56 w 120"/>
                <a:gd name="T7" fmla="*/ 55 h 125"/>
                <a:gd name="T8" fmla="*/ 40 w 120"/>
                <a:gd name="T9" fmla="*/ 71 h 125"/>
                <a:gd name="T10" fmla="*/ 29 w 120"/>
                <a:gd name="T11" fmla="*/ 81 h 125"/>
                <a:gd name="T12" fmla="*/ 0 w 120"/>
                <a:gd name="T13" fmla="*/ 112 h 125"/>
                <a:gd name="T14" fmla="*/ 9 w 120"/>
                <a:gd name="T15" fmla="*/ 125 h 125"/>
                <a:gd name="T16" fmla="*/ 27 w 120"/>
                <a:gd name="T17" fmla="*/ 110 h 125"/>
                <a:gd name="T18" fmla="*/ 53 w 120"/>
                <a:gd name="T19" fmla="*/ 83 h 125"/>
                <a:gd name="T20" fmla="*/ 63 w 120"/>
                <a:gd name="T21" fmla="*/ 72 h 125"/>
                <a:gd name="T22" fmla="*/ 71 w 120"/>
                <a:gd name="T23" fmla="*/ 66 h 125"/>
                <a:gd name="T24" fmla="*/ 77 w 120"/>
                <a:gd name="T25" fmla="*/ 59 h 125"/>
                <a:gd name="T26" fmla="*/ 93 w 120"/>
                <a:gd name="T27" fmla="*/ 69 h 125"/>
                <a:gd name="T28" fmla="*/ 104 w 120"/>
                <a:gd name="T29" fmla="*/ 77 h 125"/>
                <a:gd name="T30" fmla="*/ 120 w 120"/>
                <a:gd name="T31" fmla="*/ 61 h 125"/>
                <a:gd name="T32" fmla="*/ 113 w 120"/>
                <a:gd name="T33" fmla="*/ 54 h 125"/>
                <a:gd name="T34" fmla="*/ 84 w 120"/>
                <a:gd name="T35" fmla="*/ 26 h 125"/>
                <a:gd name="T36" fmla="*/ 71 w 120"/>
                <a:gd name="T37" fmla="*/ 14 h 125"/>
                <a:gd name="T38" fmla="*/ 66 w 120"/>
                <a:gd name="T39" fmla="*/ 9 h 125"/>
                <a:gd name="T40" fmla="*/ 63 w 120"/>
                <a:gd name="T41" fmla="*/ 6 h 125"/>
                <a:gd name="T42" fmla="*/ 59 w 120"/>
                <a:gd name="T43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5">
                  <a:moveTo>
                    <a:pt x="59" y="3"/>
                  </a:moveTo>
                  <a:cubicBezTo>
                    <a:pt x="53" y="12"/>
                    <a:pt x="44" y="20"/>
                    <a:pt x="37" y="28"/>
                  </a:cubicBezTo>
                  <a:cubicBezTo>
                    <a:pt x="46" y="34"/>
                    <a:pt x="53" y="41"/>
                    <a:pt x="61" y="49"/>
                  </a:cubicBezTo>
                  <a:cubicBezTo>
                    <a:pt x="60" y="52"/>
                    <a:pt x="59" y="53"/>
                    <a:pt x="56" y="55"/>
                  </a:cubicBezTo>
                  <a:cubicBezTo>
                    <a:pt x="49" y="59"/>
                    <a:pt x="45" y="65"/>
                    <a:pt x="40" y="71"/>
                  </a:cubicBezTo>
                  <a:cubicBezTo>
                    <a:pt x="38" y="75"/>
                    <a:pt x="33" y="77"/>
                    <a:pt x="29" y="81"/>
                  </a:cubicBezTo>
                  <a:cubicBezTo>
                    <a:pt x="20" y="91"/>
                    <a:pt x="10" y="102"/>
                    <a:pt x="0" y="112"/>
                  </a:cubicBezTo>
                  <a:cubicBezTo>
                    <a:pt x="2" y="118"/>
                    <a:pt x="5" y="121"/>
                    <a:pt x="9" y="125"/>
                  </a:cubicBezTo>
                  <a:cubicBezTo>
                    <a:pt x="16" y="121"/>
                    <a:pt x="21" y="115"/>
                    <a:pt x="27" y="110"/>
                  </a:cubicBezTo>
                  <a:cubicBezTo>
                    <a:pt x="35" y="104"/>
                    <a:pt x="44" y="91"/>
                    <a:pt x="53" y="83"/>
                  </a:cubicBezTo>
                  <a:cubicBezTo>
                    <a:pt x="56" y="79"/>
                    <a:pt x="60" y="75"/>
                    <a:pt x="63" y="72"/>
                  </a:cubicBezTo>
                  <a:cubicBezTo>
                    <a:pt x="66" y="69"/>
                    <a:pt x="68" y="68"/>
                    <a:pt x="71" y="66"/>
                  </a:cubicBezTo>
                  <a:cubicBezTo>
                    <a:pt x="75" y="62"/>
                    <a:pt x="75" y="64"/>
                    <a:pt x="77" y="59"/>
                  </a:cubicBezTo>
                  <a:cubicBezTo>
                    <a:pt x="83" y="63"/>
                    <a:pt x="89" y="64"/>
                    <a:pt x="93" y="69"/>
                  </a:cubicBezTo>
                  <a:cubicBezTo>
                    <a:pt x="97" y="72"/>
                    <a:pt x="101" y="74"/>
                    <a:pt x="104" y="77"/>
                  </a:cubicBezTo>
                  <a:cubicBezTo>
                    <a:pt x="110" y="72"/>
                    <a:pt x="117" y="67"/>
                    <a:pt x="120" y="61"/>
                  </a:cubicBezTo>
                  <a:cubicBezTo>
                    <a:pt x="118" y="57"/>
                    <a:pt x="115" y="57"/>
                    <a:pt x="113" y="54"/>
                  </a:cubicBezTo>
                  <a:cubicBezTo>
                    <a:pt x="103" y="44"/>
                    <a:pt x="94" y="35"/>
                    <a:pt x="84" y="26"/>
                  </a:cubicBezTo>
                  <a:cubicBezTo>
                    <a:pt x="80" y="22"/>
                    <a:pt x="75" y="18"/>
                    <a:pt x="71" y="14"/>
                  </a:cubicBezTo>
                  <a:cubicBezTo>
                    <a:pt x="69" y="12"/>
                    <a:pt x="67" y="10"/>
                    <a:pt x="66" y="9"/>
                  </a:cubicBezTo>
                  <a:cubicBezTo>
                    <a:pt x="65" y="8"/>
                    <a:pt x="64" y="7"/>
                    <a:pt x="63" y="6"/>
                  </a:cubicBezTo>
                  <a:cubicBezTo>
                    <a:pt x="61" y="5"/>
                    <a:pt x="59" y="0"/>
                    <a:pt x="59" y="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2" name="Freeform 562"/>
            <p:cNvSpPr/>
            <p:nvPr userDrawn="1"/>
          </p:nvSpPr>
          <p:spPr bwMode="auto">
            <a:xfrm>
              <a:off x="4192588" y="4867275"/>
              <a:ext cx="141288" cy="134938"/>
            </a:xfrm>
            <a:custGeom>
              <a:avLst/>
              <a:gdLst>
                <a:gd name="T0" fmla="*/ 54 w 139"/>
                <a:gd name="T1" fmla="*/ 49 h 134"/>
                <a:gd name="T2" fmla="*/ 41 w 139"/>
                <a:gd name="T3" fmla="*/ 76 h 134"/>
                <a:gd name="T4" fmla="*/ 24 w 139"/>
                <a:gd name="T5" fmla="*/ 94 h 134"/>
                <a:gd name="T6" fmla="*/ 14 w 139"/>
                <a:gd name="T7" fmla="*/ 105 h 134"/>
                <a:gd name="T8" fmla="*/ 0 w 139"/>
                <a:gd name="T9" fmla="*/ 111 h 134"/>
                <a:gd name="T10" fmla="*/ 27 w 139"/>
                <a:gd name="T11" fmla="*/ 134 h 134"/>
                <a:gd name="T12" fmla="*/ 27 w 139"/>
                <a:gd name="T13" fmla="*/ 118 h 134"/>
                <a:gd name="T14" fmla="*/ 46 w 139"/>
                <a:gd name="T15" fmla="*/ 98 h 134"/>
                <a:gd name="T16" fmla="*/ 63 w 139"/>
                <a:gd name="T17" fmla="*/ 87 h 134"/>
                <a:gd name="T18" fmla="*/ 101 w 139"/>
                <a:gd name="T19" fmla="*/ 82 h 134"/>
                <a:gd name="T20" fmla="*/ 139 w 139"/>
                <a:gd name="T21" fmla="*/ 77 h 134"/>
                <a:gd name="T22" fmla="*/ 127 w 139"/>
                <a:gd name="T23" fmla="*/ 62 h 134"/>
                <a:gd name="T24" fmla="*/ 117 w 139"/>
                <a:gd name="T25" fmla="*/ 53 h 134"/>
                <a:gd name="T26" fmla="*/ 115 w 139"/>
                <a:gd name="T27" fmla="*/ 53 h 134"/>
                <a:gd name="T28" fmla="*/ 106 w 139"/>
                <a:gd name="T29" fmla="*/ 58 h 134"/>
                <a:gd name="T30" fmla="*/ 68 w 139"/>
                <a:gd name="T31" fmla="*/ 66 h 134"/>
                <a:gd name="T32" fmla="*/ 81 w 139"/>
                <a:gd name="T33" fmla="*/ 27 h 134"/>
                <a:gd name="T34" fmla="*/ 86 w 139"/>
                <a:gd name="T35" fmla="*/ 12 h 134"/>
                <a:gd name="T36" fmla="*/ 54 w 139"/>
                <a:gd name="T37" fmla="*/ 4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9" h="134">
                  <a:moveTo>
                    <a:pt x="54" y="49"/>
                  </a:moveTo>
                  <a:cubicBezTo>
                    <a:pt x="50" y="60"/>
                    <a:pt x="50" y="67"/>
                    <a:pt x="41" y="76"/>
                  </a:cubicBezTo>
                  <a:cubicBezTo>
                    <a:pt x="36" y="82"/>
                    <a:pt x="30" y="88"/>
                    <a:pt x="24" y="94"/>
                  </a:cubicBezTo>
                  <a:cubicBezTo>
                    <a:pt x="22" y="96"/>
                    <a:pt x="16" y="104"/>
                    <a:pt x="14" y="105"/>
                  </a:cubicBezTo>
                  <a:cubicBezTo>
                    <a:pt x="11" y="106"/>
                    <a:pt x="1" y="107"/>
                    <a:pt x="0" y="111"/>
                  </a:cubicBezTo>
                  <a:cubicBezTo>
                    <a:pt x="0" y="112"/>
                    <a:pt x="23" y="131"/>
                    <a:pt x="27" y="134"/>
                  </a:cubicBezTo>
                  <a:cubicBezTo>
                    <a:pt x="27" y="129"/>
                    <a:pt x="24" y="122"/>
                    <a:pt x="27" y="118"/>
                  </a:cubicBezTo>
                  <a:cubicBezTo>
                    <a:pt x="30" y="112"/>
                    <a:pt x="41" y="103"/>
                    <a:pt x="46" y="98"/>
                  </a:cubicBezTo>
                  <a:cubicBezTo>
                    <a:pt x="52" y="91"/>
                    <a:pt x="55" y="87"/>
                    <a:pt x="63" y="87"/>
                  </a:cubicBezTo>
                  <a:cubicBezTo>
                    <a:pt x="74" y="88"/>
                    <a:pt x="89" y="85"/>
                    <a:pt x="101" y="82"/>
                  </a:cubicBezTo>
                  <a:cubicBezTo>
                    <a:pt x="114" y="79"/>
                    <a:pt x="125" y="78"/>
                    <a:pt x="139" y="77"/>
                  </a:cubicBezTo>
                  <a:cubicBezTo>
                    <a:pt x="134" y="72"/>
                    <a:pt x="132" y="67"/>
                    <a:pt x="127" y="62"/>
                  </a:cubicBezTo>
                  <a:cubicBezTo>
                    <a:pt x="125" y="60"/>
                    <a:pt x="121" y="55"/>
                    <a:pt x="117" y="53"/>
                  </a:cubicBezTo>
                  <a:cubicBezTo>
                    <a:pt x="117" y="52"/>
                    <a:pt x="116" y="52"/>
                    <a:pt x="115" y="53"/>
                  </a:cubicBezTo>
                  <a:cubicBezTo>
                    <a:pt x="111" y="58"/>
                    <a:pt x="113" y="56"/>
                    <a:pt x="106" y="58"/>
                  </a:cubicBezTo>
                  <a:cubicBezTo>
                    <a:pt x="94" y="63"/>
                    <a:pt x="79" y="66"/>
                    <a:pt x="68" y="66"/>
                  </a:cubicBezTo>
                  <a:cubicBezTo>
                    <a:pt x="73" y="53"/>
                    <a:pt x="75" y="40"/>
                    <a:pt x="81" y="27"/>
                  </a:cubicBezTo>
                  <a:cubicBezTo>
                    <a:pt x="84" y="22"/>
                    <a:pt x="92" y="15"/>
                    <a:pt x="86" y="12"/>
                  </a:cubicBezTo>
                  <a:cubicBezTo>
                    <a:pt x="60" y="0"/>
                    <a:pt x="70" y="1"/>
                    <a:pt x="54" y="4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3" name="Freeform 563"/>
            <p:cNvSpPr/>
            <p:nvPr userDrawn="1"/>
          </p:nvSpPr>
          <p:spPr bwMode="auto">
            <a:xfrm>
              <a:off x="4294188" y="4948238"/>
              <a:ext cx="90488" cy="100013"/>
            </a:xfrm>
            <a:custGeom>
              <a:avLst/>
              <a:gdLst>
                <a:gd name="T0" fmla="*/ 80 w 89"/>
                <a:gd name="T1" fmla="*/ 0 h 98"/>
                <a:gd name="T2" fmla="*/ 77 w 89"/>
                <a:gd name="T3" fmla="*/ 2 h 98"/>
                <a:gd name="T4" fmla="*/ 85 w 89"/>
                <a:gd name="T5" fmla="*/ 10 h 98"/>
                <a:gd name="T6" fmla="*/ 87 w 89"/>
                <a:gd name="T7" fmla="*/ 16 h 98"/>
                <a:gd name="T8" fmla="*/ 74 w 89"/>
                <a:gd name="T9" fmla="*/ 33 h 98"/>
                <a:gd name="T10" fmla="*/ 11 w 89"/>
                <a:gd name="T11" fmla="*/ 95 h 98"/>
                <a:gd name="T12" fmla="*/ 0 w 89"/>
                <a:gd name="T13" fmla="*/ 88 h 98"/>
                <a:gd name="T14" fmla="*/ 59 w 89"/>
                <a:gd name="T15" fmla="*/ 19 h 98"/>
                <a:gd name="T16" fmla="*/ 77 w 89"/>
                <a:gd name="T17" fmla="*/ 2 h 98"/>
                <a:gd name="T18" fmla="*/ 80 w 89"/>
                <a:gd name="T1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98">
                  <a:moveTo>
                    <a:pt x="80" y="0"/>
                  </a:moveTo>
                  <a:cubicBezTo>
                    <a:pt x="78" y="0"/>
                    <a:pt x="77" y="1"/>
                    <a:pt x="77" y="2"/>
                  </a:cubicBezTo>
                  <a:cubicBezTo>
                    <a:pt x="79" y="5"/>
                    <a:pt x="82" y="7"/>
                    <a:pt x="85" y="10"/>
                  </a:cubicBezTo>
                  <a:cubicBezTo>
                    <a:pt x="86" y="12"/>
                    <a:pt x="86" y="15"/>
                    <a:pt x="87" y="16"/>
                  </a:cubicBezTo>
                  <a:cubicBezTo>
                    <a:pt x="89" y="18"/>
                    <a:pt x="80" y="27"/>
                    <a:pt x="74" y="33"/>
                  </a:cubicBezTo>
                  <a:cubicBezTo>
                    <a:pt x="56" y="52"/>
                    <a:pt x="29" y="78"/>
                    <a:pt x="11" y="95"/>
                  </a:cubicBezTo>
                  <a:cubicBezTo>
                    <a:pt x="6" y="98"/>
                    <a:pt x="1" y="91"/>
                    <a:pt x="0" y="88"/>
                  </a:cubicBezTo>
                  <a:cubicBezTo>
                    <a:pt x="26" y="58"/>
                    <a:pt x="11" y="73"/>
                    <a:pt x="59" y="19"/>
                  </a:cubicBezTo>
                  <a:cubicBezTo>
                    <a:pt x="65" y="12"/>
                    <a:pt x="71" y="8"/>
                    <a:pt x="77" y="2"/>
                  </a:cubicBezTo>
                  <a:cubicBezTo>
                    <a:pt x="77" y="1"/>
                    <a:pt x="79" y="0"/>
                    <a:pt x="80" y="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4" name="Freeform 564"/>
            <p:cNvSpPr/>
            <p:nvPr userDrawn="1"/>
          </p:nvSpPr>
          <p:spPr bwMode="auto">
            <a:xfrm>
              <a:off x="4275138" y="5038725"/>
              <a:ext cx="25400" cy="28575"/>
            </a:xfrm>
            <a:custGeom>
              <a:avLst/>
              <a:gdLst>
                <a:gd name="T0" fmla="*/ 0 w 26"/>
                <a:gd name="T1" fmla="*/ 16 h 27"/>
                <a:gd name="T2" fmla="*/ 0 w 26"/>
                <a:gd name="T3" fmla="*/ 15 h 27"/>
                <a:gd name="T4" fmla="*/ 7 w 26"/>
                <a:gd name="T5" fmla="*/ 22 h 27"/>
                <a:gd name="T6" fmla="*/ 11 w 26"/>
                <a:gd name="T7" fmla="*/ 25 h 27"/>
                <a:gd name="T8" fmla="*/ 15 w 26"/>
                <a:gd name="T9" fmla="*/ 24 h 27"/>
                <a:gd name="T10" fmla="*/ 26 w 26"/>
                <a:gd name="T11" fmla="*/ 13 h 27"/>
                <a:gd name="T12" fmla="*/ 24 w 26"/>
                <a:gd name="T13" fmla="*/ 9 h 27"/>
                <a:gd name="T14" fmla="*/ 19 w 26"/>
                <a:gd name="T15" fmla="*/ 5 h 27"/>
                <a:gd name="T16" fmla="*/ 14 w 26"/>
                <a:gd name="T17" fmla="*/ 0 h 27"/>
                <a:gd name="T18" fmla="*/ 6 w 26"/>
                <a:gd name="T19" fmla="*/ 8 h 27"/>
                <a:gd name="T20" fmla="*/ 2 w 26"/>
                <a:gd name="T21" fmla="*/ 11 h 27"/>
                <a:gd name="T22" fmla="*/ 0 w 26"/>
                <a:gd name="T23" fmla="*/ 15 h 27"/>
                <a:gd name="T24" fmla="*/ 0 w 26"/>
                <a:gd name="T25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7">
                  <a:moveTo>
                    <a:pt x="0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" y="18"/>
                    <a:pt x="5" y="20"/>
                    <a:pt x="7" y="22"/>
                  </a:cubicBezTo>
                  <a:cubicBezTo>
                    <a:pt x="8" y="24"/>
                    <a:pt x="10" y="24"/>
                    <a:pt x="11" y="25"/>
                  </a:cubicBezTo>
                  <a:cubicBezTo>
                    <a:pt x="13" y="27"/>
                    <a:pt x="14" y="25"/>
                    <a:pt x="15" y="24"/>
                  </a:cubicBezTo>
                  <a:cubicBezTo>
                    <a:pt x="18" y="21"/>
                    <a:pt x="24" y="17"/>
                    <a:pt x="26" y="13"/>
                  </a:cubicBezTo>
                  <a:cubicBezTo>
                    <a:pt x="25" y="11"/>
                    <a:pt x="25" y="10"/>
                    <a:pt x="24" y="9"/>
                  </a:cubicBezTo>
                  <a:cubicBezTo>
                    <a:pt x="22" y="8"/>
                    <a:pt x="21" y="7"/>
                    <a:pt x="19" y="5"/>
                  </a:cubicBezTo>
                  <a:cubicBezTo>
                    <a:pt x="18" y="3"/>
                    <a:pt x="16" y="2"/>
                    <a:pt x="14" y="0"/>
                  </a:cubicBezTo>
                  <a:cubicBezTo>
                    <a:pt x="11" y="2"/>
                    <a:pt x="8" y="5"/>
                    <a:pt x="6" y="8"/>
                  </a:cubicBezTo>
                  <a:cubicBezTo>
                    <a:pt x="5" y="8"/>
                    <a:pt x="3" y="10"/>
                    <a:pt x="2" y="11"/>
                  </a:cubicBezTo>
                  <a:cubicBezTo>
                    <a:pt x="1" y="12"/>
                    <a:pt x="1" y="14"/>
                    <a:pt x="0" y="15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7" name="Freeform 466"/>
          <p:cNvSpPr/>
          <p:nvPr userDrawn="1"/>
        </p:nvSpPr>
        <p:spPr bwMode="auto">
          <a:xfrm>
            <a:off x="7727353" y="3629049"/>
            <a:ext cx="110359" cy="113095"/>
          </a:xfrm>
          <a:custGeom>
            <a:avLst/>
            <a:gdLst>
              <a:gd name="T0" fmla="*/ 121 w 121"/>
              <a:gd name="T1" fmla="*/ 28 h 124"/>
              <a:gd name="T2" fmla="*/ 101 w 121"/>
              <a:gd name="T3" fmla="*/ 65 h 124"/>
              <a:gd name="T4" fmla="*/ 117 w 121"/>
              <a:gd name="T5" fmla="*/ 105 h 124"/>
              <a:gd name="T6" fmla="*/ 75 w 121"/>
              <a:gd name="T7" fmla="*/ 97 h 124"/>
              <a:gd name="T8" fmla="*/ 44 w 121"/>
              <a:gd name="T9" fmla="*/ 124 h 124"/>
              <a:gd name="T10" fmla="*/ 38 w 121"/>
              <a:gd name="T11" fmla="*/ 82 h 124"/>
              <a:gd name="T12" fmla="*/ 0 w 121"/>
              <a:gd name="T13" fmla="*/ 61 h 124"/>
              <a:gd name="T14" fmla="*/ 39 w 121"/>
              <a:gd name="T15" fmla="*/ 42 h 124"/>
              <a:gd name="T16" fmla="*/ 49 w 121"/>
              <a:gd name="T17" fmla="*/ 0 h 124"/>
              <a:gd name="T18" fmla="*/ 79 w 121"/>
              <a:gd name="T19" fmla="*/ 32 h 124"/>
              <a:gd name="T20" fmla="*/ 121 w 121"/>
              <a:gd name="T21" fmla="*/ 2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124">
                <a:moveTo>
                  <a:pt x="121" y="28"/>
                </a:moveTo>
                <a:lnTo>
                  <a:pt x="101" y="65"/>
                </a:lnTo>
                <a:lnTo>
                  <a:pt x="117" y="105"/>
                </a:lnTo>
                <a:lnTo>
                  <a:pt x="75" y="97"/>
                </a:lnTo>
                <a:lnTo>
                  <a:pt x="44" y="124"/>
                </a:lnTo>
                <a:lnTo>
                  <a:pt x="38" y="82"/>
                </a:lnTo>
                <a:lnTo>
                  <a:pt x="0" y="61"/>
                </a:lnTo>
                <a:lnTo>
                  <a:pt x="39" y="42"/>
                </a:lnTo>
                <a:lnTo>
                  <a:pt x="49" y="0"/>
                </a:lnTo>
                <a:lnTo>
                  <a:pt x="79" y="32"/>
                </a:lnTo>
                <a:lnTo>
                  <a:pt x="121" y="28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8" name="Freeform 486"/>
          <p:cNvSpPr/>
          <p:nvPr userDrawn="1"/>
        </p:nvSpPr>
        <p:spPr bwMode="auto">
          <a:xfrm>
            <a:off x="7768081" y="41059"/>
            <a:ext cx="290016" cy="280290"/>
          </a:xfrm>
          <a:custGeom>
            <a:avLst/>
            <a:gdLst>
              <a:gd name="T0" fmla="*/ 268 w 513"/>
              <a:gd name="T1" fmla="*/ 286 h 496"/>
              <a:gd name="T2" fmla="*/ 193 w 513"/>
              <a:gd name="T3" fmla="*/ 258 h 496"/>
              <a:gd name="T4" fmla="*/ 269 w 513"/>
              <a:gd name="T5" fmla="*/ 174 h 496"/>
              <a:gd name="T6" fmla="*/ 319 w 513"/>
              <a:gd name="T7" fmla="*/ 381 h 496"/>
              <a:gd name="T8" fmla="*/ 107 w 513"/>
              <a:gd name="T9" fmla="*/ 348 h 496"/>
              <a:gd name="T10" fmla="*/ 89 w 513"/>
              <a:gd name="T11" fmla="*/ 174 h 496"/>
              <a:gd name="T12" fmla="*/ 442 w 513"/>
              <a:gd name="T13" fmla="*/ 140 h 496"/>
              <a:gd name="T14" fmla="*/ 443 w 513"/>
              <a:gd name="T15" fmla="*/ 385 h 496"/>
              <a:gd name="T16" fmla="*/ 338 w 513"/>
              <a:gd name="T17" fmla="*/ 496 h 496"/>
              <a:gd name="T18" fmla="*/ 505 w 513"/>
              <a:gd name="T19" fmla="*/ 308 h 496"/>
              <a:gd name="T20" fmla="*/ 500 w 513"/>
              <a:gd name="T21" fmla="*/ 170 h 496"/>
              <a:gd name="T22" fmla="*/ 315 w 513"/>
              <a:gd name="T23" fmla="*/ 15 h 496"/>
              <a:gd name="T24" fmla="*/ 116 w 513"/>
              <a:gd name="T25" fmla="*/ 67 h 496"/>
              <a:gd name="T26" fmla="*/ 108 w 513"/>
              <a:gd name="T27" fmla="*/ 406 h 496"/>
              <a:gd name="T28" fmla="*/ 356 w 513"/>
              <a:gd name="T29" fmla="*/ 380 h 496"/>
              <a:gd name="T30" fmla="*/ 358 w 513"/>
              <a:gd name="T31" fmla="*/ 176 h 496"/>
              <a:gd name="T32" fmla="*/ 199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8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8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8" y="169"/>
                  <a:pt x="269" y="174"/>
                </a:cubicBezTo>
                <a:cubicBezTo>
                  <a:pt x="383" y="184"/>
                  <a:pt x="382" y="316"/>
                  <a:pt x="319" y="381"/>
                </a:cubicBezTo>
                <a:cubicBezTo>
                  <a:pt x="283" y="418"/>
                  <a:pt x="179" y="440"/>
                  <a:pt x="107" y="348"/>
                </a:cubicBezTo>
                <a:cubicBezTo>
                  <a:pt x="76" y="309"/>
                  <a:pt x="61" y="243"/>
                  <a:pt x="89" y="174"/>
                </a:cubicBezTo>
                <a:cubicBezTo>
                  <a:pt x="145" y="35"/>
                  <a:pt x="353" y="14"/>
                  <a:pt x="442" y="140"/>
                </a:cubicBezTo>
                <a:cubicBezTo>
                  <a:pt x="503" y="227"/>
                  <a:pt x="469" y="333"/>
                  <a:pt x="443" y="385"/>
                </a:cubicBezTo>
                <a:cubicBezTo>
                  <a:pt x="424" y="422"/>
                  <a:pt x="382" y="466"/>
                  <a:pt x="338" y="496"/>
                </a:cubicBezTo>
                <a:cubicBezTo>
                  <a:pt x="427" y="471"/>
                  <a:pt x="488" y="409"/>
                  <a:pt x="505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5" y="115"/>
                  <a:pt x="434" y="39"/>
                  <a:pt x="315" y="15"/>
                </a:cubicBezTo>
                <a:cubicBezTo>
                  <a:pt x="243" y="0"/>
                  <a:pt x="168" y="17"/>
                  <a:pt x="116" y="67"/>
                </a:cubicBezTo>
                <a:cubicBezTo>
                  <a:pt x="28" y="154"/>
                  <a:pt x="0" y="327"/>
                  <a:pt x="108" y="406"/>
                </a:cubicBezTo>
                <a:cubicBezTo>
                  <a:pt x="178" y="457"/>
                  <a:pt x="294" y="453"/>
                  <a:pt x="356" y="380"/>
                </a:cubicBezTo>
                <a:cubicBezTo>
                  <a:pt x="407" y="320"/>
                  <a:pt x="416" y="228"/>
                  <a:pt x="358" y="176"/>
                </a:cubicBezTo>
                <a:cubicBezTo>
                  <a:pt x="319" y="141"/>
                  <a:pt x="253" y="132"/>
                  <a:pt x="199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6" y="334"/>
                  <a:pt x="209" y="344"/>
                  <a:pt x="240" y="332"/>
                </a:cubicBezTo>
                <a:cubicBezTo>
                  <a:pt x="264" y="323"/>
                  <a:pt x="270" y="301"/>
                  <a:pt x="268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9" name="Freeform 533"/>
          <p:cNvSpPr>
            <a:spLocks noEditPoints="1"/>
          </p:cNvSpPr>
          <p:nvPr userDrawn="1"/>
        </p:nvSpPr>
        <p:spPr bwMode="auto">
          <a:xfrm>
            <a:off x="1888794" y="4910981"/>
            <a:ext cx="253205" cy="215890"/>
          </a:xfrm>
          <a:custGeom>
            <a:avLst/>
            <a:gdLst>
              <a:gd name="T0" fmla="*/ 279 w 594"/>
              <a:gd name="T1" fmla="*/ 165 h 506"/>
              <a:gd name="T2" fmla="*/ 109 w 594"/>
              <a:gd name="T3" fmla="*/ 59 h 506"/>
              <a:gd name="T4" fmla="*/ 1 w 594"/>
              <a:gd name="T5" fmla="*/ 152 h 506"/>
              <a:gd name="T6" fmla="*/ 114 w 594"/>
              <a:gd name="T7" fmla="*/ 346 h 506"/>
              <a:gd name="T8" fmla="*/ 305 w 594"/>
              <a:gd name="T9" fmla="*/ 506 h 506"/>
              <a:gd name="T10" fmla="*/ 581 w 594"/>
              <a:gd name="T11" fmla="*/ 143 h 506"/>
              <a:gd name="T12" fmla="*/ 449 w 594"/>
              <a:gd name="T13" fmla="*/ 7 h 506"/>
              <a:gd name="T14" fmla="*/ 279 w 594"/>
              <a:gd name="T15" fmla="*/ 165 h 506"/>
              <a:gd name="T16" fmla="*/ 279 w 594"/>
              <a:gd name="T17" fmla="*/ 165 h 506"/>
              <a:gd name="T18" fmla="*/ 278 w 594"/>
              <a:gd name="T19" fmla="*/ 196 h 506"/>
              <a:gd name="T20" fmla="*/ 425 w 594"/>
              <a:gd name="T21" fmla="*/ 43 h 506"/>
              <a:gd name="T22" fmla="*/ 548 w 594"/>
              <a:gd name="T23" fmla="*/ 132 h 506"/>
              <a:gd name="T24" fmla="*/ 297 w 594"/>
              <a:gd name="T25" fmla="*/ 440 h 506"/>
              <a:gd name="T26" fmla="*/ 60 w 594"/>
              <a:gd name="T27" fmla="*/ 231 h 506"/>
              <a:gd name="T28" fmla="*/ 210 w 594"/>
              <a:gd name="T29" fmla="*/ 139 h 506"/>
              <a:gd name="T30" fmla="*/ 278 w 594"/>
              <a:gd name="T31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4" h="506">
                <a:moveTo>
                  <a:pt x="279" y="165"/>
                </a:moveTo>
                <a:cubicBezTo>
                  <a:pt x="253" y="112"/>
                  <a:pt x="170" y="55"/>
                  <a:pt x="109" y="59"/>
                </a:cubicBezTo>
                <a:cubicBezTo>
                  <a:pt x="67" y="63"/>
                  <a:pt x="0" y="107"/>
                  <a:pt x="1" y="152"/>
                </a:cubicBezTo>
                <a:cubicBezTo>
                  <a:pt x="1" y="211"/>
                  <a:pt x="68" y="313"/>
                  <a:pt x="114" y="346"/>
                </a:cubicBezTo>
                <a:cubicBezTo>
                  <a:pt x="174" y="389"/>
                  <a:pt x="273" y="439"/>
                  <a:pt x="305" y="506"/>
                </a:cubicBezTo>
                <a:cubicBezTo>
                  <a:pt x="292" y="342"/>
                  <a:pt x="594" y="311"/>
                  <a:pt x="581" y="143"/>
                </a:cubicBezTo>
                <a:cubicBezTo>
                  <a:pt x="575" y="65"/>
                  <a:pt x="532" y="0"/>
                  <a:pt x="449" y="7"/>
                </a:cubicBezTo>
                <a:cubicBezTo>
                  <a:pt x="381" y="12"/>
                  <a:pt x="306" y="117"/>
                  <a:pt x="279" y="165"/>
                </a:cubicBezTo>
                <a:cubicBezTo>
                  <a:pt x="279" y="165"/>
                  <a:pt x="279" y="165"/>
                  <a:pt x="279" y="165"/>
                </a:cubicBezTo>
                <a:close/>
                <a:moveTo>
                  <a:pt x="278" y="196"/>
                </a:moveTo>
                <a:cubicBezTo>
                  <a:pt x="305" y="151"/>
                  <a:pt x="375" y="65"/>
                  <a:pt x="425" y="43"/>
                </a:cubicBezTo>
                <a:cubicBezTo>
                  <a:pt x="490" y="14"/>
                  <a:pt x="543" y="68"/>
                  <a:pt x="548" y="132"/>
                </a:cubicBezTo>
                <a:cubicBezTo>
                  <a:pt x="557" y="263"/>
                  <a:pt x="331" y="321"/>
                  <a:pt x="297" y="440"/>
                </a:cubicBezTo>
                <a:cubicBezTo>
                  <a:pt x="245" y="354"/>
                  <a:pt x="113" y="335"/>
                  <a:pt x="60" y="231"/>
                </a:cubicBezTo>
                <a:cubicBezTo>
                  <a:pt x="2" y="115"/>
                  <a:pt x="131" y="66"/>
                  <a:pt x="210" y="139"/>
                </a:cubicBezTo>
                <a:cubicBezTo>
                  <a:pt x="223" y="151"/>
                  <a:pt x="265" y="191"/>
                  <a:pt x="278" y="196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29" name="Freeform 410"/>
          <p:cNvSpPr/>
          <p:nvPr userDrawn="1"/>
        </p:nvSpPr>
        <p:spPr bwMode="auto">
          <a:xfrm>
            <a:off x="8145282" y="4851501"/>
            <a:ext cx="235758" cy="237629"/>
          </a:xfrm>
          <a:custGeom>
            <a:avLst/>
            <a:gdLst>
              <a:gd name="T0" fmla="*/ 3 w 107"/>
              <a:gd name="T1" fmla="*/ 37 h 107"/>
              <a:gd name="T2" fmla="*/ 18 w 107"/>
              <a:gd name="T3" fmla="*/ 12 h 107"/>
              <a:gd name="T4" fmla="*/ 55 w 107"/>
              <a:gd name="T5" fmla="*/ 2 h 107"/>
              <a:gd name="T6" fmla="*/ 96 w 107"/>
              <a:gd name="T7" fmla="*/ 25 h 107"/>
              <a:gd name="T8" fmla="*/ 94 w 107"/>
              <a:gd name="T9" fmla="*/ 78 h 107"/>
              <a:gd name="T10" fmla="*/ 41 w 107"/>
              <a:gd name="T11" fmla="*/ 101 h 107"/>
              <a:gd name="T12" fmla="*/ 9 w 107"/>
              <a:gd name="T13" fmla="*/ 50 h 107"/>
              <a:gd name="T14" fmla="*/ 28 w 107"/>
              <a:gd name="T15" fmla="*/ 22 h 107"/>
              <a:gd name="T16" fmla="*/ 60 w 107"/>
              <a:gd name="T17" fmla="*/ 18 h 107"/>
              <a:gd name="T18" fmla="*/ 84 w 107"/>
              <a:gd name="T19" fmla="*/ 38 h 107"/>
              <a:gd name="T20" fmla="*/ 83 w 107"/>
              <a:gd name="T21" fmla="*/ 68 h 107"/>
              <a:gd name="T22" fmla="*/ 35 w 107"/>
              <a:gd name="T23" fmla="*/ 83 h 107"/>
              <a:gd name="T24" fmla="*/ 33 w 107"/>
              <a:gd name="T25" fmla="*/ 40 h 107"/>
              <a:gd name="T26" fmla="*/ 54 w 107"/>
              <a:gd name="T27" fmla="*/ 37 h 107"/>
              <a:gd name="T28" fmla="*/ 65 w 107"/>
              <a:gd name="T29" fmla="*/ 52 h 107"/>
              <a:gd name="T30" fmla="*/ 61 w 107"/>
              <a:gd name="T31" fmla="*/ 68 h 107"/>
              <a:gd name="T32" fmla="*/ 47 w 107"/>
              <a:gd name="T33" fmla="*/ 70 h 107"/>
              <a:gd name="T34" fmla="*/ 37 w 107"/>
              <a:gd name="T35" fmla="*/ 65 h 107"/>
              <a:gd name="T36" fmla="*/ 38 w 107"/>
              <a:gd name="T37" fmla="*/ 57 h 107"/>
              <a:gd name="T38" fmla="*/ 43 w 107"/>
              <a:gd name="T39" fmla="*/ 52 h 107"/>
              <a:gd name="T40" fmla="*/ 40 w 107"/>
              <a:gd name="T41" fmla="*/ 57 h 107"/>
              <a:gd name="T42" fmla="*/ 39 w 107"/>
              <a:gd name="T43" fmla="*/ 64 h 107"/>
              <a:gd name="T44" fmla="*/ 47 w 107"/>
              <a:gd name="T45" fmla="*/ 68 h 107"/>
              <a:gd name="T46" fmla="*/ 62 w 107"/>
              <a:gd name="T47" fmla="*/ 53 h 107"/>
              <a:gd name="T48" fmla="*/ 53 w 107"/>
              <a:gd name="T49" fmla="*/ 41 h 107"/>
              <a:gd name="T50" fmla="*/ 35 w 107"/>
              <a:gd name="T51" fmla="*/ 44 h 107"/>
              <a:gd name="T52" fmla="*/ 38 w 107"/>
              <a:gd name="T53" fmla="*/ 78 h 107"/>
              <a:gd name="T54" fmla="*/ 78 w 107"/>
              <a:gd name="T55" fmla="*/ 66 h 107"/>
              <a:gd name="T56" fmla="*/ 59 w 107"/>
              <a:gd name="T57" fmla="*/ 24 h 107"/>
              <a:gd name="T58" fmla="*/ 16 w 107"/>
              <a:gd name="T59" fmla="*/ 51 h 107"/>
              <a:gd name="T60" fmla="*/ 43 w 107"/>
              <a:gd name="T61" fmla="*/ 95 h 107"/>
              <a:gd name="T62" fmla="*/ 89 w 107"/>
              <a:gd name="T63" fmla="*/ 75 h 107"/>
              <a:gd name="T64" fmla="*/ 91 w 107"/>
              <a:gd name="T65" fmla="*/ 28 h 107"/>
              <a:gd name="T66" fmla="*/ 54 w 107"/>
              <a:gd name="T67" fmla="*/ 7 h 107"/>
              <a:gd name="T68" fmla="*/ 20 w 107"/>
              <a:gd name="T69" fmla="*/ 15 h 107"/>
              <a:gd name="T70" fmla="*/ 6 w 107"/>
              <a:gd name="T71" fmla="*/ 38 h 107"/>
              <a:gd name="T72" fmla="*/ 2 w 107"/>
              <a:gd name="T73" fmla="*/ 62 h 107"/>
              <a:gd name="T74" fmla="*/ 3 w 107"/>
              <a:gd name="T75" fmla="*/ 3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7" h="107">
                <a:moveTo>
                  <a:pt x="3" y="37"/>
                </a:moveTo>
                <a:cubicBezTo>
                  <a:pt x="5" y="29"/>
                  <a:pt x="9" y="20"/>
                  <a:pt x="18" y="12"/>
                </a:cubicBezTo>
                <a:cubicBezTo>
                  <a:pt x="26" y="4"/>
                  <a:pt x="40" y="0"/>
                  <a:pt x="55" y="2"/>
                </a:cubicBezTo>
                <a:cubicBezTo>
                  <a:pt x="69" y="4"/>
                  <a:pt x="85" y="11"/>
                  <a:pt x="96" y="25"/>
                </a:cubicBezTo>
                <a:cubicBezTo>
                  <a:pt x="107" y="40"/>
                  <a:pt x="104" y="61"/>
                  <a:pt x="94" y="78"/>
                </a:cubicBezTo>
                <a:cubicBezTo>
                  <a:pt x="85" y="94"/>
                  <a:pt x="63" y="107"/>
                  <a:pt x="41" y="101"/>
                </a:cubicBezTo>
                <a:cubicBezTo>
                  <a:pt x="20" y="97"/>
                  <a:pt x="4" y="72"/>
                  <a:pt x="9" y="50"/>
                </a:cubicBezTo>
                <a:cubicBezTo>
                  <a:pt x="12" y="39"/>
                  <a:pt x="18" y="28"/>
                  <a:pt x="28" y="22"/>
                </a:cubicBezTo>
                <a:cubicBezTo>
                  <a:pt x="38" y="16"/>
                  <a:pt x="50" y="15"/>
                  <a:pt x="60" y="18"/>
                </a:cubicBezTo>
                <a:cubicBezTo>
                  <a:pt x="70" y="21"/>
                  <a:pt x="81" y="28"/>
                  <a:pt x="84" y="38"/>
                </a:cubicBezTo>
                <a:cubicBezTo>
                  <a:pt x="87" y="48"/>
                  <a:pt x="88" y="59"/>
                  <a:pt x="83" y="68"/>
                </a:cubicBezTo>
                <a:cubicBezTo>
                  <a:pt x="75" y="88"/>
                  <a:pt x="50" y="92"/>
                  <a:pt x="35" y="83"/>
                </a:cubicBezTo>
                <a:cubicBezTo>
                  <a:pt x="19" y="73"/>
                  <a:pt x="18" y="48"/>
                  <a:pt x="33" y="40"/>
                </a:cubicBezTo>
                <a:cubicBezTo>
                  <a:pt x="39" y="36"/>
                  <a:pt x="47" y="34"/>
                  <a:pt x="54" y="37"/>
                </a:cubicBezTo>
                <a:cubicBezTo>
                  <a:pt x="61" y="39"/>
                  <a:pt x="64" y="46"/>
                  <a:pt x="65" y="52"/>
                </a:cubicBezTo>
                <a:cubicBezTo>
                  <a:pt x="66" y="58"/>
                  <a:pt x="65" y="64"/>
                  <a:pt x="61" y="68"/>
                </a:cubicBezTo>
                <a:cubicBezTo>
                  <a:pt x="56" y="71"/>
                  <a:pt x="51" y="71"/>
                  <a:pt x="47" y="70"/>
                </a:cubicBezTo>
                <a:cubicBezTo>
                  <a:pt x="43" y="69"/>
                  <a:pt x="39" y="68"/>
                  <a:pt x="37" y="65"/>
                </a:cubicBezTo>
                <a:cubicBezTo>
                  <a:pt x="36" y="61"/>
                  <a:pt x="37" y="58"/>
                  <a:pt x="38" y="57"/>
                </a:cubicBezTo>
                <a:cubicBezTo>
                  <a:pt x="41" y="53"/>
                  <a:pt x="43" y="52"/>
                  <a:pt x="43" y="52"/>
                </a:cubicBezTo>
                <a:cubicBezTo>
                  <a:pt x="43" y="52"/>
                  <a:pt x="41" y="54"/>
                  <a:pt x="40" y="57"/>
                </a:cubicBezTo>
                <a:cubicBezTo>
                  <a:pt x="39" y="59"/>
                  <a:pt x="38" y="61"/>
                  <a:pt x="39" y="64"/>
                </a:cubicBezTo>
                <a:cubicBezTo>
                  <a:pt x="41" y="66"/>
                  <a:pt x="44" y="67"/>
                  <a:pt x="47" y="68"/>
                </a:cubicBezTo>
                <a:cubicBezTo>
                  <a:pt x="55" y="70"/>
                  <a:pt x="65" y="64"/>
                  <a:pt x="62" y="53"/>
                </a:cubicBezTo>
                <a:cubicBezTo>
                  <a:pt x="61" y="48"/>
                  <a:pt x="58" y="43"/>
                  <a:pt x="53" y="41"/>
                </a:cubicBezTo>
                <a:cubicBezTo>
                  <a:pt x="47" y="39"/>
                  <a:pt x="41" y="40"/>
                  <a:pt x="35" y="44"/>
                </a:cubicBezTo>
                <a:cubicBezTo>
                  <a:pt x="23" y="50"/>
                  <a:pt x="25" y="70"/>
                  <a:pt x="38" y="78"/>
                </a:cubicBezTo>
                <a:cubicBezTo>
                  <a:pt x="50" y="86"/>
                  <a:pt x="72" y="82"/>
                  <a:pt x="78" y="66"/>
                </a:cubicBezTo>
                <a:cubicBezTo>
                  <a:pt x="85" y="50"/>
                  <a:pt x="78" y="28"/>
                  <a:pt x="59" y="24"/>
                </a:cubicBezTo>
                <a:cubicBezTo>
                  <a:pt x="40" y="19"/>
                  <a:pt x="19" y="30"/>
                  <a:pt x="16" y="51"/>
                </a:cubicBezTo>
                <a:cubicBezTo>
                  <a:pt x="11" y="71"/>
                  <a:pt x="25" y="91"/>
                  <a:pt x="43" y="95"/>
                </a:cubicBezTo>
                <a:cubicBezTo>
                  <a:pt x="62" y="100"/>
                  <a:pt x="80" y="90"/>
                  <a:pt x="89" y="75"/>
                </a:cubicBezTo>
                <a:cubicBezTo>
                  <a:pt x="98" y="60"/>
                  <a:pt x="100" y="41"/>
                  <a:pt x="91" y="28"/>
                </a:cubicBezTo>
                <a:cubicBezTo>
                  <a:pt x="82" y="16"/>
                  <a:pt x="67" y="9"/>
                  <a:pt x="54" y="7"/>
                </a:cubicBezTo>
                <a:cubicBezTo>
                  <a:pt x="41" y="4"/>
                  <a:pt x="28" y="8"/>
                  <a:pt x="20" y="15"/>
                </a:cubicBezTo>
                <a:cubicBezTo>
                  <a:pt x="12" y="22"/>
                  <a:pt x="8" y="31"/>
                  <a:pt x="6" y="38"/>
                </a:cubicBezTo>
                <a:cubicBezTo>
                  <a:pt x="2" y="53"/>
                  <a:pt x="2" y="62"/>
                  <a:pt x="2" y="62"/>
                </a:cubicBezTo>
                <a:cubicBezTo>
                  <a:pt x="2" y="62"/>
                  <a:pt x="0" y="53"/>
                  <a:pt x="3" y="37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0" name="Freeform 472"/>
          <p:cNvSpPr>
            <a:spLocks noEditPoints="1"/>
          </p:cNvSpPr>
          <p:nvPr userDrawn="1"/>
        </p:nvSpPr>
        <p:spPr bwMode="auto">
          <a:xfrm>
            <a:off x="4703142" y="3904000"/>
            <a:ext cx="275440" cy="242606"/>
          </a:xfrm>
          <a:custGeom>
            <a:avLst/>
            <a:gdLst>
              <a:gd name="T0" fmla="*/ 29 w 255"/>
              <a:gd name="T1" fmla="*/ 39 h 225"/>
              <a:gd name="T2" fmla="*/ 75 w 255"/>
              <a:gd name="T3" fmla="*/ 183 h 225"/>
              <a:gd name="T4" fmla="*/ 226 w 255"/>
              <a:gd name="T5" fmla="*/ 187 h 225"/>
              <a:gd name="T6" fmla="*/ 180 w 255"/>
              <a:gd name="T7" fmla="*/ 43 h 225"/>
              <a:gd name="T8" fmla="*/ 29 w 255"/>
              <a:gd name="T9" fmla="*/ 39 h 225"/>
              <a:gd name="T10" fmla="*/ 185 w 255"/>
              <a:gd name="T11" fmla="*/ 125 h 225"/>
              <a:gd name="T12" fmla="*/ 120 w 255"/>
              <a:gd name="T13" fmla="*/ 123 h 225"/>
              <a:gd name="T14" fmla="*/ 100 w 255"/>
              <a:gd name="T15" fmla="*/ 61 h 225"/>
              <a:gd name="T16" fmla="*/ 165 w 255"/>
              <a:gd name="T17" fmla="*/ 63 h 225"/>
              <a:gd name="T18" fmla="*/ 185 w 255"/>
              <a:gd name="T19" fmla="*/ 1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5" h="225">
                <a:moveTo>
                  <a:pt x="29" y="39"/>
                </a:moveTo>
                <a:cubicBezTo>
                  <a:pt x="0" y="77"/>
                  <a:pt x="21" y="142"/>
                  <a:pt x="75" y="183"/>
                </a:cubicBezTo>
                <a:cubicBezTo>
                  <a:pt x="129" y="223"/>
                  <a:pt x="197" y="225"/>
                  <a:pt x="226" y="187"/>
                </a:cubicBezTo>
                <a:cubicBezTo>
                  <a:pt x="255" y="148"/>
                  <a:pt x="234" y="84"/>
                  <a:pt x="180" y="43"/>
                </a:cubicBezTo>
                <a:cubicBezTo>
                  <a:pt x="126" y="2"/>
                  <a:pt x="58" y="0"/>
                  <a:pt x="29" y="39"/>
                </a:cubicBezTo>
                <a:close/>
                <a:moveTo>
                  <a:pt x="185" y="125"/>
                </a:moveTo>
                <a:cubicBezTo>
                  <a:pt x="172" y="142"/>
                  <a:pt x="143" y="141"/>
                  <a:pt x="120" y="123"/>
                </a:cubicBezTo>
                <a:cubicBezTo>
                  <a:pt x="96" y="105"/>
                  <a:pt x="87" y="78"/>
                  <a:pt x="100" y="61"/>
                </a:cubicBezTo>
                <a:cubicBezTo>
                  <a:pt x="113" y="44"/>
                  <a:pt x="142" y="45"/>
                  <a:pt x="165" y="63"/>
                </a:cubicBezTo>
                <a:cubicBezTo>
                  <a:pt x="189" y="80"/>
                  <a:pt x="197" y="108"/>
                  <a:pt x="185" y="125"/>
                </a:cubicBezTo>
                <a:close/>
              </a:path>
            </a:pathLst>
          </a:custGeom>
          <a:solidFill>
            <a:srgbClr val="E16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1" name="Freeform 508"/>
          <p:cNvSpPr/>
          <p:nvPr userDrawn="1"/>
        </p:nvSpPr>
        <p:spPr bwMode="auto">
          <a:xfrm>
            <a:off x="4627055" y="73603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D874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2" name="Freeform 145"/>
          <p:cNvSpPr>
            <a:spLocks noEditPoints="1"/>
          </p:cNvSpPr>
          <p:nvPr userDrawn="1"/>
        </p:nvSpPr>
        <p:spPr bwMode="auto">
          <a:xfrm>
            <a:off x="10978" y="1100"/>
            <a:ext cx="327152" cy="283827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3" name="Freeform 423"/>
          <p:cNvSpPr>
            <a:spLocks noEditPoints="1"/>
          </p:cNvSpPr>
          <p:nvPr userDrawn="1"/>
        </p:nvSpPr>
        <p:spPr bwMode="auto">
          <a:xfrm>
            <a:off x="6873167" y="1572539"/>
            <a:ext cx="344757" cy="278177"/>
          </a:xfrm>
          <a:custGeom>
            <a:avLst/>
            <a:gdLst>
              <a:gd name="T0" fmla="*/ 282 w 591"/>
              <a:gd name="T1" fmla="*/ 137 h 477"/>
              <a:gd name="T2" fmla="*/ 132 w 591"/>
              <a:gd name="T3" fmla="*/ 4 h 477"/>
              <a:gd name="T4" fmla="*/ 10 w 591"/>
              <a:gd name="T5" fmla="*/ 77 h 477"/>
              <a:gd name="T6" fmla="*/ 89 w 591"/>
              <a:gd name="T7" fmla="*/ 287 h 477"/>
              <a:gd name="T8" fmla="*/ 249 w 591"/>
              <a:gd name="T9" fmla="*/ 477 h 477"/>
              <a:gd name="T10" fmla="*/ 584 w 591"/>
              <a:gd name="T11" fmla="*/ 167 h 477"/>
              <a:gd name="T12" fmla="*/ 477 w 591"/>
              <a:gd name="T13" fmla="*/ 10 h 477"/>
              <a:gd name="T14" fmla="*/ 282 w 591"/>
              <a:gd name="T15" fmla="*/ 137 h 477"/>
              <a:gd name="T16" fmla="*/ 282 w 591"/>
              <a:gd name="T17" fmla="*/ 137 h 477"/>
              <a:gd name="T18" fmla="*/ 276 w 591"/>
              <a:gd name="T19" fmla="*/ 167 h 477"/>
              <a:gd name="T20" fmla="*/ 447 w 591"/>
              <a:gd name="T21" fmla="*/ 42 h 477"/>
              <a:gd name="T22" fmla="*/ 552 w 591"/>
              <a:gd name="T23" fmla="*/ 150 h 477"/>
              <a:gd name="T24" fmla="*/ 253 w 591"/>
              <a:gd name="T25" fmla="*/ 411 h 477"/>
              <a:gd name="T26" fmla="*/ 55 w 591"/>
              <a:gd name="T27" fmla="*/ 164 h 477"/>
              <a:gd name="T28" fmla="*/ 218 w 591"/>
              <a:gd name="T29" fmla="*/ 99 h 477"/>
              <a:gd name="T30" fmla="*/ 276 w 591"/>
              <a:gd name="T31" fmla="*/ 167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1" h="477">
                <a:moveTo>
                  <a:pt x="282" y="137"/>
                </a:moveTo>
                <a:cubicBezTo>
                  <a:pt x="265" y="80"/>
                  <a:pt x="194" y="9"/>
                  <a:pt x="132" y="4"/>
                </a:cubicBezTo>
                <a:cubicBezTo>
                  <a:pt x="91" y="0"/>
                  <a:pt x="17" y="31"/>
                  <a:pt x="10" y="77"/>
                </a:cubicBezTo>
                <a:cubicBezTo>
                  <a:pt x="0" y="135"/>
                  <a:pt x="49" y="247"/>
                  <a:pt x="89" y="287"/>
                </a:cubicBezTo>
                <a:cubicBezTo>
                  <a:pt x="140" y="339"/>
                  <a:pt x="229" y="406"/>
                  <a:pt x="249" y="477"/>
                </a:cubicBezTo>
                <a:cubicBezTo>
                  <a:pt x="265" y="313"/>
                  <a:pt x="567" y="334"/>
                  <a:pt x="584" y="167"/>
                </a:cubicBezTo>
                <a:cubicBezTo>
                  <a:pt x="591" y="89"/>
                  <a:pt x="560" y="18"/>
                  <a:pt x="477" y="10"/>
                </a:cubicBezTo>
                <a:cubicBezTo>
                  <a:pt x="409" y="3"/>
                  <a:pt x="317" y="94"/>
                  <a:pt x="282" y="137"/>
                </a:cubicBezTo>
                <a:cubicBezTo>
                  <a:pt x="282" y="137"/>
                  <a:pt x="282" y="137"/>
                  <a:pt x="282" y="137"/>
                </a:cubicBezTo>
                <a:close/>
                <a:moveTo>
                  <a:pt x="276" y="167"/>
                </a:moveTo>
                <a:cubicBezTo>
                  <a:pt x="310" y="128"/>
                  <a:pt x="394" y="55"/>
                  <a:pt x="447" y="42"/>
                </a:cubicBezTo>
                <a:cubicBezTo>
                  <a:pt x="516" y="24"/>
                  <a:pt x="559" y="86"/>
                  <a:pt x="552" y="150"/>
                </a:cubicBezTo>
                <a:cubicBezTo>
                  <a:pt x="539" y="281"/>
                  <a:pt x="307" y="300"/>
                  <a:pt x="253" y="411"/>
                </a:cubicBezTo>
                <a:cubicBezTo>
                  <a:pt x="217" y="317"/>
                  <a:pt x="89" y="275"/>
                  <a:pt x="55" y="164"/>
                </a:cubicBezTo>
                <a:cubicBezTo>
                  <a:pt x="17" y="40"/>
                  <a:pt x="153" y="14"/>
                  <a:pt x="218" y="99"/>
                </a:cubicBezTo>
                <a:cubicBezTo>
                  <a:pt x="229" y="114"/>
                  <a:pt x="263" y="160"/>
                  <a:pt x="276" y="167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34" name="组合 533"/>
          <p:cNvGrpSpPr/>
          <p:nvPr userDrawn="1"/>
        </p:nvGrpSpPr>
        <p:grpSpPr>
          <a:xfrm rot="17046380">
            <a:off x="49500" y="4799715"/>
            <a:ext cx="313064" cy="310560"/>
            <a:chOff x="2533650" y="4397375"/>
            <a:chExt cx="728663" cy="623888"/>
          </a:xfrm>
        </p:grpSpPr>
        <p:sp>
          <p:nvSpPr>
            <p:cNvPr id="624" name="Freeform 534"/>
            <p:cNvSpPr/>
            <p:nvPr userDrawn="1"/>
          </p:nvSpPr>
          <p:spPr bwMode="auto">
            <a:xfrm>
              <a:off x="2605088" y="4492625"/>
              <a:ext cx="312738" cy="296863"/>
            </a:xfrm>
            <a:custGeom>
              <a:avLst/>
              <a:gdLst>
                <a:gd name="T0" fmla="*/ 0 w 308"/>
                <a:gd name="T1" fmla="*/ 259 h 293"/>
                <a:gd name="T2" fmla="*/ 14 w 308"/>
                <a:gd name="T3" fmla="*/ 246 h 293"/>
                <a:gd name="T4" fmla="*/ 275 w 308"/>
                <a:gd name="T5" fmla="*/ 0 h 293"/>
                <a:gd name="T6" fmla="*/ 308 w 308"/>
                <a:gd name="T7" fmla="*/ 35 h 293"/>
                <a:gd name="T8" fmla="*/ 32 w 308"/>
                <a:gd name="T9" fmla="*/ 293 h 293"/>
                <a:gd name="T10" fmla="*/ 0 w 308"/>
                <a:gd name="T11" fmla="*/ 25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93">
                  <a:moveTo>
                    <a:pt x="0" y="259"/>
                  </a:moveTo>
                  <a:cubicBezTo>
                    <a:pt x="4" y="255"/>
                    <a:pt x="9" y="250"/>
                    <a:pt x="14" y="246"/>
                  </a:cubicBezTo>
                  <a:cubicBezTo>
                    <a:pt x="90" y="174"/>
                    <a:pt x="189" y="79"/>
                    <a:pt x="275" y="0"/>
                  </a:cubicBezTo>
                  <a:cubicBezTo>
                    <a:pt x="286" y="12"/>
                    <a:pt x="297" y="23"/>
                    <a:pt x="308" y="35"/>
                  </a:cubicBezTo>
                  <a:cubicBezTo>
                    <a:pt x="216" y="120"/>
                    <a:pt x="124" y="207"/>
                    <a:pt x="32" y="293"/>
                  </a:cubicBezTo>
                  <a:cubicBezTo>
                    <a:pt x="21" y="282"/>
                    <a:pt x="10" y="270"/>
                    <a:pt x="0" y="25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5" name="Freeform 535"/>
            <p:cNvSpPr/>
            <p:nvPr userDrawn="1"/>
          </p:nvSpPr>
          <p:spPr bwMode="auto">
            <a:xfrm>
              <a:off x="2570163" y="4454525"/>
              <a:ext cx="319088" cy="306388"/>
            </a:xfrm>
            <a:custGeom>
              <a:avLst/>
              <a:gdLst>
                <a:gd name="T0" fmla="*/ 0 w 315"/>
                <a:gd name="T1" fmla="*/ 259 h 302"/>
                <a:gd name="T2" fmla="*/ 20 w 315"/>
                <a:gd name="T3" fmla="*/ 240 h 302"/>
                <a:gd name="T4" fmla="*/ 275 w 315"/>
                <a:gd name="T5" fmla="*/ 0 h 302"/>
                <a:gd name="T6" fmla="*/ 315 w 315"/>
                <a:gd name="T7" fmla="*/ 43 h 302"/>
                <a:gd name="T8" fmla="*/ 178 w 315"/>
                <a:gd name="T9" fmla="*/ 174 h 302"/>
                <a:gd name="T10" fmla="*/ 60 w 315"/>
                <a:gd name="T11" fmla="*/ 283 h 302"/>
                <a:gd name="T12" fmla="*/ 40 w 315"/>
                <a:gd name="T13" fmla="*/ 302 h 302"/>
                <a:gd name="T14" fmla="*/ 0 w 315"/>
                <a:gd name="T15" fmla="*/ 2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2">
                  <a:moveTo>
                    <a:pt x="0" y="259"/>
                  </a:moveTo>
                  <a:cubicBezTo>
                    <a:pt x="7" y="252"/>
                    <a:pt x="13" y="246"/>
                    <a:pt x="20" y="240"/>
                  </a:cubicBezTo>
                  <a:cubicBezTo>
                    <a:pt x="95" y="170"/>
                    <a:pt x="191" y="77"/>
                    <a:pt x="275" y="0"/>
                  </a:cubicBezTo>
                  <a:cubicBezTo>
                    <a:pt x="288" y="14"/>
                    <a:pt x="302" y="28"/>
                    <a:pt x="315" y="43"/>
                  </a:cubicBezTo>
                  <a:cubicBezTo>
                    <a:pt x="271" y="86"/>
                    <a:pt x="224" y="132"/>
                    <a:pt x="178" y="174"/>
                  </a:cubicBezTo>
                  <a:cubicBezTo>
                    <a:pt x="138" y="211"/>
                    <a:pt x="96" y="248"/>
                    <a:pt x="60" y="283"/>
                  </a:cubicBezTo>
                  <a:cubicBezTo>
                    <a:pt x="53" y="290"/>
                    <a:pt x="46" y="296"/>
                    <a:pt x="40" y="302"/>
                  </a:cubicBezTo>
                  <a:cubicBezTo>
                    <a:pt x="27" y="288"/>
                    <a:pt x="13" y="273"/>
                    <a:pt x="0" y="259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6" name="Freeform 536"/>
            <p:cNvSpPr/>
            <p:nvPr userDrawn="1"/>
          </p:nvSpPr>
          <p:spPr bwMode="auto">
            <a:xfrm>
              <a:off x="2533650" y="4419600"/>
              <a:ext cx="319088" cy="301625"/>
            </a:xfrm>
            <a:custGeom>
              <a:avLst/>
              <a:gdLst>
                <a:gd name="T0" fmla="*/ 0 w 315"/>
                <a:gd name="T1" fmla="*/ 256 h 298"/>
                <a:gd name="T2" fmla="*/ 278 w 315"/>
                <a:gd name="T3" fmla="*/ 0 h 298"/>
                <a:gd name="T4" fmla="*/ 315 w 315"/>
                <a:gd name="T5" fmla="*/ 40 h 298"/>
                <a:gd name="T6" fmla="*/ 40 w 315"/>
                <a:gd name="T7" fmla="*/ 298 h 298"/>
                <a:gd name="T8" fmla="*/ 0 w 315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98">
                  <a:moveTo>
                    <a:pt x="0" y="256"/>
                  </a:moveTo>
                  <a:cubicBezTo>
                    <a:pt x="78" y="183"/>
                    <a:pt x="201" y="71"/>
                    <a:pt x="278" y="0"/>
                  </a:cubicBezTo>
                  <a:cubicBezTo>
                    <a:pt x="290" y="13"/>
                    <a:pt x="303" y="26"/>
                    <a:pt x="315" y="40"/>
                  </a:cubicBezTo>
                  <a:cubicBezTo>
                    <a:pt x="178" y="167"/>
                    <a:pt x="93" y="248"/>
                    <a:pt x="40" y="298"/>
                  </a:cubicBezTo>
                  <a:cubicBezTo>
                    <a:pt x="27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7" name="Freeform 537"/>
            <p:cNvSpPr/>
            <p:nvPr userDrawn="1"/>
          </p:nvSpPr>
          <p:spPr bwMode="auto">
            <a:xfrm>
              <a:off x="2663825" y="4557713"/>
              <a:ext cx="319088" cy="301625"/>
            </a:xfrm>
            <a:custGeom>
              <a:avLst/>
              <a:gdLst>
                <a:gd name="T0" fmla="*/ 0 w 314"/>
                <a:gd name="T1" fmla="*/ 257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7"/>
                  </a:moveTo>
                  <a:cubicBezTo>
                    <a:pt x="63" y="196"/>
                    <a:pt x="193" y="78"/>
                    <a:pt x="277" y="0"/>
                  </a:cubicBezTo>
                  <a:cubicBezTo>
                    <a:pt x="289" y="13"/>
                    <a:pt x="302" y="26"/>
                    <a:pt x="314" y="39"/>
                  </a:cubicBezTo>
                  <a:cubicBezTo>
                    <a:pt x="165" y="177"/>
                    <a:pt x="85" y="256"/>
                    <a:pt x="39" y="298"/>
                  </a:cubicBezTo>
                  <a:cubicBezTo>
                    <a:pt x="26" y="284"/>
                    <a:pt x="13" y="270"/>
                    <a:pt x="0" y="25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8" name="Freeform 538"/>
            <p:cNvSpPr/>
            <p:nvPr userDrawn="1"/>
          </p:nvSpPr>
          <p:spPr bwMode="auto">
            <a:xfrm>
              <a:off x="2838450" y="4738688"/>
              <a:ext cx="298450" cy="282575"/>
            </a:xfrm>
            <a:custGeom>
              <a:avLst/>
              <a:gdLst>
                <a:gd name="T0" fmla="*/ 0 w 293"/>
                <a:gd name="T1" fmla="*/ 260 h 278"/>
                <a:gd name="T2" fmla="*/ 28 w 293"/>
                <a:gd name="T3" fmla="*/ 234 h 278"/>
                <a:gd name="T4" fmla="*/ 275 w 293"/>
                <a:gd name="T5" fmla="*/ 0 h 278"/>
                <a:gd name="T6" fmla="*/ 293 w 293"/>
                <a:gd name="T7" fmla="*/ 20 h 278"/>
                <a:gd name="T8" fmla="*/ 17 w 293"/>
                <a:gd name="T9" fmla="*/ 278 h 278"/>
                <a:gd name="T10" fmla="*/ 0 w 293"/>
                <a:gd name="T11" fmla="*/ 26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78">
                  <a:moveTo>
                    <a:pt x="0" y="260"/>
                  </a:moveTo>
                  <a:cubicBezTo>
                    <a:pt x="9" y="251"/>
                    <a:pt x="19" y="242"/>
                    <a:pt x="28" y="234"/>
                  </a:cubicBezTo>
                  <a:cubicBezTo>
                    <a:pt x="100" y="166"/>
                    <a:pt x="194" y="75"/>
                    <a:pt x="275" y="0"/>
                  </a:cubicBezTo>
                  <a:cubicBezTo>
                    <a:pt x="281" y="7"/>
                    <a:pt x="287" y="13"/>
                    <a:pt x="293" y="20"/>
                  </a:cubicBezTo>
                  <a:cubicBezTo>
                    <a:pt x="201" y="106"/>
                    <a:pt x="108" y="192"/>
                    <a:pt x="17" y="278"/>
                  </a:cubicBezTo>
                  <a:cubicBezTo>
                    <a:pt x="12" y="272"/>
                    <a:pt x="6" y="266"/>
                    <a:pt x="0" y="26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9" name="Freeform 539"/>
            <p:cNvSpPr/>
            <p:nvPr userDrawn="1"/>
          </p:nvSpPr>
          <p:spPr bwMode="auto">
            <a:xfrm>
              <a:off x="2770188" y="4665663"/>
              <a:ext cx="319088" cy="304800"/>
            </a:xfrm>
            <a:custGeom>
              <a:avLst/>
              <a:gdLst>
                <a:gd name="T0" fmla="*/ 0 w 314"/>
                <a:gd name="T1" fmla="*/ 260 h 301"/>
                <a:gd name="T2" fmla="*/ 39 w 314"/>
                <a:gd name="T3" fmla="*/ 223 h 301"/>
                <a:gd name="T4" fmla="*/ 274 w 314"/>
                <a:gd name="T5" fmla="*/ 0 h 301"/>
                <a:gd name="T6" fmla="*/ 314 w 314"/>
                <a:gd name="T7" fmla="*/ 43 h 301"/>
                <a:gd name="T8" fmla="*/ 190 w 314"/>
                <a:gd name="T9" fmla="*/ 161 h 301"/>
                <a:gd name="T10" fmla="*/ 78 w 314"/>
                <a:gd name="T11" fmla="*/ 265 h 301"/>
                <a:gd name="T12" fmla="*/ 38 w 314"/>
                <a:gd name="T13" fmla="*/ 301 h 301"/>
                <a:gd name="T14" fmla="*/ 0 w 314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301">
                  <a:moveTo>
                    <a:pt x="0" y="260"/>
                  </a:moveTo>
                  <a:cubicBezTo>
                    <a:pt x="12" y="248"/>
                    <a:pt x="26" y="235"/>
                    <a:pt x="39" y="223"/>
                  </a:cubicBezTo>
                  <a:cubicBezTo>
                    <a:pt x="107" y="158"/>
                    <a:pt x="195" y="73"/>
                    <a:pt x="274" y="0"/>
                  </a:cubicBezTo>
                  <a:cubicBezTo>
                    <a:pt x="287" y="14"/>
                    <a:pt x="301" y="28"/>
                    <a:pt x="314" y="43"/>
                  </a:cubicBezTo>
                  <a:cubicBezTo>
                    <a:pt x="273" y="83"/>
                    <a:pt x="231" y="123"/>
                    <a:pt x="190" y="161"/>
                  </a:cubicBezTo>
                  <a:cubicBezTo>
                    <a:pt x="152" y="196"/>
                    <a:pt x="112" y="232"/>
                    <a:pt x="78" y="265"/>
                  </a:cubicBezTo>
                  <a:cubicBezTo>
                    <a:pt x="64" y="278"/>
                    <a:pt x="51" y="290"/>
                    <a:pt x="38" y="301"/>
                  </a:cubicBezTo>
                  <a:cubicBezTo>
                    <a:pt x="25" y="287"/>
                    <a:pt x="12" y="274"/>
                    <a:pt x="0" y="26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0" name="Freeform 540"/>
            <p:cNvSpPr/>
            <p:nvPr userDrawn="1"/>
          </p:nvSpPr>
          <p:spPr bwMode="auto">
            <a:xfrm>
              <a:off x="2701925" y="4594225"/>
              <a:ext cx="319088" cy="304800"/>
            </a:xfrm>
            <a:custGeom>
              <a:avLst/>
              <a:gdLst>
                <a:gd name="T0" fmla="*/ 0 w 315"/>
                <a:gd name="T1" fmla="*/ 260 h 301"/>
                <a:gd name="T2" fmla="*/ 43 w 315"/>
                <a:gd name="T3" fmla="*/ 219 h 301"/>
                <a:gd name="T4" fmla="*/ 274 w 315"/>
                <a:gd name="T5" fmla="*/ 0 h 301"/>
                <a:gd name="T6" fmla="*/ 315 w 315"/>
                <a:gd name="T7" fmla="*/ 43 h 301"/>
                <a:gd name="T8" fmla="*/ 194 w 315"/>
                <a:gd name="T9" fmla="*/ 158 h 301"/>
                <a:gd name="T10" fmla="*/ 82 w 315"/>
                <a:gd name="T11" fmla="*/ 261 h 301"/>
                <a:gd name="T12" fmla="*/ 39 w 315"/>
                <a:gd name="T13" fmla="*/ 301 h 301"/>
                <a:gd name="T14" fmla="*/ 0 w 315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1">
                  <a:moveTo>
                    <a:pt x="0" y="260"/>
                  </a:moveTo>
                  <a:cubicBezTo>
                    <a:pt x="14" y="247"/>
                    <a:pt x="29" y="232"/>
                    <a:pt x="43" y="219"/>
                  </a:cubicBezTo>
                  <a:cubicBezTo>
                    <a:pt x="111" y="154"/>
                    <a:pt x="197" y="72"/>
                    <a:pt x="274" y="0"/>
                  </a:cubicBezTo>
                  <a:cubicBezTo>
                    <a:pt x="288" y="14"/>
                    <a:pt x="301" y="28"/>
                    <a:pt x="315" y="43"/>
                  </a:cubicBezTo>
                  <a:cubicBezTo>
                    <a:pt x="275" y="81"/>
                    <a:pt x="234" y="120"/>
                    <a:pt x="194" y="158"/>
                  </a:cubicBezTo>
                  <a:cubicBezTo>
                    <a:pt x="156" y="193"/>
                    <a:pt x="117" y="228"/>
                    <a:pt x="82" y="261"/>
                  </a:cubicBezTo>
                  <a:cubicBezTo>
                    <a:pt x="67" y="276"/>
                    <a:pt x="53" y="289"/>
                    <a:pt x="39" y="301"/>
                  </a:cubicBezTo>
                  <a:cubicBezTo>
                    <a:pt x="26" y="287"/>
                    <a:pt x="13" y="273"/>
                    <a:pt x="0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1" name="Freeform 541"/>
            <p:cNvSpPr/>
            <p:nvPr userDrawn="1"/>
          </p:nvSpPr>
          <p:spPr bwMode="auto">
            <a:xfrm>
              <a:off x="2636838" y="4527550"/>
              <a:ext cx="312738" cy="295275"/>
            </a:xfrm>
            <a:custGeom>
              <a:avLst/>
              <a:gdLst>
                <a:gd name="T0" fmla="*/ 0 w 308"/>
                <a:gd name="T1" fmla="*/ 258 h 291"/>
                <a:gd name="T2" fmla="*/ 276 w 308"/>
                <a:gd name="T3" fmla="*/ 0 h 291"/>
                <a:gd name="T4" fmla="*/ 308 w 308"/>
                <a:gd name="T5" fmla="*/ 34 h 291"/>
                <a:gd name="T6" fmla="*/ 188 w 308"/>
                <a:gd name="T7" fmla="*/ 148 h 291"/>
                <a:gd name="T8" fmla="*/ 76 w 308"/>
                <a:gd name="T9" fmla="*/ 252 h 291"/>
                <a:gd name="T10" fmla="*/ 31 w 308"/>
                <a:gd name="T11" fmla="*/ 291 h 291"/>
                <a:gd name="T12" fmla="*/ 0 w 308"/>
                <a:gd name="T13" fmla="*/ 25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291">
                  <a:moveTo>
                    <a:pt x="0" y="258"/>
                  </a:moveTo>
                  <a:cubicBezTo>
                    <a:pt x="92" y="172"/>
                    <a:pt x="184" y="85"/>
                    <a:pt x="276" y="0"/>
                  </a:cubicBezTo>
                  <a:cubicBezTo>
                    <a:pt x="287" y="11"/>
                    <a:pt x="297" y="22"/>
                    <a:pt x="308" y="34"/>
                  </a:cubicBezTo>
                  <a:cubicBezTo>
                    <a:pt x="268" y="71"/>
                    <a:pt x="227" y="110"/>
                    <a:pt x="188" y="148"/>
                  </a:cubicBezTo>
                  <a:cubicBezTo>
                    <a:pt x="150" y="183"/>
                    <a:pt x="110" y="218"/>
                    <a:pt x="76" y="252"/>
                  </a:cubicBezTo>
                  <a:cubicBezTo>
                    <a:pt x="61" y="267"/>
                    <a:pt x="46" y="279"/>
                    <a:pt x="31" y="291"/>
                  </a:cubicBezTo>
                  <a:cubicBezTo>
                    <a:pt x="21" y="280"/>
                    <a:pt x="10" y="269"/>
                    <a:pt x="0" y="25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2" name="Freeform 542"/>
            <p:cNvSpPr/>
            <p:nvPr userDrawn="1"/>
          </p:nvSpPr>
          <p:spPr bwMode="auto">
            <a:xfrm>
              <a:off x="2803525" y="4703763"/>
              <a:ext cx="319088" cy="303213"/>
            </a:xfrm>
            <a:custGeom>
              <a:avLst/>
              <a:gdLst>
                <a:gd name="T0" fmla="*/ 0 w 314"/>
                <a:gd name="T1" fmla="*/ 257 h 299"/>
                <a:gd name="T2" fmla="*/ 277 w 314"/>
                <a:gd name="T3" fmla="*/ 0 h 299"/>
                <a:gd name="T4" fmla="*/ 314 w 314"/>
                <a:gd name="T5" fmla="*/ 40 h 299"/>
                <a:gd name="T6" fmla="*/ 39 w 314"/>
                <a:gd name="T7" fmla="*/ 299 h 299"/>
                <a:gd name="T8" fmla="*/ 0 w 314"/>
                <a:gd name="T9" fmla="*/ 25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9">
                  <a:moveTo>
                    <a:pt x="0" y="257"/>
                  </a:moveTo>
                  <a:cubicBezTo>
                    <a:pt x="62" y="198"/>
                    <a:pt x="192" y="79"/>
                    <a:pt x="277" y="0"/>
                  </a:cubicBezTo>
                  <a:cubicBezTo>
                    <a:pt x="289" y="13"/>
                    <a:pt x="302" y="26"/>
                    <a:pt x="314" y="40"/>
                  </a:cubicBezTo>
                  <a:cubicBezTo>
                    <a:pt x="164" y="179"/>
                    <a:pt x="84" y="257"/>
                    <a:pt x="39" y="299"/>
                  </a:cubicBezTo>
                  <a:cubicBezTo>
                    <a:pt x="26" y="285"/>
                    <a:pt x="13" y="271"/>
                    <a:pt x="0" y="25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3" name="Freeform 543"/>
            <p:cNvSpPr/>
            <p:nvPr userDrawn="1"/>
          </p:nvSpPr>
          <p:spPr bwMode="auto">
            <a:xfrm>
              <a:off x="2733675" y="4630738"/>
              <a:ext cx="319088" cy="301625"/>
            </a:xfrm>
            <a:custGeom>
              <a:avLst/>
              <a:gdLst>
                <a:gd name="T0" fmla="*/ 0 w 314"/>
                <a:gd name="T1" fmla="*/ 256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6"/>
                  </a:moveTo>
                  <a:cubicBezTo>
                    <a:pt x="62" y="197"/>
                    <a:pt x="192" y="79"/>
                    <a:pt x="277" y="0"/>
                  </a:cubicBezTo>
                  <a:cubicBezTo>
                    <a:pt x="290" y="13"/>
                    <a:pt x="302" y="25"/>
                    <a:pt x="314" y="39"/>
                  </a:cubicBezTo>
                  <a:cubicBezTo>
                    <a:pt x="164" y="178"/>
                    <a:pt x="83" y="257"/>
                    <a:pt x="39" y="298"/>
                  </a:cubicBezTo>
                  <a:cubicBezTo>
                    <a:pt x="26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4" name="Freeform 544"/>
            <p:cNvSpPr/>
            <p:nvPr userDrawn="1"/>
          </p:nvSpPr>
          <p:spPr bwMode="auto">
            <a:xfrm>
              <a:off x="2960688" y="4471988"/>
              <a:ext cx="301625" cy="166688"/>
            </a:xfrm>
            <a:custGeom>
              <a:avLst/>
              <a:gdLst>
                <a:gd name="T0" fmla="*/ 0 w 297"/>
                <a:gd name="T1" fmla="*/ 98 h 165"/>
                <a:gd name="T2" fmla="*/ 297 w 297"/>
                <a:gd name="T3" fmla="*/ 165 h 165"/>
                <a:gd name="T4" fmla="*/ 247 w 297"/>
                <a:gd name="T5" fmla="*/ 78 h 165"/>
                <a:gd name="T6" fmla="*/ 284 w 297"/>
                <a:gd name="T7" fmla="*/ 8 h 165"/>
                <a:gd name="T8" fmla="*/ 0 w 297"/>
                <a:gd name="T9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165">
                  <a:moveTo>
                    <a:pt x="0" y="98"/>
                  </a:moveTo>
                  <a:cubicBezTo>
                    <a:pt x="119" y="96"/>
                    <a:pt x="202" y="93"/>
                    <a:pt x="297" y="165"/>
                  </a:cubicBezTo>
                  <a:cubicBezTo>
                    <a:pt x="280" y="136"/>
                    <a:pt x="264" y="107"/>
                    <a:pt x="247" y="78"/>
                  </a:cubicBezTo>
                  <a:cubicBezTo>
                    <a:pt x="259" y="55"/>
                    <a:pt x="272" y="31"/>
                    <a:pt x="284" y="8"/>
                  </a:cubicBezTo>
                  <a:cubicBezTo>
                    <a:pt x="119" y="0"/>
                    <a:pt x="105" y="41"/>
                    <a:pt x="0" y="9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5" name="Freeform 545"/>
            <p:cNvSpPr/>
            <p:nvPr userDrawn="1"/>
          </p:nvSpPr>
          <p:spPr bwMode="auto">
            <a:xfrm>
              <a:off x="2963863" y="4562475"/>
              <a:ext cx="171450" cy="111125"/>
            </a:xfrm>
            <a:custGeom>
              <a:avLst/>
              <a:gdLst>
                <a:gd name="T0" fmla="*/ 0 w 169"/>
                <a:gd name="T1" fmla="*/ 8 h 110"/>
                <a:gd name="T2" fmla="*/ 93 w 169"/>
                <a:gd name="T3" fmla="*/ 24 h 110"/>
                <a:gd name="T4" fmla="*/ 107 w 169"/>
                <a:gd name="T5" fmla="*/ 50 h 110"/>
                <a:gd name="T6" fmla="*/ 90 w 169"/>
                <a:gd name="T7" fmla="*/ 51 h 110"/>
                <a:gd name="T8" fmla="*/ 12 w 169"/>
                <a:gd name="T9" fmla="*/ 8 h 110"/>
                <a:gd name="T10" fmla="*/ 146 w 169"/>
                <a:gd name="T11" fmla="*/ 80 h 110"/>
                <a:gd name="T12" fmla="*/ 80 w 169"/>
                <a:gd name="T13" fmla="*/ 82 h 110"/>
                <a:gd name="T14" fmla="*/ 0 w 169"/>
                <a:gd name="T15" fmla="*/ 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10">
                  <a:moveTo>
                    <a:pt x="0" y="8"/>
                  </a:moveTo>
                  <a:cubicBezTo>
                    <a:pt x="27" y="6"/>
                    <a:pt x="71" y="7"/>
                    <a:pt x="93" y="24"/>
                  </a:cubicBezTo>
                  <a:cubicBezTo>
                    <a:pt x="103" y="31"/>
                    <a:pt x="112" y="44"/>
                    <a:pt x="107" y="50"/>
                  </a:cubicBezTo>
                  <a:cubicBezTo>
                    <a:pt x="104" y="54"/>
                    <a:pt x="97" y="57"/>
                    <a:pt x="90" y="51"/>
                  </a:cubicBezTo>
                  <a:cubicBezTo>
                    <a:pt x="73" y="41"/>
                    <a:pt x="51" y="15"/>
                    <a:pt x="12" y="8"/>
                  </a:cubicBezTo>
                  <a:cubicBezTo>
                    <a:pt x="63" y="0"/>
                    <a:pt x="169" y="28"/>
                    <a:pt x="146" y="80"/>
                  </a:cubicBezTo>
                  <a:cubicBezTo>
                    <a:pt x="132" y="110"/>
                    <a:pt x="103" y="106"/>
                    <a:pt x="80" y="82"/>
                  </a:cubicBezTo>
                  <a:cubicBezTo>
                    <a:pt x="49" y="48"/>
                    <a:pt x="61" y="32"/>
                    <a:pt x="0" y="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6" name="Freeform 546"/>
            <p:cNvSpPr/>
            <p:nvPr userDrawn="1"/>
          </p:nvSpPr>
          <p:spPr bwMode="auto">
            <a:xfrm>
              <a:off x="2867025" y="4397375"/>
              <a:ext cx="107950" cy="171450"/>
            </a:xfrm>
            <a:custGeom>
              <a:avLst/>
              <a:gdLst>
                <a:gd name="T0" fmla="*/ 94 w 106"/>
                <a:gd name="T1" fmla="*/ 169 h 169"/>
                <a:gd name="T2" fmla="*/ 84 w 106"/>
                <a:gd name="T3" fmla="*/ 75 h 169"/>
                <a:gd name="T4" fmla="*/ 59 w 106"/>
                <a:gd name="T5" fmla="*/ 60 h 169"/>
                <a:gd name="T6" fmla="*/ 57 w 106"/>
                <a:gd name="T7" fmla="*/ 77 h 169"/>
                <a:gd name="T8" fmla="*/ 95 w 106"/>
                <a:gd name="T9" fmla="*/ 157 h 169"/>
                <a:gd name="T10" fmla="*/ 31 w 106"/>
                <a:gd name="T11" fmla="*/ 20 h 169"/>
                <a:gd name="T12" fmla="*/ 25 w 106"/>
                <a:gd name="T13" fmla="*/ 85 h 169"/>
                <a:gd name="T14" fmla="*/ 94 w 10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69">
                  <a:moveTo>
                    <a:pt x="94" y="169"/>
                  </a:moveTo>
                  <a:cubicBezTo>
                    <a:pt x="97" y="143"/>
                    <a:pt x="100" y="99"/>
                    <a:pt x="84" y="75"/>
                  </a:cubicBezTo>
                  <a:cubicBezTo>
                    <a:pt x="78" y="65"/>
                    <a:pt x="65" y="56"/>
                    <a:pt x="59" y="60"/>
                  </a:cubicBezTo>
                  <a:cubicBezTo>
                    <a:pt x="55" y="63"/>
                    <a:pt x="52" y="69"/>
                    <a:pt x="57" y="77"/>
                  </a:cubicBezTo>
                  <a:cubicBezTo>
                    <a:pt x="67" y="94"/>
                    <a:pt x="90" y="119"/>
                    <a:pt x="95" y="157"/>
                  </a:cubicBezTo>
                  <a:cubicBezTo>
                    <a:pt x="106" y="108"/>
                    <a:pt x="86" y="0"/>
                    <a:pt x="31" y="20"/>
                  </a:cubicBezTo>
                  <a:cubicBezTo>
                    <a:pt x="0" y="32"/>
                    <a:pt x="2" y="61"/>
                    <a:pt x="25" y="85"/>
                  </a:cubicBezTo>
                  <a:cubicBezTo>
                    <a:pt x="57" y="119"/>
                    <a:pt x="74" y="108"/>
                    <a:pt x="94" y="16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7" name="Freeform 547"/>
            <p:cNvSpPr/>
            <p:nvPr userDrawn="1"/>
          </p:nvSpPr>
          <p:spPr bwMode="auto">
            <a:xfrm>
              <a:off x="2962275" y="4441825"/>
              <a:ext cx="104775" cy="130175"/>
            </a:xfrm>
            <a:custGeom>
              <a:avLst/>
              <a:gdLst>
                <a:gd name="T0" fmla="*/ 0 w 103"/>
                <a:gd name="T1" fmla="*/ 128 h 128"/>
                <a:gd name="T2" fmla="*/ 55 w 103"/>
                <a:gd name="T3" fmla="*/ 74 h 128"/>
                <a:gd name="T4" fmla="*/ 52 w 103"/>
                <a:gd name="T5" fmla="*/ 50 h 128"/>
                <a:gd name="T6" fmla="*/ 40 w 103"/>
                <a:gd name="T7" fmla="*/ 58 h 128"/>
                <a:gd name="T8" fmla="*/ 8 w 103"/>
                <a:gd name="T9" fmla="*/ 122 h 128"/>
                <a:gd name="T10" fmla="*/ 64 w 103"/>
                <a:gd name="T11" fmla="*/ 14 h 128"/>
                <a:gd name="T12" fmla="*/ 19 w 103"/>
                <a:gd name="T13" fmla="*/ 42 h 128"/>
                <a:gd name="T14" fmla="*/ 0 w 10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28">
                  <a:moveTo>
                    <a:pt x="0" y="128"/>
                  </a:moveTo>
                  <a:cubicBezTo>
                    <a:pt x="18" y="117"/>
                    <a:pt x="47" y="95"/>
                    <a:pt x="55" y="74"/>
                  </a:cubicBezTo>
                  <a:cubicBezTo>
                    <a:pt x="58" y="65"/>
                    <a:pt x="57" y="52"/>
                    <a:pt x="52" y="50"/>
                  </a:cubicBezTo>
                  <a:cubicBezTo>
                    <a:pt x="48" y="49"/>
                    <a:pt x="43" y="51"/>
                    <a:pt x="40" y="58"/>
                  </a:cubicBezTo>
                  <a:cubicBezTo>
                    <a:pt x="34" y="72"/>
                    <a:pt x="30" y="100"/>
                    <a:pt x="8" y="122"/>
                  </a:cubicBezTo>
                  <a:cubicBezTo>
                    <a:pt x="45" y="104"/>
                    <a:pt x="103" y="37"/>
                    <a:pt x="64" y="14"/>
                  </a:cubicBezTo>
                  <a:cubicBezTo>
                    <a:pt x="41" y="0"/>
                    <a:pt x="23" y="16"/>
                    <a:pt x="19" y="42"/>
                  </a:cubicBezTo>
                  <a:cubicBezTo>
                    <a:pt x="14" y="79"/>
                    <a:pt x="29" y="83"/>
                    <a:pt x="0" y="12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5" name="组合 534"/>
          <p:cNvGrpSpPr/>
          <p:nvPr userDrawn="1"/>
        </p:nvGrpSpPr>
        <p:grpSpPr>
          <a:xfrm>
            <a:off x="5472679" y="15363"/>
            <a:ext cx="306450" cy="316482"/>
            <a:chOff x="7569338" y="4318279"/>
            <a:chExt cx="533400" cy="550862"/>
          </a:xfrm>
        </p:grpSpPr>
        <p:sp>
          <p:nvSpPr>
            <p:cNvPr id="613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4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5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6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7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8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9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0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1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2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3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36" name="Freeform 463"/>
          <p:cNvSpPr/>
          <p:nvPr userDrawn="1"/>
        </p:nvSpPr>
        <p:spPr bwMode="auto">
          <a:xfrm>
            <a:off x="6102351" y="189692"/>
            <a:ext cx="213091" cy="211323"/>
          </a:xfrm>
          <a:custGeom>
            <a:avLst/>
            <a:gdLst>
              <a:gd name="T0" fmla="*/ 241 w 241"/>
              <a:gd name="T1" fmla="*/ 106 h 239"/>
              <a:gd name="T2" fmla="*/ 174 w 241"/>
              <a:gd name="T3" fmla="*/ 156 h 239"/>
              <a:gd name="T4" fmla="*/ 172 w 241"/>
              <a:gd name="T5" fmla="*/ 239 h 239"/>
              <a:gd name="T6" fmla="*/ 103 w 241"/>
              <a:gd name="T7" fmla="*/ 192 h 239"/>
              <a:gd name="T8" fmla="*/ 23 w 241"/>
              <a:gd name="T9" fmla="*/ 217 h 239"/>
              <a:gd name="T10" fmla="*/ 47 w 241"/>
              <a:gd name="T11" fmla="*/ 138 h 239"/>
              <a:gd name="T12" fmla="*/ 0 w 241"/>
              <a:gd name="T13" fmla="*/ 69 h 239"/>
              <a:gd name="T14" fmla="*/ 83 w 241"/>
              <a:gd name="T15" fmla="*/ 67 h 239"/>
              <a:gd name="T16" fmla="*/ 135 w 241"/>
              <a:gd name="T17" fmla="*/ 0 h 239"/>
              <a:gd name="T18" fmla="*/ 162 w 241"/>
              <a:gd name="T19" fmla="*/ 79 h 239"/>
              <a:gd name="T20" fmla="*/ 241 w 241"/>
              <a:gd name="T21" fmla="*/ 10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239">
                <a:moveTo>
                  <a:pt x="241" y="106"/>
                </a:moveTo>
                <a:lnTo>
                  <a:pt x="174" y="156"/>
                </a:lnTo>
                <a:lnTo>
                  <a:pt x="172" y="239"/>
                </a:lnTo>
                <a:lnTo>
                  <a:pt x="103" y="192"/>
                </a:lnTo>
                <a:lnTo>
                  <a:pt x="23" y="217"/>
                </a:lnTo>
                <a:lnTo>
                  <a:pt x="47" y="138"/>
                </a:lnTo>
                <a:lnTo>
                  <a:pt x="0" y="69"/>
                </a:lnTo>
                <a:lnTo>
                  <a:pt x="83" y="67"/>
                </a:lnTo>
                <a:lnTo>
                  <a:pt x="135" y="0"/>
                </a:lnTo>
                <a:lnTo>
                  <a:pt x="162" y="79"/>
                </a:lnTo>
                <a:lnTo>
                  <a:pt x="241" y="106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37" name="组合 536"/>
          <p:cNvGrpSpPr/>
          <p:nvPr userDrawn="1"/>
        </p:nvGrpSpPr>
        <p:grpSpPr>
          <a:xfrm>
            <a:off x="2167253" y="3799230"/>
            <a:ext cx="600131" cy="547232"/>
            <a:chOff x="2781300" y="2681288"/>
            <a:chExt cx="1044575" cy="952500"/>
          </a:xfrm>
        </p:grpSpPr>
        <p:sp>
          <p:nvSpPr>
            <p:cNvPr id="551" name="Freeform 37"/>
            <p:cNvSpPr/>
            <p:nvPr userDrawn="1"/>
          </p:nvSpPr>
          <p:spPr bwMode="auto">
            <a:xfrm>
              <a:off x="2940050" y="3081338"/>
              <a:ext cx="454025" cy="441325"/>
            </a:xfrm>
            <a:custGeom>
              <a:avLst/>
              <a:gdLst>
                <a:gd name="T0" fmla="*/ 20 w 448"/>
                <a:gd name="T1" fmla="*/ 126 h 435"/>
                <a:gd name="T2" fmla="*/ 11 w 448"/>
                <a:gd name="T3" fmla="*/ 139 h 435"/>
                <a:gd name="T4" fmla="*/ 177 w 448"/>
                <a:gd name="T5" fmla="*/ 62 h 435"/>
                <a:gd name="T6" fmla="*/ 293 w 448"/>
                <a:gd name="T7" fmla="*/ 17 h 435"/>
                <a:gd name="T8" fmla="*/ 356 w 448"/>
                <a:gd name="T9" fmla="*/ 64 h 435"/>
                <a:gd name="T10" fmla="*/ 414 w 448"/>
                <a:gd name="T11" fmla="*/ 191 h 435"/>
                <a:gd name="T12" fmla="*/ 446 w 448"/>
                <a:gd name="T13" fmla="*/ 326 h 435"/>
                <a:gd name="T14" fmla="*/ 359 w 448"/>
                <a:gd name="T15" fmla="*/ 365 h 435"/>
                <a:gd name="T16" fmla="*/ 230 w 448"/>
                <a:gd name="T17" fmla="*/ 400 h 435"/>
                <a:gd name="T18" fmla="*/ 109 w 448"/>
                <a:gd name="T19" fmla="*/ 435 h 435"/>
                <a:gd name="T20" fmla="*/ 36 w 448"/>
                <a:gd name="T21" fmla="*/ 290 h 435"/>
                <a:gd name="T22" fmla="*/ 12 w 448"/>
                <a:gd name="T23" fmla="*/ 212 h 435"/>
                <a:gd name="T24" fmla="*/ 8 w 448"/>
                <a:gd name="T25" fmla="*/ 141 h 435"/>
                <a:gd name="T26" fmla="*/ 20 w 448"/>
                <a:gd name="T27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35">
                  <a:moveTo>
                    <a:pt x="20" y="126"/>
                  </a:moveTo>
                  <a:cubicBezTo>
                    <a:pt x="16" y="130"/>
                    <a:pt x="14" y="134"/>
                    <a:pt x="11" y="139"/>
                  </a:cubicBezTo>
                  <a:cubicBezTo>
                    <a:pt x="64" y="115"/>
                    <a:pt x="119" y="89"/>
                    <a:pt x="177" y="62"/>
                  </a:cubicBezTo>
                  <a:cubicBezTo>
                    <a:pt x="215" y="44"/>
                    <a:pt x="254" y="35"/>
                    <a:pt x="293" y="17"/>
                  </a:cubicBezTo>
                  <a:cubicBezTo>
                    <a:pt x="330" y="0"/>
                    <a:pt x="344" y="36"/>
                    <a:pt x="356" y="64"/>
                  </a:cubicBezTo>
                  <a:cubicBezTo>
                    <a:pt x="372" y="101"/>
                    <a:pt x="396" y="146"/>
                    <a:pt x="414" y="191"/>
                  </a:cubicBezTo>
                  <a:cubicBezTo>
                    <a:pt x="433" y="237"/>
                    <a:pt x="448" y="284"/>
                    <a:pt x="446" y="326"/>
                  </a:cubicBezTo>
                  <a:cubicBezTo>
                    <a:pt x="414" y="354"/>
                    <a:pt x="398" y="354"/>
                    <a:pt x="359" y="365"/>
                  </a:cubicBezTo>
                  <a:cubicBezTo>
                    <a:pt x="314" y="379"/>
                    <a:pt x="269" y="385"/>
                    <a:pt x="230" y="400"/>
                  </a:cubicBezTo>
                  <a:cubicBezTo>
                    <a:pt x="190" y="414"/>
                    <a:pt x="148" y="429"/>
                    <a:pt x="109" y="435"/>
                  </a:cubicBezTo>
                  <a:cubicBezTo>
                    <a:pt x="79" y="391"/>
                    <a:pt x="53" y="340"/>
                    <a:pt x="36" y="290"/>
                  </a:cubicBezTo>
                  <a:cubicBezTo>
                    <a:pt x="27" y="265"/>
                    <a:pt x="24" y="235"/>
                    <a:pt x="12" y="212"/>
                  </a:cubicBezTo>
                  <a:cubicBezTo>
                    <a:pt x="0" y="191"/>
                    <a:pt x="11" y="164"/>
                    <a:pt x="8" y="141"/>
                  </a:cubicBezTo>
                  <a:cubicBezTo>
                    <a:pt x="14" y="134"/>
                    <a:pt x="15" y="130"/>
                    <a:pt x="20" y="12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2" name="Freeform 38"/>
            <p:cNvSpPr/>
            <p:nvPr userDrawn="1"/>
          </p:nvSpPr>
          <p:spPr bwMode="auto">
            <a:xfrm>
              <a:off x="3097213" y="3227388"/>
              <a:ext cx="123825" cy="128588"/>
            </a:xfrm>
            <a:custGeom>
              <a:avLst/>
              <a:gdLst>
                <a:gd name="T0" fmla="*/ 6 w 122"/>
                <a:gd name="T1" fmla="*/ 30 h 126"/>
                <a:gd name="T2" fmla="*/ 4 w 122"/>
                <a:gd name="T3" fmla="*/ 34 h 126"/>
                <a:gd name="T4" fmla="*/ 52 w 122"/>
                <a:gd name="T5" fmla="*/ 14 h 126"/>
                <a:gd name="T6" fmla="*/ 81 w 122"/>
                <a:gd name="T7" fmla="*/ 4 h 126"/>
                <a:gd name="T8" fmla="*/ 97 w 122"/>
                <a:gd name="T9" fmla="*/ 18 h 126"/>
                <a:gd name="T10" fmla="*/ 122 w 122"/>
                <a:gd name="T11" fmla="*/ 91 h 126"/>
                <a:gd name="T12" fmla="*/ 101 w 122"/>
                <a:gd name="T13" fmla="*/ 102 h 126"/>
                <a:gd name="T14" fmla="*/ 68 w 122"/>
                <a:gd name="T15" fmla="*/ 113 h 126"/>
                <a:gd name="T16" fmla="*/ 35 w 122"/>
                <a:gd name="T17" fmla="*/ 126 h 126"/>
                <a:gd name="T18" fmla="*/ 12 w 122"/>
                <a:gd name="T19" fmla="*/ 81 h 126"/>
                <a:gd name="T20" fmla="*/ 4 w 122"/>
                <a:gd name="T21" fmla="*/ 56 h 126"/>
                <a:gd name="T22" fmla="*/ 2 w 122"/>
                <a:gd name="T23" fmla="*/ 34 h 126"/>
                <a:gd name="T24" fmla="*/ 6 w 122"/>
                <a:gd name="T25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6">
                  <a:moveTo>
                    <a:pt x="6" y="30"/>
                  </a:moveTo>
                  <a:cubicBezTo>
                    <a:pt x="6" y="31"/>
                    <a:pt x="4" y="33"/>
                    <a:pt x="4" y="34"/>
                  </a:cubicBezTo>
                  <a:cubicBezTo>
                    <a:pt x="20" y="27"/>
                    <a:pt x="36" y="21"/>
                    <a:pt x="52" y="14"/>
                  </a:cubicBezTo>
                  <a:cubicBezTo>
                    <a:pt x="62" y="10"/>
                    <a:pt x="71" y="9"/>
                    <a:pt x="81" y="4"/>
                  </a:cubicBezTo>
                  <a:cubicBezTo>
                    <a:pt x="90" y="0"/>
                    <a:pt x="94" y="10"/>
                    <a:pt x="97" y="18"/>
                  </a:cubicBezTo>
                  <a:cubicBezTo>
                    <a:pt x="106" y="39"/>
                    <a:pt x="122" y="67"/>
                    <a:pt x="122" y="91"/>
                  </a:cubicBezTo>
                  <a:cubicBezTo>
                    <a:pt x="115" y="99"/>
                    <a:pt x="111" y="99"/>
                    <a:pt x="101" y="102"/>
                  </a:cubicBezTo>
                  <a:cubicBezTo>
                    <a:pt x="90" y="107"/>
                    <a:pt x="79" y="109"/>
                    <a:pt x="68" y="113"/>
                  </a:cubicBezTo>
                  <a:cubicBezTo>
                    <a:pt x="57" y="118"/>
                    <a:pt x="46" y="124"/>
                    <a:pt x="35" y="126"/>
                  </a:cubicBezTo>
                  <a:cubicBezTo>
                    <a:pt x="25" y="112"/>
                    <a:pt x="17" y="97"/>
                    <a:pt x="12" y="81"/>
                  </a:cubicBezTo>
                  <a:cubicBezTo>
                    <a:pt x="9" y="72"/>
                    <a:pt x="8" y="64"/>
                    <a:pt x="4" y="56"/>
                  </a:cubicBezTo>
                  <a:cubicBezTo>
                    <a:pt x="0" y="49"/>
                    <a:pt x="3" y="41"/>
                    <a:pt x="2" y="34"/>
                  </a:cubicBezTo>
                  <a:cubicBezTo>
                    <a:pt x="4" y="33"/>
                    <a:pt x="5" y="31"/>
                    <a:pt x="6" y="3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3" name="Freeform 39"/>
            <p:cNvSpPr/>
            <p:nvPr userDrawn="1"/>
          </p:nvSpPr>
          <p:spPr bwMode="auto">
            <a:xfrm>
              <a:off x="2781300" y="3154363"/>
              <a:ext cx="76200" cy="92075"/>
            </a:xfrm>
            <a:custGeom>
              <a:avLst/>
              <a:gdLst>
                <a:gd name="T0" fmla="*/ 52 w 75"/>
                <a:gd name="T1" fmla="*/ 0 h 90"/>
                <a:gd name="T2" fmla="*/ 56 w 75"/>
                <a:gd name="T3" fmla="*/ 7 h 90"/>
                <a:gd name="T4" fmla="*/ 75 w 75"/>
                <a:gd name="T5" fmla="*/ 60 h 90"/>
                <a:gd name="T6" fmla="*/ 59 w 75"/>
                <a:gd name="T7" fmla="*/ 70 h 90"/>
                <a:gd name="T8" fmla="*/ 36 w 75"/>
                <a:gd name="T9" fmla="*/ 81 h 90"/>
                <a:gd name="T10" fmla="*/ 21 w 75"/>
                <a:gd name="T11" fmla="*/ 90 h 90"/>
                <a:gd name="T12" fmla="*/ 0 w 75"/>
                <a:gd name="T13" fmla="*/ 29 h 90"/>
                <a:gd name="T14" fmla="*/ 52 w 7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0">
                  <a:moveTo>
                    <a:pt x="52" y="0"/>
                  </a:moveTo>
                  <a:cubicBezTo>
                    <a:pt x="55" y="2"/>
                    <a:pt x="56" y="5"/>
                    <a:pt x="56" y="7"/>
                  </a:cubicBezTo>
                  <a:cubicBezTo>
                    <a:pt x="63" y="23"/>
                    <a:pt x="74" y="43"/>
                    <a:pt x="75" y="60"/>
                  </a:cubicBezTo>
                  <a:cubicBezTo>
                    <a:pt x="69" y="67"/>
                    <a:pt x="66" y="67"/>
                    <a:pt x="59" y="70"/>
                  </a:cubicBezTo>
                  <a:cubicBezTo>
                    <a:pt x="52" y="75"/>
                    <a:pt x="43" y="77"/>
                    <a:pt x="36" y="81"/>
                  </a:cubicBezTo>
                  <a:cubicBezTo>
                    <a:pt x="31" y="84"/>
                    <a:pt x="26" y="87"/>
                    <a:pt x="21" y="90"/>
                  </a:cubicBezTo>
                  <a:cubicBezTo>
                    <a:pt x="13" y="69"/>
                    <a:pt x="6" y="49"/>
                    <a:pt x="0" y="29"/>
                  </a:cubicBezTo>
                  <a:cubicBezTo>
                    <a:pt x="16" y="19"/>
                    <a:pt x="34" y="10"/>
                    <a:pt x="52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4" name="Freeform 40"/>
            <p:cNvSpPr/>
            <p:nvPr userDrawn="1"/>
          </p:nvSpPr>
          <p:spPr bwMode="auto">
            <a:xfrm>
              <a:off x="2827338" y="3119438"/>
              <a:ext cx="95250" cy="100013"/>
            </a:xfrm>
            <a:custGeom>
              <a:avLst/>
              <a:gdLst>
                <a:gd name="T0" fmla="*/ 71 w 93"/>
                <a:gd name="T1" fmla="*/ 0 h 99"/>
                <a:gd name="T2" fmla="*/ 74 w 93"/>
                <a:gd name="T3" fmla="*/ 8 h 99"/>
                <a:gd name="T4" fmla="*/ 93 w 93"/>
                <a:gd name="T5" fmla="*/ 63 h 99"/>
                <a:gd name="T6" fmla="*/ 77 w 93"/>
                <a:gd name="T7" fmla="*/ 74 h 99"/>
                <a:gd name="T8" fmla="*/ 52 w 93"/>
                <a:gd name="T9" fmla="*/ 86 h 99"/>
                <a:gd name="T10" fmla="*/ 25 w 93"/>
                <a:gd name="T11" fmla="*/ 99 h 99"/>
                <a:gd name="T12" fmla="*/ 8 w 93"/>
                <a:gd name="T13" fmla="*/ 66 h 99"/>
                <a:gd name="T14" fmla="*/ 3 w 93"/>
                <a:gd name="T15" fmla="*/ 46 h 99"/>
                <a:gd name="T16" fmla="*/ 1 w 93"/>
                <a:gd name="T17" fmla="*/ 38 h 99"/>
                <a:gd name="T18" fmla="*/ 71 w 9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9">
                  <a:moveTo>
                    <a:pt x="71" y="0"/>
                  </a:moveTo>
                  <a:cubicBezTo>
                    <a:pt x="72" y="2"/>
                    <a:pt x="73" y="5"/>
                    <a:pt x="74" y="8"/>
                  </a:cubicBezTo>
                  <a:cubicBezTo>
                    <a:pt x="81" y="24"/>
                    <a:pt x="93" y="44"/>
                    <a:pt x="93" y="63"/>
                  </a:cubicBezTo>
                  <a:cubicBezTo>
                    <a:pt x="87" y="70"/>
                    <a:pt x="84" y="71"/>
                    <a:pt x="77" y="74"/>
                  </a:cubicBezTo>
                  <a:cubicBezTo>
                    <a:pt x="69" y="79"/>
                    <a:pt x="60" y="81"/>
                    <a:pt x="52" y="86"/>
                  </a:cubicBezTo>
                  <a:cubicBezTo>
                    <a:pt x="43" y="90"/>
                    <a:pt x="34" y="96"/>
                    <a:pt x="25" y="99"/>
                  </a:cubicBezTo>
                  <a:cubicBezTo>
                    <a:pt x="18" y="89"/>
                    <a:pt x="13" y="77"/>
                    <a:pt x="8" y="66"/>
                  </a:cubicBezTo>
                  <a:cubicBezTo>
                    <a:pt x="7" y="59"/>
                    <a:pt x="6" y="52"/>
                    <a:pt x="3" y="46"/>
                  </a:cubicBezTo>
                  <a:cubicBezTo>
                    <a:pt x="1" y="44"/>
                    <a:pt x="0" y="41"/>
                    <a:pt x="1" y="38"/>
                  </a:cubicBezTo>
                  <a:cubicBezTo>
                    <a:pt x="24" y="25"/>
                    <a:pt x="47" y="13"/>
                    <a:pt x="71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5" name="Freeform 41"/>
            <p:cNvSpPr/>
            <p:nvPr userDrawn="1"/>
          </p:nvSpPr>
          <p:spPr bwMode="auto">
            <a:xfrm>
              <a:off x="3078163" y="3027363"/>
              <a:ext cx="147638" cy="134938"/>
            </a:xfrm>
            <a:custGeom>
              <a:avLst/>
              <a:gdLst>
                <a:gd name="T0" fmla="*/ 78 w 147"/>
                <a:gd name="T1" fmla="*/ 22 h 133"/>
                <a:gd name="T2" fmla="*/ 117 w 147"/>
                <a:gd name="T3" fmla="*/ 6 h 133"/>
                <a:gd name="T4" fmla="*/ 147 w 147"/>
                <a:gd name="T5" fmla="*/ 88 h 133"/>
                <a:gd name="T6" fmla="*/ 127 w 147"/>
                <a:gd name="T7" fmla="*/ 102 h 133"/>
                <a:gd name="T8" fmla="*/ 92 w 147"/>
                <a:gd name="T9" fmla="*/ 116 h 133"/>
                <a:gd name="T10" fmla="*/ 57 w 147"/>
                <a:gd name="T11" fmla="*/ 133 h 133"/>
                <a:gd name="T12" fmla="*/ 78 w 147"/>
                <a:gd name="T13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33">
                  <a:moveTo>
                    <a:pt x="78" y="22"/>
                  </a:moveTo>
                  <a:cubicBezTo>
                    <a:pt x="88" y="17"/>
                    <a:pt x="106" y="10"/>
                    <a:pt x="117" y="6"/>
                  </a:cubicBezTo>
                  <a:cubicBezTo>
                    <a:pt x="129" y="0"/>
                    <a:pt x="140" y="79"/>
                    <a:pt x="147" y="88"/>
                  </a:cubicBezTo>
                  <a:cubicBezTo>
                    <a:pt x="140" y="97"/>
                    <a:pt x="137" y="97"/>
                    <a:pt x="127" y="102"/>
                  </a:cubicBezTo>
                  <a:cubicBezTo>
                    <a:pt x="115" y="107"/>
                    <a:pt x="103" y="111"/>
                    <a:pt x="92" y="116"/>
                  </a:cubicBezTo>
                  <a:cubicBezTo>
                    <a:pt x="80" y="122"/>
                    <a:pt x="68" y="129"/>
                    <a:pt x="57" y="133"/>
                  </a:cubicBezTo>
                  <a:cubicBezTo>
                    <a:pt x="32" y="32"/>
                    <a:pt x="0" y="61"/>
                    <a:pt x="78" y="2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6" name="Freeform 42"/>
            <p:cNvSpPr/>
            <p:nvPr userDrawn="1"/>
          </p:nvSpPr>
          <p:spPr bwMode="auto">
            <a:xfrm>
              <a:off x="3079750" y="2940050"/>
              <a:ext cx="147638" cy="138113"/>
            </a:xfrm>
            <a:custGeom>
              <a:avLst/>
              <a:gdLst>
                <a:gd name="T0" fmla="*/ 115 w 145"/>
                <a:gd name="T1" fmla="*/ 0 h 137"/>
                <a:gd name="T2" fmla="*/ 120 w 145"/>
                <a:gd name="T3" fmla="*/ 10 h 137"/>
                <a:gd name="T4" fmla="*/ 143 w 145"/>
                <a:gd name="T5" fmla="*/ 79 h 137"/>
                <a:gd name="T6" fmla="*/ 116 w 145"/>
                <a:gd name="T7" fmla="*/ 96 h 137"/>
                <a:gd name="T8" fmla="*/ 74 w 145"/>
                <a:gd name="T9" fmla="*/ 116 h 137"/>
                <a:gd name="T10" fmla="*/ 31 w 145"/>
                <a:gd name="T11" fmla="*/ 137 h 137"/>
                <a:gd name="T12" fmla="*/ 8 w 145"/>
                <a:gd name="T13" fmla="*/ 97 h 137"/>
                <a:gd name="T14" fmla="*/ 2 w 145"/>
                <a:gd name="T15" fmla="*/ 74 h 137"/>
                <a:gd name="T16" fmla="*/ 1 w 145"/>
                <a:gd name="T17" fmla="*/ 62 h 137"/>
                <a:gd name="T18" fmla="*/ 115 w 145"/>
                <a:gd name="T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7">
                  <a:moveTo>
                    <a:pt x="115" y="0"/>
                  </a:moveTo>
                  <a:cubicBezTo>
                    <a:pt x="118" y="3"/>
                    <a:pt x="119" y="6"/>
                    <a:pt x="120" y="10"/>
                  </a:cubicBezTo>
                  <a:cubicBezTo>
                    <a:pt x="128" y="29"/>
                    <a:pt x="145" y="53"/>
                    <a:pt x="143" y="79"/>
                  </a:cubicBezTo>
                  <a:cubicBezTo>
                    <a:pt x="133" y="89"/>
                    <a:pt x="129" y="90"/>
                    <a:pt x="116" y="96"/>
                  </a:cubicBezTo>
                  <a:cubicBezTo>
                    <a:pt x="102" y="103"/>
                    <a:pt x="88" y="109"/>
                    <a:pt x="74" y="116"/>
                  </a:cubicBezTo>
                  <a:cubicBezTo>
                    <a:pt x="60" y="124"/>
                    <a:pt x="46" y="133"/>
                    <a:pt x="31" y="137"/>
                  </a:cubicBezTo>
                  <a:cubicBezTo>
                    <a:pt x="21" y="126"/>
                    <a:pt x="13" y="112"/>
                    <a:pt x="8" y="97"/>
                  </a:cubicBezTo>
                  <a:cubicBezTo>
                    <a:pt x="6" y="90"/>
                    <a:pt x="5" y="80"/>
                    <a:pt x="2" y="74"/>
                  </a:cubicBezTo>
                  <a:cubicBezTo>
                    <a:pt x="0" y="71"/>
                    <a:pt x="0" y="66"/>
                    <a:pt x="1" y="62"/>
                  </a:cubicBezTo>
                  <a:cubicBezTo>
                    <a:pt x="37" y="42"/>
                    <a:pt x="75" y="21"/>
                    <a:pt x="115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7" name="Freeform 43"/>
            <p:cNvSpPr/>
            <p:nvPr userDrawn="1"/>
          </p:nvSpPr>
          <p:spPr bwMode="auto">
            <a:xfrm>
              <a:off x="2801938" y="3224213"/>
              <a:ext cx="58738" cy="84138"/>
            </a:xfrm>
            <a:custGeom>
              <a:avLst/>
              <a:gdLst>
                <a:gd name="T0" fmla="*/ 0 w 59"/>
                <a:gd name="T1" fmla="*/ 16 h 83"/>
                <a:gd name="T2" fmla="*/ 8 w 59"/>
                <a:gd name="T3" fmla="*/ 12 h 83"/>
                <a:gd name="T4" fmla="*/ 30 w 59"/>
                <a:gd name="T5" fmla="*/ 3 h 83"/>
                <a:gd name="T6" fmla="*/ 41 w 59"/>
                <a:gd name="T7" fmla="*/ 13 h 83"/>
                <a:gd name="T8" fmla="*/ 59 w 59"/>
                <a:gd name="T9" fmla="*/ 65 h 83"/>
                <a:gd name="T10" fmla="*/ 44 w 59"/>
                <a:gd name="T11" fmla="*/ 75 h 83"/>
                <a:gd name="T12" fmla="*/ 23 w 59"/>
                <a:gd name="T13" fmla="*/ 83 h 83"/>
                <a:gd name="T14" fmla="*/ 0 w 59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3">
                  <a:moveTo>
                    <a:pt x="0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15" y="8"/>
                    <a:pt x="22" y="7"/>
                    <a:pt x="30" y="3"/>
                  </a:cubicBezTo>
                  <a:cubicBezTo>
                    <a:pt x="36" y="0"/>
                    <a:pt x="39" y="7"/>
                    <a:pt x="41" y="13"/>
                  </a:cubicBezTo>
                  <a:cubicBezTo>
                    <a:pt x="47" y="28"/>
                    <a:pt x="58" y="48"/>
                    <a:pt x="59" y="65"/>
                  </a:cubicBezTo>
                  <a:cubicBezTo>
                    <a:pt x="54" y="72"/>
                    <a:pt x="50" y="72"/>
                    <a:pt x="44" y="75"/>
                  </a:cubicBezTo>
                  <a:cubicBezTo>
                    <a:pt x="37" y="78"/>
                    <a:pt x="30" y="81"/>
                    <a:pt x="23" y="83"/>
                  </a:cubicBezTo>
                  <a:cubicBezTo>
                    <a:pt x="15" y="61"/>
                    <a:pt x="8" y="38"/>
                    <a:pt x="0" y="16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8" name="Freeform 44"/>
            <p:cNvSpPr/>
            <p:nvPr userDrawn="1"/>
          </p:nvSpPr>
          <p:spPr bwMode="auto">
            <a:xfrm>
              <a:off x="2894013" y="3160713"/>
              <a:ext cx="100013" cy="107950"/>
            </a:xfrm>
            <a:custGeom>
              <a:avLst/>
              <a:gdLst>
                <a:gd name="T0" fmla="*/ 6 w 99"/>
                <a:gd name="T1" fmla="*/ 31 h 107"/>
                <a:gd name="T2" fmla="*/ 3 w 99"/>
                <a:gd name="T3" fmla="*/ 34 h 107"/>
                <a:gd name="T4" fmla="*/ 42 w 99"/>
                <a:gd name="T5" fmla="*/ 14 h 107"/>
                <a:gd name="T6" fmla="*/ 67 w 99"/>
                <a:gd name="T7" fmla="*/ 5 h 107"/>
                <a:gd name="T8" fmla="*/ 79 w 99"/>
                <a:gd name="T9" fmla="*/ 15 h 107"/>
                <a:gd name="T10" fmla="*/ 99 w 99"/>
                <a:gd name="T11" fmla="*/ 71 h 107"/>
                <a:gd name="T12" fmla="*/ 83 w 99"/>
                <a:gd name="T13" fmla="*/ 82 h 107"/>
                <a:gd name="T14" fmla="*/ 55 w 99"/>
                <a:gd name="T15" fmla="*/ 93 h 107"/>
                <a:gd name="T16" fmla="*/ 27 w 99"/>
                <a:gd name="T17" fmla="*/ 107 h 107"/>
                <a:gd name="T18" fmla="*/ 9 w 99"/>
                <a:gd name="T19" fmla="*/ 72 h 107"/>
                <a:gd name="T20" fmla="*/ 3 w 99"/>
                <a:gd name="T21" fmla="*/ 52 h 107"/>
                <a:gd name="T22" fmla="*/ 3 w 99"/>
                <a:gd name="T23" fmla="*/ 34 h 107"/>
                <a:gd name="T24" fmla="*/ 6 w 99"/>
                <a:gd name="T2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7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6" y="28"/>
                    <a:pt x="29" y="21"/>
                    <a:pt x="42" y="14"/>
                  </a:cubicBezTo>
                  <a:cubicBezTo>
                    <a:pt x="51" y="10"/>
                    <a:pt x="59" y="8"/>
                    <a:pt x="67" y="5"/>
                  </a:cubicBezTo>
                  <a:cubicBezTo>
                    <a:pt x="74" y="0"/>
                    <a:pt x="77" y="8"/>
                    <a:pt x="79" y="15"/>
                  </a:cubicBezTo>
                  <a:cubicBezTo>
                    <a:pt x="87" y="31"/>
                    <a:pt x="99" y="52"/>
                    <a:pt x="99" y="71"/>
                  </a:cubicBezTo>
                  <a:cubicBezTo>
                    <a:pt x="93" y="78"/>
                    <a:pt x="90" y="78"/>
                    <a:pt x="83" y="82"/>
                  </a:cubicBezTo>
                  <a:cubicBezTo>
                    <a:pt x="73" y="86"/>
                    <a:pt x="64" y="88"/>
                    <a:pt x="55" y="93"/>
                  </a:cubicBezTo>
                  <a:cubicBezTo>
                    <a:pt x="46" y="98"/>
                    <a:pt x="36" y="103"/>
                    <a:pt x="27" y="107"/>
                  </a:cubicBezTo>
                  <a:cubicBezTo>
                    <a:pt x="19" y="96"/>
                    <a:pt x="13" y="84"/>
                    <a:pt x="9" y="72"/>
                  </a:cubicBezTo>
                  <a:cubicBezTo>
                    <a:pt x="6" y="65"/>
                    <a:pt x="6" y="58"/>
                    <a:pt x="3" y="52"/>
                  </a:cubicBezTo>
                  <a:cubicBezTo>
                    <a:pt x="0" y="47"/>
                    <a:pt x="3" y="40"/>
                    <a:pt x="3" y="34"/>
                  </a:cubicBezTo>
                  <a:cubicBezTo>
                    <a:pt x="4" y="33"/>
                    <a:pt x="4" y="32"/>
                    <a:pt x="6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9" name="Freeform 45"/>
            <p:cNvSpPr/>
            <p:nvPr userDrawn="1"/>
          </p:nvSpPr>
          <p:spPr bwMode="auto">
            <a:xfrm>
              <a:off x="3027363" y="3090863"/>
              <a:ext cx="114300" cy="115888"/>
            </a:xfrm>
            <a:custGeom>
              <a:avLst/>
              <a:gdLst>
                <a:gd name="T0" fmla="*/ 6 w 113"/>
                <a:gd name="T1" fmla="*/ 34 h 115"/>
                <a:gd name="T2" fmla="*/ 4 w 113"/>
                <a:gd name="T3" fmla="*/ 37 h 115"/>
                <a:gd name="T4" fmla="*/ 49 w 113"/>
                <a:gd name="T5" fmla="*/ 15 h 115"/>
                <a:gd name="T6" fmla="*/ 77 w 113"/>
                <a:gd name="T7" fmla="*/ 3 h 115"/>
                <a:gd name="T8" fmla="*/ 92 w 113"/>
                <a:gd name="T9" fmla="*/ 14 h 115"/>
                <a:gd name="T10" fmla="*/ 112 w 113"/>
                <a:gd name="T11" fmla="*/ 75 h 115"/>
                <a:gd name="T12" fmla="*/ 92 w 113"/>
                <a:gd name="T13" fmla="*/ 87 h 115"/>
                <a:gd name="T14" fmla="*/ 62 w 113"/>
                <a:gd name="T15" fmla="*/ 100 h 115"/>
                <a:gd name="T16" fmla="*/ 29 w 113"/>
                <a:gd name="T17" fmla="*/ 115 h 115"/>
                <a:gd name="T18" fmla="*/ 10 w 113"/>
                <a:gd name="T19" fmla="*/ 78 h 115"/>
                <a:gd name="T20" fmla="*/ 3 w 113"/>
                <a:gd name="T21" fmla="*/ 57 h 115"/>
                <a:gd name="T22" fmla="*/ 3 w 113"/>
                <a:gd name="T23" fmla="*/ 38 h 115"/>
                <a:gd name="T24" fmla="*/ 6 w 113"/>
                <a:gd name="T25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15">
                  <a:moveTo>
                    <a:pt x="6" y="34"/>
                  </a:moveTo>
                  <a:cubicBezTo>
                    <a:pt x="6" y="35"/>
                    <a:pt x="5" y="36"/>
                    <a:pt x="4" y="37"/>
                  </a:cubicBezTo>
                  <a:cubicBezTo>
                    <a:pt x="18" y="30"/>
                    <a:pt x="34" y="22"/>
                    <a:pt x="49" y="15"/>
                  </a:cubicBezTo>
                  <a:cubicBezTo>
                    <a:pt x="59" y="11"/>
                    <a:pt x="68" y="9"/>
                    <a:pt x="77" y="3"/>
                  </a:cubicBezTo>
                  <a:cubicBezTo>
                    <a:pt x="86" y="0"/>
                    <a:pt x="89" y="8"/>
                    <a:pt x="92" y="14"/>
                  </a:cubicBezTo>
                  <a:cubicBezTo>
                    <a:pt x="99" y="31"/>
                    <a:pt x="113" y="54"/>
                    <a:pt x="112" y="75"/>
                  </a:cubicBezTo>
                  <a:cubicBezTo>
                    <a:pt x="106" y="82"/>
                    <a:pt x="102" y="83"/>
                    <a:pt x="92" y="87"/>
                  </a:cubicBezTo>
                  <a:cubicBezTo>
                    <a:pt x="82" y="92"/>
                    <a:pt x="71" y="95"/>
                    <a:pt x="62" y="100"/>
                  </a:cubicBezTo>
                  <a:cubicBezTo>
                    <a:pt x="51" y="106"/>
                    <a:pt x="40" y="111"/>
                    <a:pt x="29" y="115"/>
                  </a:cubicBezTo>
                  <a:cubicBezTo>
                    <a:pt x="21" y="104"/>
                    <a:pt x="15" y="91"/>
                    <a:pt x="10" y="78"/>
                  </a:cubicBezTo>
                  <a:cubicBezTo>
                    <a:pt x="7" y="71"/>
                    <a:pt x="7" y="63"/>
                    <a:pt x="3" y="57"/>
                  </a:cubicBezTo>
                  <a:cubicBezTo>
                    <a:pt x="0" y="52"/>
                    <a:pt x="3" y="44"/>
                    <a:pt x="3" y="38"/>
                  </a:cubicBezTo>
                  <a:cubicBezTo>
                    <a:pt x="5" y="36"/>
                    <a:pt x="5" y="35"/>
                    <a:pt x="6" y="34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0" name="Freeform 46"/>
            <p:cNvSpPr/>
            <p:nvPr userDrawn="1"/>
          </p:nvSpPr>
          <p:spPr bwMode="auto">
            <a:xfrm>
              <a:off x="3189288" y="2995613"/>
              <a:ext cx="115888" cy="127000"/>
            </a:xfrm>
            <a:custGeom>
              <a:avLst/>
              <a:gdLst>
                <a:gd name="T0" fmla="*/ 7 w 113"/>
                <a:gd name="T1" fmla="*/ 32 h 125"/>
                <a:gd name="T2" fmla="*/ 4 w 113"/>
                <a:gd name="T3" fmla="*/ 36 h 125"/>
                <a:gd name="T4" fmla="*/ 57 w 113"/>
                <a:gd name="T5" fmla="*/ 9 h 125"/>
                <a:gd name="T6" fmla="*/ 82 w 113"/>
                <a:gd name="T7" fmla="*/ 0 h 125"/>
                <a:gd name="T8" fmla="*/ 113 w 113"/>
                <a:gd name="T9" fmla="*/ 89 h 125"/>
                <a:gd name="T10" fmla="*/ 108 w 113"/>
                <a:gd name="T11" fmla="*/ 92 h 125"/>
                <a:gd name="T12" fmla="*/ 71 w 113"/>
                <a:gd name="T13" fmla="*/ 108 h 125"/>
                <a:gd name="T14" fmla="*/ 34 w 113"/>
                <a:gd name="T15" fmla="*/ 125 h 125"/>
                <a:gd name="T16" fmla="*/ 12 w 113"/>
                <a:gd name="T17" fmla="*/ 83 h 125"/>
                <a:gd name="T18" fmla="*/ 3 w 113"/>
                <a:gd name="T19" fmla="*/ 59 h 125"/>
                <a:gd name="T20" fmla="*/ 3 w 113"/>
                <a:gd name="T21" fmla="*/ 37 h 125"/>
                <a:gd name="T22" fmla="*/ 7 w 113"/>
                <a:gd name="T23" fmla="*/ 3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5">
                  <a:moveTo>
                    <a:pt x="7" y="32"/>
                  </a:moveTo>
                  <a:cubicBezTo>
                    <a:pt x="6" y="33"/>
                    <a:pt x="5" y="35"/>
                    <a:pt x="4" y="36"/>
                  </a:cubicBezTo>
                  <a:cubicBezTo>
                    <a:pt x="21" y="28"/>
                    <a:pt x="38" y="18"/>
                    <a:pt x="57" y="9"/>
                  </a:cubicBezTo>
                  <a:cubicBezTo>
                    <a:pt x="66" y="5"/>
                    <a:pt x="74" y="2"/>
                    <a:pt x="82" y="0"/>
                  </a:cubicBezTo>
                  <a:cubicBezTo>
                    <a:pt x="93" y="30"/>
                    <a:pt x="104" y="60"/>
                    <a:pt x="113" y="89"/>
                  </a:cubicBezTo>
                  <a:cubicBezTo>
                    <a:pt x="112" y="90"/>
                    <a:pt x="111" y="91"/>
                    <a:pt x="108" y="92"/>
                  </a:cubicBezTo>
                  <a:cubicBezTo>
                    <a:pt x="96" y="97"/>
                    <a:pt x="83" y="102"/>
                    <a:pt x="71" y="108"/>
                  </a:cubicBezTo>
                  <a:cubicBezTo>
                    <a:pt x="59" y="114"/>
                    <a:pt x="46" y="121"/>
                    <a:pt x="34" y="125"/>
                  </a:cubicBezTo>
                  <a:cubicBezTo>
                    <a:pt x="24" y="113"/>
                    <a:pt x="17" y="97"/>
                    <a:pt x="12" y="83"/>
                  </a:cubicBezTo>
                  <a:cubicBezTo>
                    <a:pt x="8" y="76"/>
                    <a:pt x="7" y="66"/>
                    <a:pt x="3" y="59"/>
                  </a:cubicBezTo>
                  <a:cubicBezTo>
                    <a:pt x="0" y="53"/>
                    <a:pt x="4" y="44"/>
                    <a:pt x="3" y="37"/>
                  </a:cubicBezTo>
                  <a:cubicBezTo>
                    <a:pt x="5" y="35"/>
                    <a:pt x="5" y="34"/>
                    <a:pt x="7" y="3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1" name="Freeform 47"/>
            <p:cNvSpPr>
              <a:spLocks noEditPoints="1"/>
            </p:cNvSpPr>
            <p:nvPr userDrawn="1"/>
          </p:nvSpPr>
          <p:spPr bwMode="auto">
            <a:xfrm>
              <a:off x="2824163" y="3282950"/>
              <a:ext cx="87313" cy="95250"/>
            </a:xfrm>
            <a:custGeom>
              <a:avLst/>
              <a:gdLst>
                <a:gd name="T0" fmla="*/ 0 w 86"/>
                <a:gd name="T1" fmla="*/ 24 h 94"/>
                <a:gd name="T2" fmla="*/ 0 w 86"/>
                <a:gd name="T3" fmla="*/ 24 h 94"/>
                <a:gd name="T4" fmla="*/ 0 w 86"/>
                <a:gd name="T5" fmla="*/ 26 h 94"/>
                <a:gd name="T6" fmla="*/ 33 w 86"/>
                <a:gd name="T7" fmla="*/ 11 h 94"/>
                <a:gd name="T8" fmla="*/ 56 w 86"/>
                <a:gd name="T9" fmla="*/ 3 h 94"/>
                <a:gd name="T10" fmla="*/ 67 w 86"/>
                <a:gd name="T11" fmla="*/ 13 h 94"/>
                <a:gd name="T12" fmla="*/ 86 w 86"/>
                <a:gd name="T13" fmla="*/ 67 h 94"/>
                <a:gd name="T14" fmla="*/ 71 w 86"/>
                <a:gd name="T15" fmla="*/ 75 h 94"/>
                <a:gd name="T16" fmla="*/ 45 w 86"/>
                <a:gd name="T17" fmla="*/ 84 h 94"/>
                <a:gd name="T18" fmla="*/ 24 w 86"/>
                <a:gd name="T19" fmla="*/ 94 h 94"/>
                <a:gd name="T20" fmla="*/ 0 w 86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9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26"/>
                  </a:moveTo>
                  <a:cubicBezTo>
                    <a:pt x="11" y="21"/>
                    <a:pt x="22" y="16"/>
                    <a:pt x="33" y="11"/>
                  </a:cubicBezTo>
                  <a:cubicBezTo>
                    <a:pt x="41" y="7"/>
                    <a:pt x="48" y="6"/>
                    <a:pt x="56" y="3"/>
                  </a:cubicBezTo>
                  <a:cubicBezTo>
                    <a:pt x="62" y="0"/>
                    <a:pt x="65" y="7"/>
                    <a:pt x="67" y="13"/>
                  </a:cubicBezTo>
                  <a:cubicBezTo>
                    <a:pt x="73" y="29"/>
                    <a:pt x="86" y="48"/>
                    <a:pt x="86" y="67"/>
                  </a:cubicBezTo>
                  <a:cubicBezTo>
                    <a:pt x="80" y="72"/>
                    <a:pt x="78" y="72"/>
                    <a:pt x="71" y="75"/>
                  </a:cubicBezTo>
                  <a:cubicBezTo>
                    <a:pt x="62" y="79"/>
                    <a:pt x="53" y="81"/>
                    <a:pt x="45" y="84"/>
                  </a:cubicBezTo>
                  <a:cubicBezTo>
                    <a:pt x="38" y="88"/>
                    <a:pt x="31" y="92"/>
                    <a:pt x="24" y="94"/>
                  </a:cubicBezTo>
                  <a:cubicBezTo>
                    <a:pt x="16" y="71"/>
                    <a:pt x="8" y="49"/>
                    <a:pt x="0" y="26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2" name="Freeform 48"/>
            <p:cNvSpPr/>
            <p:nvPr userDrawn="1"/>
          </p:nvSpPr>
          <p:spPr bwMode="auto">
            <a:xfrm>
              <a:off x="2881313" y="3254375"/>
              <a:ext cx="98425" cy="101600"/>
            </a:xfrm>
            <a:custGeom>
              <a:avLst/>
              <a:gdLst>
                <a:gd name="T0" fmla="*/ 5 w 97"/>
                <a:gd name="T1" fmla="*/ 26 h 100"/>
                <a:gd name="T2" fmla="*/ 3 w 97"/>
                <a:gd name="T3" fmla="*/ 29 h 100"/>
                <a:gd name="T4" fmla="*/ 41 w 97"/>
                <a:gd name="T5" fmla="*/ 13 h 100"/>
                <a:gd name="T6" fmla="*/ 66 w 97"/>
                <a:gd name="T7" fmla="*/ 4 h 100"/>
                <a:gd name="T8" fmla="*/ 78 w 97"/>
                <a:gd name="T9" fmla="*/ 14 h 100"/>
                <a:gd name="T10" fmla="*/ 97 w 97"/>
                <a:gd name="T11" fmla="*/ 70 h 100"/>
                <a:gd name="T12" fmla="*/ 80 w 97"/>
                <a:gd name="T13" fmla="*/ 79 h 100"/>
                <a:gd name="T14" fmla="*/ 53 w 97"/>
                <a:gd name="T15" fmla="*/ 89 h 100"/>
                <a:gd name="T16" fmla="*/ 27 w 97"/>
                <a:gd name="T17" fmla="*/ 100 h 100"/>
                <a:gd name="T18" fmla="*/ 9 w 97"/>
                <a:gd name="T19" fmla="*/ 66 h 100"/>
                <a:gd name="T20" fmla="*/ 3 w 97"/>
                <a:gd name="T21" fmla="*/ 47 h 100"/>
                <a:gd name="T22" fmla="*/ 2 w 97"/>
                <a:gd name="T23" fmla="*/ 30 h 100"/>
                <a:gd name="T24" fmla="*/ 5 w 97"/>
                <a:gd name="T25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00">
                  <a:moveTo>
                    <a:pt x="5" y="26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15" y="24"/>
                    <a:pt x="28" y="18"/>
                    <a:pt x="41" y="13"/>
                  </a:cubicBezTo>
                  <a:cubicBezTo>
                    <a:pt x="49" y="9"/>
                    <a:pt x="57" y="8"/>
                    <a:pt x="66" y="4"/>
                  </a:cubicBezTo>
                  <a:cubicBezTo>
                    <a:pt x="73" y="0"/>
                    <a:pt x="76" y="8"/>
                    <a:pt x="78" y="14"/>
                  </a:cubicBezTo>
                  <a:cubicBezTo>
                    <a:pt x="84" y="30"/>
                    <a:pt x="97" y="51"/>
                    <a:pt x="97" y="70"/>
                  </a:cubicBezTo>
                  <a:cubicBezTo>
                    <a:pt x="91" y="76"/>
                    <a:pt x="88" y="76"/>
                    <a:pt x="80" y="79"/>
                  </a:cubicBezTo>
                  <a:cubicBezTo>
                    <a:pt x="71" y="83"/>
                    <a:pt x="62" y="85"/>
                    <a:pt x="53" y="89"/>
                  </a:cubicBezTo>
                  <a:cubicBezTo>
                    <a:pt x="45" y="93"/>
                    <a:pt x="36" y="98"/>
                    <a:pt x="27" y="100"/>
                  </a:cubicBezTo>
                  <a:cubicBezTo>
                    <a:pt x="19" y="90"/>
                    <a:pt x="13" y="78"/>
                    <a:pt x="9" y="66"/>
                  </a:cubicBezTo>
                  <a:cubicBezTo>
                    <a:pt x="6" y="60"/>
                    <a:pt x="6" y="52"/>
                    <a:pt x="3" y="47"/>
                  </a:cubicBezTo>
                  <a:cubicBezTo>
                    <a:pt x="0" y="42"/>
                    <a:pt x="3" y="35"/>
                    <a:pt x="2" y="30"/>
                  </a:cubicBezTo>
                  <a:cubicBezTo>
                    <a:pt x="4" y="28"/>
                    <a:pt x="4" y="27"/>
                    <a:pt x="5" y="26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3" name="Freeform 49"/>
            <p:cNvSpPr/>
            <p:nvPr userDrawn="1"/>
          </p:nvSpPr>
          <p:spPr bwMode="auto">
            <a:xfrm>
              <a:off x="3017838" y="3184525"/>
              <a:ext cx="112713" cy="112713"/>
            </a:xfrm>
            <a:custGeom>
              <a:avLst/>
              <a:gdLst>
                <a:gd name="T0" fmla="*/ 6 w 111"/>
                <a:gd name="T1" fmla="*/ 31 h 110"/>
                <a:gd name="T2" fmla="*/ 3 w 111"/>
                <a:gd name="T3" fmla="*/ 34 h 110"/>
                <a:gd name="T4" fmla="*/ 47 w 111"/>
                <a:gd name="T5" fmla="*/ 14 h 110"/>
                <a:gd name="T6" fmla="*/ 75 w 111"/>
                <a:gd name="T7" fmla="*/ 3 h 110"/>
                <a:gd name="T8" fmla="*/ 89 w 111"/>
                <a:gd name="T9" fmla="*/ 14 h 110"/>
                <a:gd name="T10" fmla="*/ 110 w 111"/>
                <a:gd name="T11" fmla="*/ 74 h 110"/>
                <a:gd name="T12" fmla="*/ 91 w 111"/>
                <a:gd name="T13" fmla="*/ 85 h 110"/>
                <a:gd name="T14" fmla="*/ 59 w 111"/>
                <a:gd name="T15" fmla="*/ 98 h 110"/>
                <a:gd name="T16" fmla="*/ 28 w 111"/>
                <a:gd name="T17" fmla="*/ 110 h 110"/>
                <a:gd name="T18" fmla="*/ 8 w 111"/>
                <a:gd name="T19" fmla="*/ 74 h 110"/>
                <a:gd name="T20" fmla="*/ 3 w 111"/>
                <a:gd name="T21" fmla="*/ 53 h 110"/>
                <a:gd name="T22" fmla="*/ 3 w 111"/>
                <a:gd name="T23" fmla="*/ 34 h 110"/>
                <a:gd name="T24" fmla="*/ 6 w 111"/>
                <a:gd name="T25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0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8" y="27"/>
                    <a:pt x="33" y="21"/>
                    <a:pt x="47" y="14"/>
                  </a:cubicBezTo>
                  <a:cubicBezTo>
                    <a:pt x="57" y="10"/>
                    <a:pt x="66" y="8"/>
                    <a:pt x="75" y="3"/>
                  </a:cubicBezTo>
                  <a:cubicBezTo>
                    <a:pt x="83" y="0"/>
                    <a:pt x="87" y="8"/>
                    <a:pt x="89" y="14"/>
                  </a:cubicBezTo>
                  <a:cubicBezTo>
                    <a:pt x="96" y="32"/>
                    <a:pt x="111" y="54"/>
                    <a:pt x="110" y="74"/>
                  </a:cubicBezTo>
                  <a:cubicBezTo>
                    <a:pt x="103" y="81"/>
                    <a:pt x="100" y="82"/>
                    <a:pt x="91" y="85"/>
                  </a:cubicBezTo>
                  <a:cubicBezTo>
                    <a:pt x="80" y="90"/>
                    <a:pt x="69" y="93"/>
                    <a:pt x="59" y="98"/>
                  </a:cubicBezTo>
                  <a:cubicBezTo>
                    <a:pt x="49" y="102"/>
                    <a:pt x="39" y="108"/>
                    <a:pt x="28" y="110"/>
                  </a:cubicBezTo>
                  <a:cubicBezTo>
                    <a:pt x="20" y="99"/>
                    <a:pt x="14" y="87"/>
                    <a:pt x="8" y="74"/>
                  </a:cubicBezTo>
                  <a:cubicBezTo>
                    <a:pt x="7" y="67"/>
                    <a:pt x="6" y="59"/>
                    <a:pt x="3" y="53"/>
                  </a:cubicBezTo>
                  <a:cubicBezTo>
                    <a:pt x="0" y="48"/>
                    <a:pt x="3" y="41"/>
                    <a:pt x="3" y="34"/>
                  </a:cubicBezTo>
                  <a:cubicBezTo>
                    <a:pt x="4" y="33"/>
                    <a:pt x="4" y="31"/>
                    <a:pt x="6" y="31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4" name="Freeform 50"/>
            <p:cNvSpPr/>
            <p:nvPr userDrawn="1"/>
          </p:nvSpPr>
          <p:spPr bwMode="auto">
            <a:xfrm>
              <a:off x="3178175" y="3095625"/>
              <a:ext cx="131763" cy="130175"/>
            </a:xfrm>
            <a:custGeom>
              <a:avLst/>
              <a:gdLst>
                <a:gd name="T0" fmla="*/ 8 w 129"/>
                <a:gd name="T1" fmla="*/ 36 h 128"/>
                <a:gd name="T2" fmla="*/ 5 w 129"/>
                <a:gd name="T3" fmla="*/ 40 h 128"/>
                <a:gd name="T4" fmla="*/ 56 w 129"/>
                <a:gd name="T5" fmla="*/ 17 h 128"/>
                <a:gd name="T6" fmla="*/ 89 w 129"/>
                <a:gd name="T7" fmla="*/ 5 h 128"/>
                <a:gd name="T8" fmla="*/ 105 w 129"/>
                <a:gd name="T9" fmla="*/ 17 h 128"/>
                <a:gd name="T10" fmla="*/ 129 w 129"/>
                <a:gd name="T11" fmla="*/ 87 h 128"/>
                <a:gd name="T12" fmla="*/ 106 w 129"/>
                <a:gd name="T13" fmla="*/ 100 h 128"/>
                <a:gd name="T14" fmla="*/ 70 w 129"/>
                <a:gd name="T15" fmla="*/ 113 h 128"/>
                <a:gd name="T16" fmla="*/ 33 w 129"/>
                <a:gd name="T17" fmla="*/ 128 h 128"/>
                <a:gd name="T18" fmla="*/ 11 w 129"/>
                <a:gd name="T19" fmla="*/ 86 h 128"/>
                <a:gd name="T20" fmla="*/ 4 w 129"/>
                <a:gd name="T21" fmla="*/ 62 h 128"/>
                <a:gd name="T22" fmla="*/ 4 w 129"/>
                <a:gd name="T23" fmla="*/ 41 h 128"/>
                <a:gd name="T24" fmla="*/ 8 w 129"/>
                <a:gd name="T2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8">
                  <a:moveTo>
                    <a:pt x="8" y="36"/>
                  </a:moveTo>
                  <a:cubicBezTo>
                    <a:pt x="7" y="37"/>
                    <a:pt x="6" y="39"/>
                    <a:pt x="5" y="40"/>
                  </a:cubicBezTo>
                  <a:cubicBezTo>
                    <a:pt x="22" y="32"/>
                    <a:pt x="39" y="24"/>
                    <a:pt x="56" y="17"/>
                  </a:cubicBezTo>
                  <a:cubicBezTo>
                    <a:pt x="67" y="12"/>
                    <a:pt x="78" y="10"/>
                    <a:pt x="89" y="5"/>
                  </a:cubicBezTo>
                  <a:cubicBezTo>
                    <a:pt x="98" y="0"/>
                    <a:pt x="102" y="10"/>
                    <a:pt x="105" y="17"/>
                  </a:cubicBezTo>
                  <a:cubicBezTo>
                    <a:pt x="114" y="37"/>
                    <a:pt x="129" y="63"/>
                    <a:pt x="129" y="87"/>
                  </a:cubicBezTo>
                  <a:cubicBezTo>
                    <a:pt x="121" y="94"/>
                    <a:pt x="116" y="95"/>
                    <a:pt x="106" y="100"/>
                  </a:cubicBezTo>
                  <a:cubicBezTo>
                    <a:pt x="94" y="104"/>
                    <a:pt x="81" y="108"/>
                    <a:pt x="70" y="113"/>
                  </a:cubicBezTo>
                  <a:cubicBezTo>
                    <a:pt x="58" y="118"/>
                    <a:pt x="45" y="125"/>
                    <a:pt x="33" y="128"/>
                  </a:cubicBezTo>
                  <a:cubicBezTo>
                    <a:pt x="24" y="116"/>
                    <a:pt x="16" y="101"/>
                    <a:pt x="11" y="86"/>
                  </a:cubicBezTo>
                  <a:cubicBezTo>
                    <a:pt x="8" y="78"/>
                    <a:pt x="8" y="70"/>
                    <a:pt x="4" y="62"/>
                  </a:cubicBezTo>
                  <a:cubicBezTo>
                    <a:pt x="0" y="56"/>
                    <a:pt x="5" y="47"/>
                    <a:pt x="4" y="41"/>
                  </a:cubicBezTo>
                  <a:cubicBezTo>
                    <a:pt x="6" y="39"/>
                    <a:pt x="6" y="38"/>
                    <a:pt x="8" y="3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5" name="Freeform 51"/>
            <p:cNvSpPr/>
            <p:nvPr userDrawn="1"/>
          </p:nvSpPr>
          <p:spPr bwMode="auto">
            <a:xfrm>
              <a:off x="2846388" y="3355975"/>
              <a:ext cx="73025" cy="87313"/>
            </a:xfrm>
            <a:custGeom>
              <a:avLst/>
              <a:gdLst>
                <a:gd name="T0" fmla="*/ 0 w 72"/>
                <a:gd name="T1" fmla="*/ 18 h 86"/>
                <a:gd name="T2" fmla="*/ 20 w 72"/>
                <a:gd name="T3" fmla="*/ 10 h 86"/>
                <a:gd name="T4" fmla="*/ 43 w 72"/>
                <a:gd name="T5" fmla="*/ 3 h 86"/>
                <a:gd name="T6" fmla="*/ 54 w 72"/>
                <a:gd name="T7" fmla="*/ 13 h 86"/>
                <a:gd name="T8" fmla="*/ 72 w 72"/>
                <a:gd name="T9" fmla="*/ 65 h 86"/>
                <a:gd name="T10" fmla="*/ 57 w 72"/>
                <a:gd name="T11" fmla="*/ 74 h 86"/>
                <a:gd name="T12" fmla="*/ 33 w 72"/>
                <a:gd name="T13" fmla="*/ 82 h 86"/>
                <a:gd name="T14" fmla="*/ 24 w 72"/>
                <a:gd name="T15" fmla="*/ 86 h 86"/>
                <a:gd name="T16" fmla="*/ 0 w 72"/>
                <a:gd name="T17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6">
                  <a:moveTo>
                    <a:pt x="0" y="18"/>
                  </a:moveTo>
                  <a:cubicBezTo>
                    <a:pt x="7" y="16"/>
                    <a:pt x="13" y="13"/>
                    <a:pt x="20" y="10"/>
                  </a:cubicBezTo>
                  <a:cubicBezTo>
                    <a:pt x="28" y="8"/>
                    <a:pt x="35" y="6"/>
                    <a:pt x="43" y="3"/>
                  </a:cubicBezTo>
                  <a:cubicBezTo>
                    <a:pt x="49" y="0"/>
                    <a:pt x="53" y="8"/>
                    <a:pt x="54" y="13"/>
                  </a:cubicBezTo>
                  <a:cubicBezTo>
                    <a:pt x="61" y="28"/>
                    <a:pt x="72" y="48"/>
                    <a:pt x="72" y="65"/>
                  </a:cubicBezTo>
                  <a:cubicBezTo>
                    <a:pt x="67" y="71"/>
                    <a:pt x="64" y="72"/>
                    <a:pt x="57" y="74"/>
                  </a:cubicBezTo>
                  <a:cubicBezTo>
                    <a:pt x="49" y="77"/>
                    <a:pt x="40" y="79"/>
                    <a:pt x="33" y="82"/>
                  </a:cubicBezTo>
                  <a:cubicBezTo>
                    <a:pt x="30" y="83"/>
                    <a:pt x="27" y="85"/>
                    <a:pt x="24" y="86"/>
                  </a:cubicBezTo>
                  <a:cubicBezTo>
                    <a:pt x="15" y="63"/>
                    <a:pt x="8" y="40"/>
                    <a:pt x="0" y="1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6" name="Freeform 52"/>
            <p:cNvSpPr/>
            <p:nvPr userDrawn="1"/>
          </p:nvSpPr>
          <p:spPr bwMode="auto">
            <a:xfrm>
              <a:off x="2890838" y="3330575"/>
              <a:ext cx="96838" cy="98425"/>
            </a:xfrm>
            <a:custGeom>
              <a:avLst/>
              <a:gdLst>
                <a:gd name="T0" fmla="*/ 5 w 95"/>
                <a:gd name="T1" fmla="*/ 24 h 96"/>
                <a:gd name="T2" fmla="*/ 3 w 95"/>
                <a:gd name="T3" fmla="*/ 26 h 96"/>
                <a:gd name="T4" fmla="*/ 41 w 95"/>
                <a:gd name="T5" fmla="*/ 11 h 96"/>
                <a:gd name="T6" fmla="*/ 65 w 95"/>
                <a:gd name="T7" fmla="*/ 3 h 96"/>
                <a:gd name="T8" fmla="*/ 77 w 95"/>
                <a:gd name="T9" fmla="*/ 13 h 96"/>
                <a:gd name="T10" fmla="*/ 95 w 95"/>
                <a:gd name="T11" fmla="*/ 68 h 96"/>
                <a:gd name="T12" fmla="*/ 79 w 95"/>
                <a:gd name="T13" fmla="*/ 76 h 96"/>
                <a:gd name="T14" fmla="*/ 53 w 95"/>
                <a:gd name="T15" fmla="*/ 86 h 96"/>
                <a:gd name="T16" fmla="*/ 26 w 95"/>
                <a:gd name="T17" fmla="*/ 96 h 96"/>
                <a:gd name="T18" fmla="*/ 9 w 95"/>
                <a:gd name="T19" fmla="*/ 61 h 96"/>
                <a:gd name="T20" fmla="*/ 3 w 95"/>
                <a:gd name="T21" fmla="*/ 43 h 96"/>
                <a:gd name="T22" fmla="*/ 2 w 95"/>
                <a:gd name="T23" fmla="*/ 26 h 96"/>
                <a:gd name="T24" fmla="*/ 5 w 95"/>
                <a:gd name="T25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96">
                  <a:moveTo>
                    <a:pt x="5" y="24"/>
                  </a:moveTo>
                  <a:cubicBezTo>
                    <a:pt x="4" y="25"/>
                    <a:pt x="3" y="25"/>
                    <a:pt x="3" y="26"/>
                  </a:cubicBezTo>
                  <a:cubicBezTo>
                    <a:pt x="16" y="21"/>
                    <a:pt x="28" y="16"/>
                    <a:pt x="41" y="11"/>
                  </a:cubicBezTo>
                  <a:cubicBezTo>
                    <a:pt x="49" y="8"/>
                    <a:pt x="57" y="7"/>
                    <a:pt x="65" y="3"/>
                  </a:cubicBezTo>
                  <a:cubicBezTo>
                    <a:pt x="72" y="0"/>
                    <a:pt x="75" y="8"/>
                    <a:pt x="77" y="13"/>
                  </a:cubicBezTo>
                  <a:cubicBezTo>
                    <a:pt x="84" y="29"/>
                    <a:pt x="95" y="50"/>
                    <a:pt x="95" y="68"/>
                  </a:cubicBezTo>
                  <a:cubicBezTo>
                    <a:pt x="90" y="74"/>
                    <a:pt x="87" y="74"/>
                    <a:pt x="79" y="76"/>
                  </a:cubicBezTo>
                  <a:cubicBezTo>
                    <a:pt x="70" y="81"/>
                    <a:pt x="61" y="82"/>
                    <a:pt x="53" y="86"/>
                  </a:cubicBezTo>
                  <a:cubicBezTo>
                    <a:pt x="44" y="90"/>
                    <a:pt x="35" y="94"/>
                    <a:pt x="26" y="96"/>
                  </a:cubicBezTo>
                  <a:cubicBezTo>
                    <a:pt x="19" y="86"/>
                    <a:pt x="13" y="74"/>
                    <a:pt x="9" y="61"/>
                  </a:cubicBezTo>
                  <a:cubicBezTo>
                    <a:pt x="6" y="55"/>
                    <a:pt x="6" y="48"/>
                    <a:pt x="3" y="43"/>
                  </a:cubicBezTo>
                  <a:cubicBezTo>
                    <a:pt x="0" y="38"/>
                    <a:pt x="3" y="32"/>
                    <a:pt x="2" y="26"/>
                  </a:cubicBezTo>
                  <a:cubicBezTo>
                    <a:pt x="3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7" name="Freeform 53"/>
            <p:cNvSpPr/>
            <p:nvPr userDrawn="1"/>
          </p:nvSpPr>
          <p:spPr bwMode="auto">
            <a:xfrm>
              <a:off x="3025775" y="3268663"/>
              <a:ext cx="111125" cy="106363"/>
            </a:xfrm>
            <a:custGeom>
              <a:avLst/>
              <a:gdLst>
                <a:gd name="T0" fmla="*/ 6 w 110"/>
                <a:gd name="T1" fmla="*/ 28 h 105"/>
                <a:gd name="T2" fmla="*/ 3 w 110"/>
                <a:gd name="T3" fmla="*/ 31 h 105"/>
                <a:gd name="T4" fmla="*/ 48 w 110"/>
                <a:gd name="T5" fmla="*/ 13 h 105"/>
                <a:gd name="T6" fmla="*/ 76 w 110"/>
                <a:gd name="T7" fmla="*/ 4 h 105"/>
                <a:gd name="T8" fmla="*/ 90 w 110"/>
                <a:gd name="T9" fmla="*/ 14 h 105"/>
                <a:gd name="T10" fmla="*/ 110 w 110"/>
                <a:gd name="T11" fmla="*/ 74 h 105"/>
                <a:gd name="T12" fmla="*/ 91 w 110"/>
                <a:gd name="T13" fmla="*/ 84 h 105"/>
                <a:gd name="T14" fmla="*/ 60 w 110"/>
                <a:gd name="T15" fmla="*/ 94 h 105"/>
                <a:gd name="T16" fmla="*/ 29 w 110"/>
                <a:gd name="T17" fmla="*/ 105 h 105"/>
                <a:gd name="T18" fmla="*/ 9 w 110"/>
                <a:gd name="T19" fmla="*/ 70 h 105"/>
                <a:gd name="T20" fmla="*/ 3 w 110"/>
                <a:gd name="T21" fmla="*/ 50 h 105"/>
                <a:gd name="T22" fmla="*/ 2 w 110"/>
                <a:gd name="T23" fmla="*/ 32 h 105"/>
                <a:gd name="T24" fmla="*/ 6 w 110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5">
                  <a:moveTo>
                    <a:pt x="6" y="28"/>
                  </a:moveTo>
                  <a:cubicBezTo>
                    <a:pt x="5" y="29"/>
                    <a:pt x="4" y="29"/>
                    <a:pt x="3" y="31"/>
                  </a:cubicBezTo>
                  <a:cubicBezTo>
                    <a:pt x="18" y="25"/>
                    <a:pt x="33" y="19"/>
                    <a:pt x="48" y="13"/>
                  </a:cubicBezTo>
                  <a:cubicBezTo>
                    <a:pt x="57" y="9"/>
                    <a:pt x="66" y="7"/>
                    <a:pt x="76" y="4"/>
                  </a:cubicBezTo>
                  <a:cubicBezTo>
                    <a:pt x="84" y="0"/>
                    <a:pt x="87" y="8"/>
                    <a:pt x="90" y="14"/>
                  </a:cubicBezTo>
                  <a:cubicBezTo>
                    <a:pt x="97" y="31"/>
                    <a:pt x="110" y="54"/>
                    <a:pt x="110" y="74"/>
                  </a:cubicBezTo>
                  <a:cubicBezTo>
                    <a:pt x="103" y="81"/>
                    <a:pt x="99" y="80"/>
                    <a:pt x="91" y="84"/>
                  </a:cubicBezTo>
                  <a:cubicBezTo>
                    <a:pt x="80" y="88"/>
                    <a:pt x="70" y="90"/>
                    <a:pt x="60" y="94"/>
                  </a:cubicBezTo>
                  <a:cubicBezTo>
                    <a:pt x="49" y="98"/>
                    <a:pt x="39" y="103"/>
                    <a:pt x="29" y="105"/>
                  </a:cubicBezTo>
                  <a:cubicBezTo>
                    <a:pt x="20" y="95"/>
                    <a:pt x="14" y="82"/>
                    <a:pt x="9" y="70"/>
                  </a:cubicBezTo>
                  <a:cubicBezTo>
                    <a:pt x="7" y="63"/>
                    <a:pt x="7" y="55"/>
                    <a:pt x="3" y="50"/>
                  </a:cubicBezTo>
                  <a:cubicBezTo>
                    <a:pt x="0" y="44"/>
                    <a:pt x="3" y="37"/>
                    <a:pt x="2" y="32"/>
                  </a:cubicBezTo>
                  <a:cubicBezTo>
                    <a:pt x="4" y="30"/>
                    <a:pt x="4" y="28"/>
                    <a:pt x="6" y="2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8" name="Freeform 54"/>
            <p:cNvSpPr/>
            <p:nvPr userDrawn="1"/>
          </p:nvSpPr>
          <p:spPr bwMode="auto">
            <a:xfrm>
              <a:off x="3168650" y="3201988"/>
              <a:ext cx="128588" cy="122238"/>
            </a:xfrm>
            <a:custGeom>
              <a:avLst/>
              <a:gdLst>
                <a:gd name="T0" fmla="*/ 7 w 127"/>
                <a:gd name="T1" fmla="*/ 31 h 121"/>
                <a:gd name="T2" fmla="*/ 4 w 127"/>
                <a:gd name="T3" fmla="*/ 36 h 121"/>
                <a:gd name="T4" fmla="*/ 55 w 127"/>
                <a:gd name="T5" fmla="*/ 15 h 121"/>
                <a:gd name="T6" fmla="*/ 86 w 127"/>
                <a:gd name="T7" fmla="*/ 4 h 121"/>
                <a:gd name="T8" fmla="*/ 102 w 127"/>
                <a:gd name="T9" fmla="*/ 17 h 121"/>
                <a:gd name="T10" fmla="*/ 126 w 127"/>
                <a:gd name="T11" fmla="*/ 85 h 121"/>
                <a:gd name="T12" fmla="*/ 104 w 127"/>
                <a:gd name="T13" fmla="*/ 96 h 121"/>
                <a:gd name="T14" fmla="*/ 68 w 127"/>
                <a:gd name="T15" fmla="*/ 108 h 121"/>
                <a:gd name="T16" fmla="*/ 32 w 127"/>
                <a:gd name="T17" fmla="*/ 121 h 121"/>
                <a:gd name="T18" fmla="*/ 11 w 127"/>
                <a:gd name="T19" fmla="*/ 80 h 121"/>
                <a:gd name="T20" fmla="*/ 3 w 127"/>
                <a:gd name="T21" fmla="*/ 57 h 121"/>
                <a:gd name="T22" fmla="*/ 3 w 127"/>
                <a:gd name="T23" fmla="*/ 36 h 121"/>
                <a:gd name="T24" fmla="*/ 7 w 127"/>
                <a:gd name="T25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1">
                  <a:moveTo>
                    <a:pt x="7" y="31"/>
                  </a:moveTo>
                  <a:cubicBezTo>
                    <a:pt x="6" y="32"/>
                    <a:pt x="5" y="34"/>
                    <a:pt x="4" y="36"/>
                  </a:cubicBezTo>
                  <a:cubicBezTo>
                    <a:pt x="21" y="29"/>
                    <a:pt x="37" y="22"/>
                    <a:pt x="55" y="15"/>
                  </a:cubicBezTo>
                  <a:cubicBezTo>
                    <a:pt x="65" y="10"/>
                    <a:pt x="76" y="8"/>
                    <a:pt x="86" y="4"/>
                  </a:cubicBezTo>
                  <a:cubicBezTo>
                    <a:pt x="96" y="0"/>
                    <a:pt x="99" y="10"/>
                    <a:pt x="102" y="17"/>
                  </a:cubicBezTo>
                  <a:cubicBezTo>
                    <a:pt x="110" y="36"/>
                    <a:pt x="127" y="62"/>
                    <a:pt x="126" y="85"/>
                  </a:cubicBezTo>
                  <a:cubicBezTo>
                    <a:pt x="119" y="92"/>
                    <a:pt x="114" y="92"/>
                    <a:pt x="104" y="96"/>
                  </a:cubicBezTo>
                  <a:cubicBezTo>
                    <a:pt x="93" y="101"/>
                    <a:pt x="80" y="103"/>
                    <a:pt x="68" y="108"/>
                  </a:cubicBezTo>
                  <a:cubicBezTo>
                    <a:pt x="57" y="113"/>
                    <a:pt x="44" y="119"/>
                    <a:pt x="32" y="121"/>
                  </a:cubicBezTo>
                  <a:cubicBezTo>
                    <a:pt x="23" y="109"/>
                    <a:pt x="16" y="94"/>
                    <a:pt x="11" y="80"/>
                  </a:cubicBezTo>
                  <a:cubicBezTo>
                    <a:pt x="8" y="72"/>
                    <a:pt x="7" y="63"/>
                    <a:pt x="3" y="57"/>
                  </a:cubicBezTo>
                  <a:cubicBezTo>
                    <a:pt x="0" y="50"/>
                    <a:pt x="4" y="42"/>
                    <a:pt x="3" y="36"/>
                  </a:cubicBezTo>
                  <a:cubicBezTo>
                    <a:pt x="5" y="34"/>
                    <a:pt x="6" y="33"/>
                    <a:pt x="7" y="31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9" name="Freeform 55"/>
            <p:cNvSpPr/>
            <p:nvPr userDrawn="1"/>
          </p:nvSpPr>
          <p:spPr bwMode="auto">
            <a:xfrm>
              <a:off x="3255963" y="3173413"/>
              <a:ext cx="114300" cy="120650"/>
            </a:xfrm>
            <a:custGeom>
              <a:avLst/>
              <a:gdLst>
                <a:gd name="T0" fmla="*/ 7 w 112"/>
                <a:gd name="T1" fmla="*/ 25 h 119"/>
                <a:gd name="T2" fmla="*/ 4 w 112"/>
                <a:gd name="T3" fmla="*/ 29 h 119"/>
                <a:gd name="T4" fmla="*/ 60 w 112"/>
                <a:gd name="T5" fmla="*/ 6 h 119"/>
                <a:gd name="T6" fmla="*/ 80 w 112"/>
                <a:gd name="T7" fmla="*/ 0 h 119"/>
                <a:gd name="T8" fmla="*/ 112 w 112"/>
                <a:gd name="T9" fmla="*/ 91 h 119"/>
                <a:gd name="T10" fmla="*/ 73 w 112"/>
                <a:gd name="T11" fmla="*/ 104 h 119"/>
                <a:gd name="T12" fmla="*/ 34 w 112"/>
                <a:gd name="T13" fmla="*/ 119 h 119"/>
                <a:gd name="T14" fmla="*/ 11 w 112"/>
                <a:gd name="T15" fmla="*/ 76 h 119"/>
                <a:gd name="T16" fmla="*/ 4 w 112"/>
                <a:gd name="T17" fmla="*/ 51 h 119"/>
                <a:gd name="T18" fmla="*/ 3 w 112"/>
                <a:gd name="T19" fmla="*/ 30 h 119"/>
                <a:gd name="T20" fmla="*/ 7 w 112"/>
                <a:gd name="T21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9">
                  <a:moveTo>
                    <a:pt x="7" y="25"/>
                  </a:moveTo>
                  <a:cubicBezTo>
                    <a:pt x="6" y="26"/>
                    <a:pt x="5" y="27"/>
                    <a:pt x="4" y="29"/>
                  </a:cubicBezTo>
                  <a:cubicBezTo>
                    <a:pt x="22" y="21"/>
                    <a:pt x="40" y="14"/>
                    <a:pt x="60" y="6"/>
                  </a:cubicBezTo>
                  <a:cubicBezTo>
                    <a:pt x="66" y="4"/>
                    <a:pt x="73" y="2"/>
                    <a:pt x="80" y="0"/>
                  </a:cubicBezTo>
                  <a:cubicBezTo>
                    <a:pt x="90" y="30"/>
                    <a:pt x="101" y="61"/>
                    <a:pt x="112" y="91"/>
                  </a:cubicBezTo>
                  <a:cubicBezTo>
                    <a:pt x="98" y="96"/>
                    <a:pt x="85" y="99"/>
                    <a:pt x="73" y="104"/>
                  </a:cubicBezTo>
                  <a:cubicBezTo>
                    <a:pt x="60" y="110"/>
                    <a:pt x="47" y="116"/>
                    <a:pt x="34" y="119"/>
                  </a:cubicBezTo>
                  <a:cubicBezTo>
                    <a:pt x="25" y="106"/>
                    <a:pt x="17" y="90"/>
                    <a:pt x="11" y="76"/>
                  </a:cubicBezTo>
                  <a:cubicBezTo>
                    <a:pt x="8" y="68"/>
                    <a:pt x="8" y="58"/>
                    <a:pt x="4" y="51"/>
                  </a:cubicBezTo>
                  <a:cubicBezTo>
                    <a:pt x="0" y="45"/>
                    <a:pt x="4" y="37"/>
                    <a:pt x="3" y="30"/>
                  </a:cubicBezTo>
                  <a:cubicBezTo>
                    <a:pt x="5" y="28"/>
                    <a:pt x="5" y="27"/>
                    <a:pt x="7" y="25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0" name="Freeform 56"/>
            <p:cNvSpPr/>
            <p:nvPr userDrawn="1"/>
          </p:nvSpPr>
          <p:spPr bwMode="auto">
            <a:xfrm>
              <a:off x="2897188" y="3079750"/>
              <a:ext cx="98425" cy="107950"/>
            </a:xfrm>
            <a:custGeom>
              <a:avLst/>
              <a:gdLst>
                <a:gd name="T0" fmla="*/ 76 w 97"/>
                <a:gd name="T1" fmla="*/ 0 h 106"/>
                <a:gd name="T2" fmla="*/ 97 w 97"/>
                <a:gd name="T3" fmla="*/ 68 h 106"/>
                <a:gd name="T4" fmla="*/ 80 w 97"/>
                <a:gd name="T5" fmla="*/ 80 h 106"/>
                <a:gd name="T6" fmla="*/ 51 w 97"/>
                <a:gd name="T7" fmla="*/ 92 h 106"/>
                <a:gd name="T8" fmla="*/ 23 w 97"/>
                <a:gd name="T9" fmla="*/ 106 h 106"/>
                <a:gd name="T10" fmla="*/ 0 w 97"/>
                <a:gd name="T11" fmla="*/ 41 h 106"/>
                <a:gd name="T12" fmla="*/ 76 w 97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6">
                  <a:moveTo>
                    <a:pt x="76" y="0"/>
                  </a:moveTo>
                  <a:cubicBezTo>
                    <a:pt x="85" y="13"/>
                    <a:pt x="92" y="61"/>
                    <a:pt x="97" y="68"/>
                  </a:cubicBezTo>
                  <a:cubicBezTo>
                    <a:pt x="91" y="75"/>
                    <a:pt x="88" y="75"/>
                    <a:pt x="80" y="80"/>
                  </a:cubicBezTo>
                  <a:cubicBezTo>
                    <a:pt x="70" y="84"/>
                    <a:pt x="60" y="87"/>
                    <a:pt x="51" y="92"/>
                  </a:cubicBezTo>
                  <a:cubicBezTo>
                    <a:pt x="42" y="97"/>
                    <a:pt x="33" y="103"/>
                    <a:pt x="23" y="106"/>
                  </a:cubicBezTo>
                  <a:cubicBezTo>
                    <a:pt x="14" y="65"/>
                    <a:pt x="2" y="49"/>
                    <a:pt x="0" y="41"/>
                  </a:cubicBezTo>
                  <a:cubicBezTo>
                    <a:pt x="25" y="27"/>
                    <a:pt x="50" y="14"/>
                    <a:pt x="76" y="0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1" name="Freeform 57"/>
            <p:cNvSpPr/>
            <p:nvPr userDrawn="1"/>
          </p:nvSpPr>
          <p:spPr bwMode="auto">
            <a:xfrm>
              <a:off x="2922588" y="3217863"/>
              <a:ext cx="125413" cy="109538"/>
            </a:xfrm>
            <a:custGeom>
              <a:avLst/>
              <a:gdLst>
                <a:gd name="T0" fmla="*/ 64 w 123"/>
                <a:gd name="T1" fmla="*/ 17 h 108"/>
                <a:gd name="T2" fmla="*/ 98 w 123"/>
                <a:gd name="T3" fmla="*/ 4 h 108"/>
                <a:gd name="T4" fmla="*/ 123 w 123"/>
                <a:gd name="T5" fmla="*/ 75 h 108"/>
                <a:gd name="T6" fmla="*/ 105 w 123"/>
                <a:gd name="T7" fmla="*/ 86 h 108"/>
                <a:gd name="T8" fmla="*/ 77 w 123"/>
                <a:gd name="T9" fmla="*/ 96 h 108"/>
                <a:gd name="T10" fmla="*/ 48 w 123"/>
                <a:gd name="T11" fmla="*/ 108 h 108"/>
                <a:gd name="T12" fmla="*/ 64 w 123"/>
                <a:gd name="T1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8">
                  <a:moveTo>
                    <a:pt x="64" y="17"/>
                  </a:moveTo>
                  <a:cubicBezTo>
                    <a:pt x="74" y="13"/>
                    <a:pt x="89" y="7"/>
                    <a:pt x="98" y="4"/>
                  </a:cubicBezTo>
                  <a:cubicBezTo>
                    <a:pt x="108" y="0"/>
                    <a:pt x="117" y="67"/>
                    <a:pt x="123" y="75"/>
                  </a:cubicBezTo>
                  <a:cubicBezTo>
                    <a:pt x="116" y="82"/>
                    <a:pt x="113" y="82"/>
                    <a:pt x="105" y="86"/>
                  </a:cubicBezTo>
                  <a:cubicBezTo>
                    <a:pt x="95" y="89"/>
                    <a:pt x="86" y="92"/>
                    <a:pt x="77" y="96"/>
                  </a:cubicBezTo>
                  <a:cubicBezTo>
                    <a:pt x="67" y="101"/>
                    <a:pt x="57" y="105"/>
                    <a:pt x="48" y="108"/>
                  </a:cubicBezTo>
                  <a:cubicBezTo>
                    <a:pt x="25" y="23"/>
                    <a:pt x="0" y="46"/>
                    <a:pt x="64" y="17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2" name="Freeform 58"/>
            <p:cNvSpPr/>
            <p:nvPr userDrawn="1"/>
          </p:nvSpPr>
          <p:spPr bwMode="auto">
            <a:xfrm>
              <a:off x="3097213" y="3386138"/>
              <a:ext cx="142875" cy="107950"/>
            </a:xfrm>
            <a:custGeom>
              <a:avLst/>
              <a:gdLst>
                <a:gd name="T0" fmla="*/ 75 w 141"/>
                <a:gd name="T1" fmla="*/ 14 h 107"/>
                <a:gd name="T2" fmla="*/ 115 w 141"/>
                <a:gd name="T3" fmla="*/ 3 h 107"/>
                <a:gd name="T4" fmla="*/ 141 w 141"/>
                <a:gd name="T5" fmla="*/ 79 h 107"/>
                <a:gd name="T6" fmla="*/ 121 w 141"/>
                <a:gd name="T7" fmla="*/ 88 h 107"/>
                <a:gd name="T8" fmla="*/ 88 w 141"/>
                <a:gd name="T9" fmla="*/ 97 h 107"/>
                <a:gd name="T10" fmla="*/ 53 w 141"/>
                <a:gd name="T11" fmla="*/ 107 h 107"/>
                <a:gd name="T12" fmla="*/ 75 w 141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7">
                  <a:moveTo>
                    <a:pt x="75" y="14"/>
                  </a:moveTo>
                  <a:cubicBezTo>
                    <a:pt x="85" y="11"/>
                    <a:pt x="104" y="6"/>
                    <a:pt x="115" y="3"/>
                  </a:cubicBezTo>
                  <a:cubicBezTo>
                    <a:pt x="126" y="0"/>
                    <a:pt x="135" y="70"/>
                    <a:pt x="141" y="79"/>
                  </a:cubicBezTo>
                  <a:cubicBezTo>
                    <a:pt x="134" y="85"/>
                    <a:pt x="130" y="86"/>
                    <a:pt x="121" y="88"/>
                  </a:cubicBezTo>
                  <a:cubicBezTo>
                    <a:pt x="109" y="91"/>
                    <a:pt x="98" y="93"/>
                    <a:pt x="88" y="97"/>
                  </a:cubicBezTo>
                  <a:cubicBezTo>
                    <a:pt x="77" y="101"/>
                    <a:pt x="65" y="105"/>
                    <a:pt x="53" y="107"/>
                  </a:cubicBezTo>
                  <a:cubicBezTo>
                    <a:pt x="31" y="17"/>
                    <a:pt x="0" y="39"/>
                    <a:pt x="75" y="14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3" name="Freeform 59"/>
            <p:cNvSpPr/>
            <p:nvPr userDrawn="1"/>
          </p:nvSpPr>
          <p:spPr bwMode="auto">
            <a:xfrm>
              <a:off x="2932113" y="3300413"/>
              <a:ext cx="122238" cy="104775"/>
            </a:xfrm>
            <a:custGeom>
              <a:avLst/>
              <a:gdLst>
                <a:gd name="T0" fmla="*/ 64 w 122"/>
                <a:gd name="T1" fmla="*/ 15 h 103"/>
                <a:gd name="T2" fmla="*/ 97 w 122"/>
                <a:gd name="T3" fmla="*/ 3 h 103"/>
                <a:gd name="T4" fmla="*/ 122 w 122"/>
                <a:gd name="T5" fmla="*/ 73 h 103"/>
                <a:gd name="T6" fmla="*/ 104 w 122"/>
                <a:gd name="T7" fmla="*/ 82 h 103"/>
                <a:gd name="T8" fmla="*/ 75 w 122"/>
                <a:gd name="T9" fmla="*/ 92 h 103"/>
                <a:gd name="T10" fmla="*/ 47 w 122"/>
                <a:gd name="T11" fmla="*/ 103 h 103"/>
                <a:gd name="T12" fmla="*/ 64 w 122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3">
                  <a:moveTo>
                    <a:pt x="64" y="15"/>
                  </a:moveTo>
                  <a:cubicBezTo>
                    <a:pt x="73" y="11"/>
                    <a:pt x="89" y="6"/>
                    <a:pt x="97" y="3"/>
                  </a:cubicBezTo>
                  <a:cubicBezTo>
                    <a:pt x="106" y="0"/>
                    <a:pt x="115" y="65"/>
                    <a:pt x="122" y="73"/>
                  </a:cubicBezTo>
                  <a:cubicBezTo>
                    <a:pt x="116" y="79"/>
                    <a:pt x="112" y="80"/>
                    <a:pt x="104" y="82"/>
                  </a:cubicBezTo>
                  <a:cubicBezTo>
                    <a:pt x="95" y="86"/>
                    <a:pt x="85" y="89"/>
                    <a:pt x="75" y="92"/>
                  </a:cubicBezTo>
                  <a:cubicBezTo>
                    <a:pt x="66" y="96"/>
                    <a:pt x="56" y="100"/>
                    <a:pt x="47" y="103"/>
                  </a:cubicBezTo>
                  <a:cubicBezTo>
                    <a:pt x="26" y="19"/>
                    <a:pt x="0" y="40"/>
                    <a:pt x="64" y="15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4" name="Freeform 60"/>
            <p:cNvSpPr/>
            <p:nvPr userDrawn="1"/>
          </p:nvSpPr>
          <p:spPr bwMode="auto">
            <a:xfrm>
              <a:off x="2811463" y="3192463"/>
              <a:ext cx="114300" cy="104775"/>
            </a:xfrm>
            <a:custGeom>
              <a:avLst/>
              <a:gdLst>
                <a:gd name="T0" fmla="*/ 58 w 112"/>
                <a:gd name="T1" fmla="*/ 16 h 104"/>
                <a:gd name="T2" fmla="*/ 87 w 112"/>
                <a:gd name="T3" fmla="*/ 3 h 104"/>
                <a:gd name="T4" fmla="*/ 112 w 112"/>
                <a:gd name="T5" fmla="*/ 72 h 104"/>
                <a:gd name="T6" fmla="*/ 95 w 112"/>
                <a:gd name="T7" fmla="*/ 82 h 104"/>
                <a:gd name="T8" fmla="*/ 70 w 112"/>
                <a:gd name="T9" fmla="*/ 92 h 104"/>
                <a:gd name="T10" fmla="*/ 45 w 112"/>
                <a:gd name="T11" fmla="*/ 104 h 104"/>
                <a:gd name="T12" fmla="*/ 58 w 112"/>
                <a:gd name="T13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58" y="16"/>
                  </a:moveTo>
                  <a:cubicBezTo>
                    <a:pt x="66" y="13"/>
                    <a:pt x="79" y="7"/>
                    <a:pt x="87" y="3"/>
                  </a:cubicBezTo>
                  <a:cubicBezTo>
                    <a:pt x="97" y="0"/>
                    <a:pt x="106" y="64"/>
                    <a:pt x="112" y="72"/>
                  </a:cubicBezTo>
                  <a:cubicBezTo>
                    <a:pt x="106" y="78"/>
                    <a:pt x="103" y="78"/>
                    <a:pt x="95" y="82"/>
                  </a:cubicBezTo>
                  <a:cubicBezTo>
                    <a:pt x="87" y="86"/>
                    <a:pt x="78" y="88"/>
                    <a:pt x="70" y="92"/>
                  </a:cubicBezTo>
                  <a:cubicBezTo>
                    <a:pt x="62" y="96"/>
                    <a:pt x="53" y="101"/>
                    <a:pt x="45" y="104"/>
                  </a:cubicBezTo>
                  <a:cubicBezTo>
                    <a:pt x="24" y="22"/>
                    <a:pt x="0" y="45"/>
                    <a:pt x="58" y="16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5" name="Freeform 61"/>
            <p:cNvSpPr/>
            <p:nvPr userDrawn="1"/>
          </p:nvSpPr>
          <p:spPr bwMode="auto">
            <a:xfrm>
              <a:off x="2936875" y="3121025"/>
              <a:ext cx="130175" cy="117475"/>
            </a:xfrm>
            <a:custGeom>
              <a:avLst/>
              <a:gdLst>
                <a:gd name="T0" fmla="*/ 68 w 128"/>
                <a:gd name="T1" fmla="*/ 19 h 116"/>
                <a:gd name="T2" fmla="*/ 102 w 128"/>
                <a:gd name="T3" fmla="*/ 5 h 116"/>
                <a:gd name="T4" fmla="*/ 128 w 128"/>
                <a:gd name="T5" fmla="*/ 78 h 116"/>
                <a:gd name="T6" fmla="*/ 109 w 128"/>
                <a:gd name="T7" fmla="*/ 89 h 116"/>
                <a:gd name="T8" fmla="*/ 80 w 128"/>
                <a:gd name="T9" fmla="*/ 101 h 116"/>
                <a:gd name="T10" fmla="*/ 49 w 128"/>
                <a:gd name="T11" fmla="*/ 116 h 116"/>
                <a:gd name="T12" fmla="*/ 68 w 128"/>
                <a:gd name="T13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6">
                  <a:moveTo>
                    <a:pt x="68" y="19"/>
                  </a:moveTo>
                  <a:cubicBezTo>
                    <a:pt x="77" y="15"/>
                    <a:pt x="93" y="8"/>
                    <a:pt x="102" y="5"/>
                  </a:cubicBezTo>
                  <a:cubicBezTo>
                    <a:pt x="112" y="0"/>
                    <a:pt x="121" y="70"/>
                    <a:pt x="128" y="78"/>
                  </a:cubicBezTo>
                  <a:cubicBezTo>
                    <a:pt x="121" y="85"/>
                    <a:pt x="118" y="85"/>
                    <a:pt x="109" y="89"/>
                  </a:cubicBezTo>
                  <a:cubicBezTo>
                    <a:pt x="99" y="93"/>
                    <a:pt x="89" y="97"/>
                    <a:pt x="80" y="101"/>
                  </a:cubicBezTo>
                  <a:cubicBezTo>
                    <a:pt x="71" y="106"/>
                    <a:pt x="61" y="112"/>
                    <a:pt x="49" y="116"/>
                  </a:cubicBezTo>
                  <a:cubicBezTo>
                    <a:pt x="28" y="27"/>
                    <a:pt x="0" y="53"/>
                    <a:pt x="68" y="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6" name="Freeform 62"/>
            <p:cNvSpPr/>
            <p:nvPr userDrawn="1"/>
          </p:nvSpPr>
          <p:spPr bwMode="auto">
            <a:xfrm>
              <a:off x="3187700" y="2914650"/>
              <a:ext cx="87313" cy="114300"/>
            </a:xfrm>
            <a:custGeom>
              <a:avLst/>
              <a:gdLst>
                <a:gd name="T0" fmla="*/ 86 w 86"/>
                <a:gd name="T1" fmla="*/ 86 h 114"/>
                <a:gd name="T2" fmla="*/ 69 w 86"/>
                <a:gd name="T3" fmla="*/ 94 h 114"/>
                <a:gd name="T4" fmla="*/ 30 w 86"/>
                <a:gd name="T5" fmla="*/ 114 h 114"/>
                <a:gd name="T6" fmla="*/ 0 w 86"/>
                <a:gd name="T7" fmla="*/ 30 h 114"/>
                <a:gd name="T8" fmla="*/ 55 w 86"/>
                <a:gd name="T9" fmla="*/ 0 h 114"/>
                <a:gd name="T10" fmla="*/ 86 w 86"/>
                <a:gd name="T11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4">
                  <a:moveTo>
                    <a:pt x="86" y="86"/>
                  </a:moveTo>
                  <a:cubicBezTo>
                    <a:pt x="80" y="88"/>
                    <a:pt x="75" y="91"/>
                    <a:pt x="69" y="94"/>
                  </a:cubicBezTo>
                  <a:cubicBezTo>
                    <a:pt x="57" y="101"/>
                    <a:pt x="43" y="109"/>
                    <a:pt x="30" y="114"/>
                  </a:cubicBezTo>
                  <a:cubicBezTo>
                    <a:pt x="16" y="58"/>
                    <a:pt x="0" y="40"/>
                    <a:pt x="0" y="30"/>
                  </a:cubicBezTo>
                  <a:cubicBezTo>
                    <a:pt x="18" y="20"/>
                    <a:pt x="36" y="10"/>
                    <a:pt x="55" y="0"/>
                  </a:cubicBezTo>
                  <a:cubicBezTo>
                    <a:pt x="65" y="28"/>
                    <a:pt x="76" y="56"/>
                    <a:pt x="86" y="86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7" name="Freeform 63"/>
            <p:cNvSpPr/>
            <p:nvPr userDrawn="1"/>
          </p:nvSpPr>
          <p:spPr bwMode="auto">
            <a:xfrm>
              <a:off x="3030538" y="3021013"/>
              <a:ext cx="76200" cy="98425"/>
            </a:xfrm>
            <a:custGeom>
              <a:avLst/>
              <a:gdLst>
                <a:gd name="T0" fmla="*/ 54 w 76"/>
                <a:gd name="T1" fmla="*/ 0 h 98"/>
                <a:gd name="T2" fmla="*/ 76 w 76"/>
                <a:gd name="T3" fmla="*/ 71 h 98"/>
                <a:gd name="T4" fmla="*/ 64 w 76"/>
                <a:gd name="T5" fmla="*/ 80 h 98"/>
                <a:gd name="T6" fmla="*/ 45 w 76"/>
                <a:gd name="T7" fmla="*/ 87 h 98"/>
                <a:gd name="T8" fmla="*/ 26 w 76"/>
                <a:gd name="T9" fmla="*/ 98 h 98"/>
                <a:gd name="T10" fmla="*/ 0 w 76"/>
                <a:gd name="T11" fmla="*/ 28 h 98"/>
                <a:gd name="T12" fmla="*/ 54 w 7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8">
                  <a:moveTo>
                    <a:pt x="54" y="0"/>
                  </a:moveTo>
                  <a:cubicBezTo>
                    <a:pt x="60" y="17"/>
                    <a:pt x="71" y="63"/>
                    <a:pt x="76" y="71"/>
                  </a:cubicBezTo>
                  <a:cubicBezTo>
                    <a:pt x="72" y="77"/>
                    <a:pt x="70" y="77"/>
                    <a:pt x="64" y="80"/>
                  </a:cubicBezTo>
                  <a:cubicBezTo>
                    <a:pt x="57" y="82"/>
                    <a:pt x="51" y="84"/>
                    <a:pt x="45" y="87"/>
                  </a:cubicBezTo>
                  <a:cubicBezTo>
                    <a:pt x="38" y="92"/>
                    <a:pt x="32" y="95"/>
                    <a:pt x="26" y="98"/>
                  </a:cubicBezTo>
                  <a:cubicBezTo>
                    <a:pt x="14" y="57"/>
                    <a:pt x="3" y="38"/>
                    <a:pt x="0" y="28"/>
                  </a:cubicBezTo>
                  <a:cubicBezTo>
                    <a:pt x="17" y="20"/>
                    <a:pt x="36" y="10"/>
                    <a:pt x="54" y="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8" name="Freeform 64"/>
            <p:cNvSpPr/>
            <p:nvPr userDrawn="1"/>
          </p:nvSpPr>
          <p:spPr bwMode="auto">
            <a:xfrm>
              <a:off x="3060700" y="3132138"/>
              <a:ext cx="153988" cy="128588"/>
            </a:xfrm>
            <a:custGeom>
              <a:avLst/>
              <a:gdLst>
                <a:gd name="T0" fmla="*/ 74 w 152"/>
                <a:gd name="T1" fmla="*/ 38 h 127"/>
                <a:gd name="T2" fmla="*/ 122 w 152"/>
                <a:gd name="T3" fmla="*/ 4 h 127"/>
                <a:gd name="T4" fmla="*/ 152 w 152"/>
                <a:gd name="T5" fmla="*/ 88 h 127"/>
                <a:gd name="T6" fmla="*/ 132 w 152"/>
                <a:gd name="T7" fmla="*/ 100 h 127"/>
                <a:gd name="T8" fmla="*/ 98 w 152"/>
                <a:gd name="T9" fmla="*/ 112 h 127"/>
                <a:gd name="T10" fmla="*/ 64 w 152"/>
                <a:gd name="T11" fmla="*/ 127 h 127"/>
                <a:gd name="T12" fmla="*/ 74 w 152"/>
                <a:gd name="T13" fmla="*/ 3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27">
                  <a:moveTo>
                    <a:pt x="74" y="38"/>
                  </a:moveTo>
                  <a:cubicBezTo>
                    <a:pt x="76" y="23"/>
                    <a:pt x="111" y="8"/>
                    <a:pt x="122" y="4"/>
                  </a:cubicBezTo>
                  <a:cubicBezTo>
                    <a:pt x="133" y="0"/>
                    <a:pt x="146" y="80"/>
                    <a:pt x="152" y="88"/>
                  </a:cubicBezTo>
                  <a:cubicBezTo>
                    <a:pt x="145" y="95"/>
                    <a:pt x="141" y="96"/>
                    <a:pt x="132" y="100"/>
                  </a:cubicBezTo>
                  <a:cubicBezTo>
                    <a:pt x="120" y="105"/>
                    <a:pt x="109" y="108"/>
                    <a:pt x="98" y="112"/>
                  </a:cubicBezTo>
                  <a:cubicBezTo>
                    <a:pt x="87" y="118"/>
                    <a:pt x="76" y="123"/>
                    <a:pt x="64" y="127"/>
                  </a:cubicBezTo>
                  <a:cubicBezTo>
                    <a:pt x="43" y="39"/>
                    <a:pt x="0" y="71"/>
                    <a:pt x="74" y="38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9" name="Freeform 65"/>
            <p:cNvSpPr/>
            <p:nvPr userDrawn="1"/>
          </p:nvSpPr>
          <p:spPr bwMode="auto">
            <a:xfrm>
              <a:off x="2957513" y="3043238"/>
              <a:ext cx="106363" cy="114300"/>
            </a:xfrm>
            <a:custGeom>
              <a:avLst/>
              <a:gdLst>
                <a:gd name="T0" fmla="*/ 82 w 104"/>
                <a:gd name="T1" fmla="*/ 0 h 112"/>
                <a:gd name="T2" fmla="*/ 104 w 104"/>
                <a:gd name="T3" fmla="*/ 71 h 112"/>
                <a:gd name="T4" fmla="*/ 85 w 104"/>
                <a:gd name="T5" fmla="*/ 83 h 112"/>
                <a:gd name="T6" fmla="*/ 56 w 104"/>
                <a:gd name="T7" fmla="*/ 96 h 112"/>
                <a:gd name="T8" fmla="*/ 24 w 104"/>
                <a:gd name="T9" fmla="*/ 112 h 112"/>
                <a:gd name="T10" fmla="*/ 0 w 104"/>
                <a:gd name="T11" fmla="*/ 44 h 112"/>
                <a:gd name="T12" fmla="*/ 82 w 10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2">
                  <a:moveTo>
                    <a:pt x="82" y="0"/>
                  </a:moveTo>
                  <a:cubicBezTo>
                    <a:pt x="90" y="13"/>
                    <a:pt x="98" y="64"/>
                    <a:pt x="104" y="71"/>
                  </a:cubicBezTo>
                  <a:cubicBezTo>
                    <a:pt x="97" y="78"/>
                    <a:pt x="93" y="78"/>
                    <a:pt x="85" y="83"/>
                  </a:cubicBezTo>
                  <a:cubicBezTo>
                    <a:pt x="75" y="87"/>
                    <a:pt x="65" y="91"/>
                    <a:pt x="56" y="96"/>
                  </a:cubicBezTo>
                  <a:cubicBezTo>
                    <a:pt x="45" y="102"/>
                    <a:pt x="34" y="109"/>
                    <a:pt x="24" y="112"/>
                  </a:cubicBezTo>
                  <a:cubicBezTo>
                    <a:pt x="14" y="69"/>
                    <a:pt x="2" y="53"/>
                    <a:pt x="0" y="44"/>
                  </a:cubicBezTo>
                  <a:cubicBezTo>
                    <a:pt x="26" y="30"/>
                    <a:pt x="54" y="15"/>
                    <a:pt x="82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0" name="Freeform 66"/>
            <p:cNvSpPr/>
            <p:nvPr userDrawn="1"/>
          </p:nvSpPr>
          <p:spPr bwMode="auto">
            <a:xfrm>
              <a:off x="3246438" y="3082925"/>
              <a:ext cx="90488" cy="106363"/>
            </a:xfrm>
            <a:custGeom>
              <a:avLst/>
              <a:gdLst>
                <a:gd name="T0" fmla="*/ 89 w 89"/>
                <a:gd name="T1" fmla="*/ 92 h 105"/>
                <a:gd name="T2" fmla="*/ 55 w 89"/>
                <a:gd name="T3" fmla="*/ 105 h 105"/>
                <a:gd name="T4" fmla="*/ 56 w 89"/>
                <a:gd name="T5" fmla="*/ 0 h 105"/>
                <a:gd name="T6" fmla="*/ 89 w 89"/>
                <a:gd name="T7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5">
                  <a:moveTo>
                    <a:pt x="89" y="92"/>
                  </a:moveTo>
                  <a:cubicBezTo>
                    <a:pt x="78" y="97"/>
                    <a:pt x="67" y="102"/>
                    <a:pt x="55" y="105"/>
                  </a:cubicBezTo>
                  <a:cubicBezTo>
                    <a:pt x="32" y="9"/>
                    <a:pt x="0" y="24"/>
                    <a:pt x="56" y="0"/>
                  </a:cubicBezTo>
                  <a:cubicBezTo>
                    <a:pt x="67" y="30"/>
                    <a:pt x="78" y="61"/>
                    <a:pt x="89" y="92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1" name="Freeform 67"/>
            <p:cNvSpPr/>
            <p:nvPr userDrawn="1"/>
          </p:nvSpPr>
          <p:spPr bwMode="auto">
            <a:xfrm>
              <a:off x="2870200" y="3419475"/>
              <a:ext cx="77788" cy="88900"/>
            </a:xfrm>
            <a:custGeom>
              <a:avLst/>
              <a:gdLst>
                <a:gd name="T0" fmla="*/ 23 w 76"/>
                <a:gd name="T1" fmla="*/ 12 h 88"/>
                <a:gd name="T2" fmla="*/ 52 w 76"/>
                <a:gd name="T3" fmla="*/ 3 h 88"/>
                <a:gd name="T4" fmla="*/ 76 w 76"/>
                <a:gd name="T5" fmla="*/ 69 h 88"/>
                <a:gd name="T6" fmla="*/ 60 w 76"/>
                <a:gd name="T7" fmla="*/ 77 h 88"/>
                <a:gd name="T8" fmla="*/ 35 w 76"/>
                <a:gd name="T9" fmla="*/ 85 h 88"/>
                <a:gd name="T10" fmla="*/ 24 w 76"/>
                <a:gd name="T11" fmla="*/ 88 h 88"/>
                <a:gd name="T12" fmla="*/ 0 w 76"/>
                <a:gd name="T13" fmla="*/ 20 h 88"/>
                <a:gd name="T14" fmla="*/ 23 w 76"/>
                <a:gd name="T1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8">
                  <a:moveTo>
                    <a:pt x="23" y="12"/>
                  </a:moveTo>
                  <a:cubicBezTo>
                    <a:pt x="31" y="9"/>
                    <a:pt x="44" y="5"/>
                    <a:pt x="52" y="3"/>
                  </a:cubicBezTo>
                  <a:cubicBezTo>
                    <a:pt x="61" y="0"/>
                    <a:pt x="70" y="61"/>
                    <a:pt x="76" y="69"/>
                  </a:cubicBezTo>
                  <a:cubicBezTo>
                    <a:pt x="70" y="74"/>
                    <a:pt x="67" y="75"/>
                    <a:pt x="60" y="77"/>
                  </a:cubicBezTo>
                  <a:cubicBezTo>
                    <a:pt x="51" y="80"/>
                    <a:pt x="43" y="81"/>
                    <a:pt x="35" y="85"/>
                  </a:cubicBezTo>
                  <a:cubicBezTo>
                    <a:pt x="31" y="86"/>
                    <a:pt x="28" y="87"/>
                    <a:pt x="24" y="88"/>
                  </a:cubicBezTo>
                  <a:cubicBezTo>
                    <a:pt x="16" y="65"/>
                    <a:pt x="8" y="43"/>
                    <a:pt x="0" y="20"/>
                  </a:cubicBezTo>
                  <a:cubicBezTo>
                    <a:pt x="6" y="18"/>
                    <a:pt x="13" y="15"/>
                    <a:pt x="23" y="1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2" name="Freeform 68"/>
            <p:cNvSpPr/>
            <p:nvPr userDrawn="1"/>
          </p:nvSpPr>
          <p:spPr bwMode="auto">
            <a:xfrm>
              <a:off x="3276600" y="3260725"/>
              <a:ext cx="123825" cy="114300"/>
            </a:xfrm>
            <a:custGeom>
              <a:avLst/>
              <a:gdLst>
                <a:gd name="T0" fmla="*/ 123 w 123"/>
                <a:gd name="T1" fmla="*/ 92 h 112"/>
                <a:gd name="T2" fmla="*/ 103 w 123"/>
                <a:gd name="T3" fmla="*/ 98 h 112"/>
                <a:gd name="T4" fmla="*/ 63 w 123"/>
                <a:gd name="T5" fmla="*/ 112 h 112"/>
                <a:gd name="T6" fmla="*/ 90 w 123"/>
                <a:gd name="T7" fmla="*/ 0 h 112"/>
                <a:gd name="T8" fmla="*/ 123 w 123"/>
                <a:gd name="T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2">
                  <a:moveTo>
                    <a:pt x="123" y="92"/>
                  </a:moveTo>
                  <a:cubicBezTo>
                    <a:pt x="116" y="94"/>
                    <a:pt x="110" y="96"/>
                    <a:pt x="103" y="98"/>
                  </a:cubicBezTo>
                  <a:cubicBezTo>
                    <a:pt x="90" y="104"/>
                    <a:pt x="76" y="109"/>
                    <a:pt x="63" y="112"/>
                  </a:cubicBezTo>
                  <a:cubicBezTo>
                    <a:pt x="36" y="6"/>
                    <a:pt x="0" y="32"/>
                    <a:pt x="90" y="0"/>
                  </a:cubicBezTo>
                  <a:cubicBezTo>
                    <a:pt x="100" y="31"/>
                    <a:pt x="111" y="61"/>
                    <a:pt x="123" y="9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3" name="Freeform 69"/>
            <p:cNvSpPr/>
            <p:nvPr userDrawn="1"/>
          </p:nvSpPr>
          <p:spPr bwMode="auto">
            <a:xfrm>
              <a:off x="2919413" y="3395663"/>
              <a:ext cx="100013" cy="95250"/>
            </a:xfrm>
            <a:custGeom>
              <a:avLst/>
              <a:gdLst>
                <a:gd name="T0" fmla="*/ 5 w 98"/>
                <a:gd name="T1" fmla="*/ 21 h 94"/>
                <a:gd name="T2" fmla="*/ 3 w 98"/>
                <a:gd name="T3" fmla="*/ 24 h 94"/>
                <a:gd name="T4" fmla="*/ 42 w 98"/>
                <a:gd name="T5" fmla="*/ 10 h 94"/>
                <a:gd name="T6" fmla="*/ 66 w 98"/>
                <a:gd name="T7" fmla="*/ 3 h 94"/>
                <a:gd name="T8" fmla="*/ 78 w 98"/>
                <a:gd name="T9" fmla="*/ 13 h 94"/>
                <a:gd name="T10" fmla="*/ 97 w 98"/>
                <a:gd name="T11" fmla="*/ 69 h 94"/>
                <a:gd name="T12" fmla="*/ 80 w 98"/>
                <a:gd name="T13" fmla="*/ 77 h 94"/>
                <a:gd name="T14" fmla="*/ 53 w 98"/>
                <a:gd name="T15" fmla="*/ 85 h 94"/>
                <a:gd name="T16" fmla="*/ 25 w 98"/>
                <a:gd name="T17" fmla="*/ 94 h 94"/>
                <a:gd name="T18" fmla="*/ 8 w 98"/>
                <a:gd name="T19" fmla="*/ 60 h 94"/>
                <a:gd name="T20" fmla="*/ 2 w 98"/>
                <a:gd name="T21" fmla="*/ 41 h 94"/>
                <a:gd name="T22" fmla="*/ 2 w 98"/>
                <a:gd name="T23" fmla="*/ 24 h 94"/>
                <a:gd name="T24" fmla="*/ 5 w 98"/>
                <a:gd name="T2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4">
                  <a:moveTo>
                    <a:pt x="5" y="21"/>
                  </a:moveTo>
                  <a:cubicBezTo>
                    <a:pt x="4" y="22"/>
                    <a:pt x="4" y="23"/>
                    <a:pt x="3" y="24"/>
                  </a:cubicBezTo>
                  <a:cubicBezTo>
                    <a:pt x="15" y="19"/>
                    <a:pt x="28" y="15"/>
                    <a:pt x="42" y="10"/>
                  </a:cubicBezTo>
                  <a:cubicBezTo>
                    <a:pt x="50" y="7"/>
                    <a:pt x="58" y="6"/>
                    <a:pt x="66" y="3"/>
                  </a:cubicBezTo>
                  <a:cubicBezTo>
                    <a:pt x="73" y="0"/>
                    <a:pt x="76" y="8"/>
                    <a:pt x="78" y="13"/>
                  </a:cubicBezTo>
                  <a:cubicBezTo>
                    <a:pt x="85" y="30"/>
                    <a:pt x="98" y="51"/>
                    <a:pt x="97" y="69"/>
                  </a:cubicBezTo>
                  <a:cubicBezTo>
                    <a:pt x="92" y="74"/>
                    <a:pt x="89" y="74"/>
                    <a:pt x="80" y="77"/>
                  </a:cubicBezTo>
                  <a:cubicBezTo>
                    <a:pt x="71" y="81"/>
                    <a:pt x="61" y="82"/>
                    <a:pt x="53" y="85"/>
                  </a:cubicBezTo>
                  <a:cubicBezTo>
                    <a:pt x="44" y="89"/>
                    <a:pt x="35" y="93"/>
                    <a:pt x="25" y="94"/>
                  </a:cubicBezTo>
                  <a:cubicBezTo>
                    <a:pt x="18" y="84"/>
                    <a:pt x="12" y="72"/>
                    <a:pt x="8" y="60"/>
                  </a:cubicBezTo>
                  <a:cubicBezTo>
                    <a:pt x="6" y="53"/>
                    <a:pt x="6" y="46"/>
                    <a:pt x="2" y="41"/>
                  </a:cubicBezTo>
                  <a:cubicBezTo>
                    <a:pt x="0" y="36"/>
                    <a:pt x="3" y="30"/>
                    <a:pt x="2" y="24"/>
                  </a:cubicBezTo>
                  <a:cubicBezTo>
                    <a:pt x="3" y="23"/>
                    <a:pt x="4" y="22"/>
                    <a:pt x="5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4" name="Freeform 70"/>
            <p:cNvSpPr/>
            <p:nvPr userDrawn="1"/>
          </p:nvSpPr>
          <p:spPr bwMode="auto">
            <a:xfrm>
              <a:off x="3057525" y="3341688"/>
              <a:ext cx="114300" cy="106363"/>
            </a:xfrm>
            <a:custGeom>
              <a:avLst/>
              <a:gdLst>
                <a:gd name="T0" fmla="*/ 6 w 112"/>
                <a:gd name="T1" fmla="*/ 24 h 104"/>
                <a:gd name="T2" fmla="*/ 5 w 112"/>
                <a:gd name="T3" fmla="*/ 27 h 104"/>
                <a:gd name="T4" fmla="*/ 50 w 112"/>
                <a:gd name="T5" fmla="*/ 11 h 104"/>
                <a:gd name="T6" fmla="*/ 77 w 112"/>
                <a:gd name="T7" fmla="*/ 3 h 104"/>
                <a:gd name="T8" fmla="*/ 92 w 112"/>
                <a:gd name="T9" fmla="*/ 15 h 104"/>
                <a:gd name="T10" fmla="*/ 112 w 112"/>
                <a:gd name="T11" fmla="*/ 74 h 104"/>
                <a:gd name="T12" fmla="*/ 92 w 112"/>
                <a:gd name="T13" fmla="*/ 84 h 104"/>
                <a:gd name="T14" fmla="*/ 61 w 112"/>
                <a:gd name="T15" fmla="*/ 93 h 104"/>
                <a:gd name="T16" fmla="*/ 29 w 112"/>
                <a:gd name="T17" fmla="*/ 104 h 104"/>
                <a:gd name="T18" fmla="*/ 10 w 112"/>
                <a:gd name="T19" fmla="*/ 66 h 104"/>
                <a:gd name="T20" fmla="*/ 4 w 112"/>
                <a:gd name="T21" fmla="*/ 46 h 104"/>
                <a:gd name="T22" fmla="*/ 3 w 112"/>
                <a:gd name="T23" fmla="*/ 28 h 104"/>
                <a:gd name="T24" fmla="*/ 6 w 112"/>
                <a:gd name="T2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4">
                  <a:moveTo>
                    <a:pt x="6" y="24"/>
                  </a:moveTo>
                  <a:cubicBezTo>
                    <a:pt x="6" y="25"/>
                    <a:pt x="5" y="27"/>
                    <a:pt x="5" y="27"/>
                  </a:cubicBezTo>
                  <a:cubicBezTo>
                    <a:pt x="18" y="22"/>
                    <a:pt x="34" y="17"/>
                    <a:pt x="50" y="11"/>
                  </a:cubicBezTo>
                  <a:cubicBezTo>
                    <a:pt x="59" y="8"/>
                    <a:pt x="68" y="7"/>
                    <a:pt x="77" y="3"/>
                  </a:cubicBezTo>
                  <a:cubicBezTo>
                    <a:pt x="86" y="0"/>
                    <a:pt x="89" y="9"/>
                    <a:pt x="92" y="15"/>
                  </a:cubicBezTo>
                  <a:cubicBezTo>
                    <a:pt x="99" y="32"/>
                    <a:pt x="112" y="55"/>
                    <a:pt x="112" y="74"/>
                  </a:cubicBezTo>
                  <a:cubicBezTo>
                    <a:pt x="105" y="81"/>
                    <a:pt x="102" y="81"/>
                    <a:pt x="92" y="84"/>
                  </a:cubicBezTo>
                  <a:cubicBezTo>
                    <a:pt x="82" y="88"/>
                    <a:pt x="71" y="90"/>
                    <a:pt x="61" y="93"/>
                  </a:cubicBezTo>
                  <a:cubicBezTo>
                    <a:pt x="50" y="97"/>
                    <a:pt x="40" y="102"/>
                    <a:pt x="29" y="104"/>
                  </a:cubicBezTo>
                  <a:cubicBezTo>
                    <a:pt x="22" y="93"/>
                    <a:pt x="15" y="80"/>
                    <a:pt x="10" y="66"/>
                  </a:cubicBezTo>
                  <a:cubicBezTo>
                    <a:pt x="7" y="60"/>
                    <a:pt x="7" y="51"/>
                    <a:pt x="4" y="46"/>
                  </a:cubicBezTo>
                  <a:cubicBezTo>
                    <a:pt x="0" y="40"/>
                    <a:pt x="4" y="33"/>
                    <a:pt x="3" y="28"/>
                  </a:cubicBezTo>
                  <a:cubicBezTo>
                    <a:pt x="5" y="27"/>
                    <a:pt x="5" y="25"/>
                    <a:pt x="6" y="2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5" name="Freeform 71"/>
            <p:cNvSpPr/>
            <p:nvPr userDrawn="1"/>
          </p:nvSpPr>
          <p:spPr bwMode="auto">
            <a:xfrm>
              <a:off x="3213100" y="3284538"/>
              <a:ext cx="131763" cy="120650"/>
            </a:xfrm>
            <a:custGeom>
              <a:avLst/>
              <a:gdLst>
                <a:gd name="T0" fmla="*/ 7 w 130"/>
                <a:gd name="T1" fmla="*/ 29 h 119"/>
                <a:gd name="T2" fmla="*/ 4 w 130"/>
                <a:gd name="T3" fmla="*/ 32 h 119"/>
                <a:gd name="T4" fmla="*/ 57 w 130"/>
                <a:gd name="T5" fmla="*/ 13 h 119"/>
                <a:gd name="T6" fmla="*/ 89 w 130"/>
                <a:gd name="T7" fmla="*/ 4 h 119"/>
                <a:gd name="T8" fmla="*/ 106 w 130"/>
                <a:gd name="T9" fmla="*/ 17 h 119"/>
                <a:gd name="T10" fmla="*/ 129 w 130"/>
                <a:gd name="T11" fmla="*/ 85 h 119"/>
                <a:gd name="T12" fmla="*/ 107 w 130"/>
                <a:gd name="T13" fmla="*/ 96 h 119"/>
                <a:gd name="T14" fmla="*/ 71 w 130"/>
                <a:gd name="T15" fmla="*/ 107 h 119"/>
                <a:gd name="T16" fmla="*/ 33 w 130"/>
                <a:gd name="T17" fmla="*/ 119 h 119"/>
                <a:gd name="T18" fmla="*/ 11 w 130"/>
                <a:gd name="T19" fmla="*/ 77 h 119"/>
                <a:gd name="T20" fmla="*/ 3 w 130"/>
                <a:gd name="T21" fmla="*/ 53 h 119"/>
                <a:gd name="T22" fmla="*/ 3 w 130"/>
                <a:gd name="T23" fmla="*/ 33 h 119"/>
                <a:gd name="T24" fmla="*/ 7 w 130"/>
                <a:gd name="T25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19">
                  <a:moveTo>
                    <a:pt x="7" y="29"/>
                  </a:moveTo>
                  <a:cubicBezTo>
                    <a:pt x="6" y="30"/>
                    <a:pt x="6" y="31"/>
                    <a:pt x="4" y="32"/>
                  </a:cubicBezTo>
                  <a:cubicBezTo>
                    <a:pt x="21" y="26"/>
                    <a:pt x="40" y="20"/>
                    <a:pt x="57" y="13"/>
                  </a:cubicBezTo>
                  <a:cubicBezTo>
                    <a:pt x="68" y="9"/>
                    <a:pt x="78" y="8"/>
                    <a:pt x="89" y="4"/>
                  </a:cubicBezTo>
                  <a:cubicBezTo>
                    <a:pt x="100" y="0"/>
                    <a:pt x="103" y="9"/>
                    <a:pt x="106" y="17"/>
                  </a:cubicBezTo>
                  <a:cubicBezTo>
                    <a:pt x="114" y="37"/>
                    <a:pt x="130" y="64"/>
                    <a:pt x="129" y="85"/>
                  </a:cubicBezTo>
                  <a:cubicBezTo>
                    <a:pt x="120" y="93"/>
                    <a:pt x="116" y="93"/>
                    <a:pt x="107" y="96"/>
                  </a:cubicBezTo>
                  <a:cubicBezTo>
                    <a:pt x="95" y="100"/>
                    <a:pt x="82" y="102"/>
                    <a:pt x="71" y="107"/>
                  </a:cubicBezTo>
                  <a:cubicBezTo>
                    <a:pt x="58" y="111"/>
                    <a:pt x="45" y="117"/>
                    <a:pt x="33" y="119"/>
                  </a:cubicBezTo>
                  <a:cubicBezTo>
                    <a:pt x="24" y="106"/>
                    <a:pt x="17" y="92"/>
                    <a:pt x="11" y="77"/>
                  </a:cubicBezTo>
                  <a:cubicBezTo>
                    <a:pt x="8" y="69"/>
                    <a:pt x="7" y="60"/>
                    <a:pt x="3" y="53"/>
                  </a:cubicBezTo>
                  <a:cubicBezTo>
                    <a:pt x="0" y="47"/>
                    <a:pt x="4" y="39"/>
                    <a:pt x="3" y="33"/>
                  </a:cubicBezTo>
                  <a:cubicBezTo>
                    <a:pt x="5" y="31"/>
                    <a:pt x="6" y="29"/>
                    <a:pt x="7" y="29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6" name="Freeform 72"/>
            <p:cNvSpPr/>
            <p:nvPr userDrawn="1"/>
          </p:nvSpPr>
          <p:spPr bwMode="auto">
            <a:xfrm>
              <a:off x="2965450" y="3367088"/>
              <a:ext cx="127000" cy="103188"/>
            </a:xfrm>
            <a:custGeom>
              <a:avLst/>
              <a:gdLst>
                <a:gd name="T0" fmla="*/ 65 w 126"/>
                <a:gd name="T1" fmla="*/ 14 h 101"/>
                <a:gd name="T2" fmla="*/ 100 w 126"/>
                <a:gd name="T3" fmla="*/ 3 h 101"/>
                <a:gd name="T4" fmla="*/ 126 w 126"/>
                <a:gd name="T5" fmla="*/ 76 h 101"/>
                <a:gd name="T6" fmla="*/ 107 w 126"/>
                <a:gd name="T7" fmla="*/ 84 h 101"/>
                <a:gd name="T8" fmla="*/ 79 w 126"/>
                <a:gd name="T9" fmla="*/ 92 h 101"/>
                <a:gd name="T10" fmla="*/ 49 w 126"/>
                <a:gd name="T11" fmla="*/ 101 h 101"/>
                <a:gd name="T12" fmla="*/ 65 w 126"/>
                <a:gd name="T13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01">
                  <a:moveTo>
                    <a:pt x="65" y="14"/>
                  </a:moveTo>
                  <a:cubicBezTo>
                    <a:pt x="74" y="10"/>
                    <a:pt x="91" y="6"/>
                    <a:pt x="100" y="3"/>
                  </a:cubicBezTo>
                  <a:cubicBezTo>
                    <a:pt x="109" y="0"/>
                    <a:pt x="119" y="67"/>
                    <a:pt x="126" y="76"/>
                  </a:cubicBezTo>
                  <a:cubicBezTo>
                    <a:pt x="119" y="81"/>
                    <a:pt x="116" y="82"/>
                    <a:pt x="107" y="84"/>
                  </a:cubicBezTo>
                  <a:cubicBezTo>
                    <a:pt x="97" y="87"/>
                    <a:pt x="87" y="89"/>
                    <a:pt x="79" y="92"/>
                  </a:cubicBezTo>
                  <a:cubicBezTo>
                    <a:pt x="69" y="96"/>
                    <a:pt x="58" y="100"/>
                    <a:pt x="49" y="101"/>
                  </a:cubicBezTo>
                  <a:cubicBezTo>
                    <a:pt x="27" y="17"/>
                    <a:pt x="0" y="38"/>
                    <a:pt x="65" y="1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7" name="Freeform 73"/>
            <p:cNvSpPr/>
            <p:nvPr userDrawn="1"/>
          </p:nvSpPr>
          <p:spPr bwMode="auto">
            <a:xfrm>
              <a:off x="3111500" y="3311525"/>
              <a:ext cx="147638" cy="119063"/>
            </a:xfrm>
            <a:custGeom>
              <a:avLst/>
              <a:gdLst>
                <a:gd name="T0" fmla="*/ 76 w 146"/>
                <a:gd name="T1" fmla="*/ 16 h 117"/>
                <a:gd name="T2" fmla="*/ 115 w 146"/>
                <a:gd name="T3" fmla="*/ 3 h 117"/>
                <a:gd name="T4" fmla="*/ 146 w 146"/>
                <a:gd name="T5" fmla="*/ 85 h 117"/>
                <a:gd name="T6" fmla="*/ 124 w 146"/>
                <a:gd name="T7" fmla="*/ 95 h 117"/>
                <a:gd name="T8" fmla="*/ 91 w 146"/>
                <a:gd name="T9" fmla="*/ 105 h 117"/>
                <a:gd name="T10" fmla="*/ 55 w 146"/>
                <a:gd name="T11" fmla="*/ 117 h 117"/>
                <a:gd name="T12" fmla="*/ 76 w 146"/>
                <a:gd name="T13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7">
                  <a:moveTo>
                    <a:pt x="76" y="16"/>
                  </a:moveTo>
                  <a:cubicBezTo>
                    <a:pt x="87" y="12"/>
                    <a:pt x="105" y="6"/>
                    <a:pt x="115" y="3"/>
                  </a:cubicBezTo>
                  <a:cubicBezTo>
                    <a:pt x="127" y="0"/>
                    <a:pt x="138" y="76"/>
                    <a:pt x="146" y="85"/>
                  </a:cubicBezTo>
                  <a:cubicBezTo>
                    <a:pt x="138" y="92"/>
                    <a:pt x="134" y="92"/>
                    <a:pt x="124" y="95"/>
                  </a:cubicBezTo>
                  <a:cubicBezTo>
                    <a:pt x="113" y="99"/>
                    <a:pt x="101" y="101"/>
                    <a:pt x="91" y="105"/>
                  </a:cubicBezTo>
                  <a:cubicBezTo>
                    <a:pt x="79" y="110"/>
                    <a:pt x="67" y="114"/>
                    <a:pt x="55" y="117"/>
                  </a:cubicBezTo>
                  <a:cubicBezTo>
                    <a:pt x="31" y="19"/>
                    <a:pt x="0" y="43"/>
                    <a:pt x="76" y="1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8" name="Freeform 74"/>
            <p:cNvSpPr/>
            <p:nvPr userDrawn="1"/>
          </p:nvSpPr>
          <p:spPr bwMode="auto">
            <a:xfrm>
              <a:off x="2892425" y="3484563"/>
              <a:ext cx="87313" cy="90488"/>
            </a:xfrm>
            <a:custGeom>
              <a:avLst/>
              <a:gdLst>
                <a:gd name="T0" fmla="*/ 31 w 85"/>
                <a:gd name="T1" fmla="*/ 10 h 89"/>
                <a:gd name="T2" fmla="*/ 61 w 85"/>
                <a:gd name="T3" fmla="*/ 3 h 89"/>
                <a:gd name="T4" fmla="*/ 85 w 85"/>
                <a:gd name="T5" fmla="*/ 69 h 89"/>
                <a:gd name="T6" fmla="*/ 69 w 85"/>
                <a:gd name="T7" fmla="*/ 76 h 89"/>
                <a:gd name="T8" fmla="*/ 43 w 85"/>
                <a:gd name="T9" fmla="*/ 83 h 89"/>
                <a:gd name="T10" fmla="*/ 24 w 85"/>
                <a:gd name="T11" fmla="*/ 89 h 89"/>
                <a:gd name="T12" fmla="*/ 0 w 85"/>
                <a:gd name="T13" fmla="*/ 20 h 89"/>
                <a:gd name="T14" fmla="*/ 31 w 85"/>
                <a:gd name="T1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9">
                  <a:moveTo>
                    <a:pt x="31" y="10"/>
                  </a:moveTo>
                  <a:cubicBezTo>
                    <a:pt x="39" y="8"/>
                    <a:pt x="52" y="4"/>
                    <a:pt x="61" y="3"/>
                  </a:cubicBezTo>
                  <a:cubicBezTo>
                    <a:pt x="70" y="0"/>
                    <a:pt x="79" y="61"/>
                    <a:pt x="85" y="69"/>
                  </a:cubicBezTo>
                  <a:cubicBezTo>
                    <a:pt x="79" y="75"/>
                    <a:pt x="77" y="75"/>
                    <a:pt x="69" y="76"/>
                  </a:cubicBezTo>
                  <a:cubicBezTo>
                    <a:pt x="60" y="78"/>
                    <a:pt x="51" y="80"/>
                    <a:pt x="43" y="83"/>
                  </a:cubicBezTo>
                  <a:cubicBezTo>
                    <a:pt x="37" y="85"/>
                    <a:pt x="31" y="87"/>
                    <a:pt x="24" y="89"/>
                  </a:cubicBezTo>
                  <a:cubicBezTo>
                    <a:pt x="17" y="66"/>
                    <a:pt x="8" y="43"/>
                    <a:pt x="0" y="20"/>
                  </a:cubicBezTo>
                  <a:cubicBezTo>
                    <a:pt x="6" y="17"/>
                    <a:pt x="16" y="15"/>
                    <a:pt x="31" y="1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9" name="Freeform 75"/>
            <p:cNvSpPr/>
            <p:nvPr userDrawn="1"/>
          </p:nvSpPr>
          <p:spPr bwMode="auto">
            <a:xfrm>
              <a:off x="2984500" y="3440113"/>
              <a:ext cx="128588" cy="100013"/>
            </a:xfrm>
            <a:custGeom>
              <a:avLst/>
              <a:gdLst>
                <a:gd name="T0" fmla="*/ 68 w 127"/>
                <a:gd name="T1" fmla="*/ 13 h 99"/>
                <a:gd name="T2" fmla="*/ 102 w 127"/>
                <a:gd name="T3" fmla="*/ 3 h 99"/>
                <a:gd name="T4" fmla="*/ 127 w 127"/>
                <a:gd name="T5" fmla="*/ 74 h 99"/>
                <a:gd name="T6" fmla="*/ 109 w 127"/>
                <a:gd name="T7" fmla="*/ 83 h 99"/>
                <a:gd name="T8" fmla="*/ 79 w 127"/>
                <a:gd name="T9" fmla="*/ 91 h 99"/>
                <a:gd name="T10" fmla="*/ 49 w 127"/>
                <a:gd name="T11" fmla="*/ 99 h 99"/>
                <a:gd name="T12" fmla="*/ 68 w 127"/>
                <a:gd name="T13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68" y="13"/>
                  </a:moveTo>
                  <a:cubicBezTo>
                    <a:pt x="77" y="9"/>
                    <a:pt x="93" y="5"/>
                    <a:pt x="102" y="3"/>
                  </a:cubicBezTo>
                  <a:cubicBezTo>
                    <a:pt x="112" y="0"/>
                    <a:pt x="120" y="66"/>
                    <a:pt x="127" y="74"/>
                  </a:cubicBezTo>
                  <a:cubicBezTo>
                    <a:pt x="120" y="80"/>
                    <a:pt x="117" y="80"/>
                    <a:pt x="109" y="83"/>
                  </a:cubicBezTo>
                  <a:cubicBezTo>
                    <a:pt x="99" y="85"/>
                    <a:pt x="89" y="87"/>
                    <a:pt x="79" y="91"/>
                  </a:cubicBezTo>
                  <a:cubicBezTo>
                    <a:pt x="70" y="94"/>
                    <a:pt x="60" y="98"/>
                    <a:pt x="49" y="99"/>
                  </a:cubicBezTo>
                  <a:cubicBezTo>
                    <a:pt x="28" y="14"/>
                    <a:pt x="0" y="34"/>
                    <a:pt x="68" y="13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0" name="Freeform 76"/>
            <p:cNvSpPr/>
            <p:nvPr userDrawn="1"/>
          </p:nvSpPr>
          <p:spPr bwMode="auto">
            <a:xfrm>
              <a:off x="2919413" y="3465513"/>
              <a:ext cx="122238" cy="95250"/>
            </a:xfrm>
            <a:custGeom>
              <a:avLst/>
              <a:gdLst>
                <a:gd name="T0" fmla="*/ 62 w 119"/>
                <a:gd name="T1" fmla="*/ 11 h 94"/>
                <a:gd name="T2" fmla="*/ 94 w 119"/>
                <a:gd name="T3" fmla="*/ 2 h 94"/>
                <a:gd name="T4" fmla="*/ 119 w 119"/>
                <a:gd name="T5" fmla="*/ 71 h 94"/>
                <a:gd name="T6" fmla="*/ 102 w 119"/>
                <a:gd name="T7" fmla="*/ 79 h 94"/>
                <a:gd name="T8" fmla="*/ 75 w 119"/>
                <a:gd name="T9" fmla="*/ 86 h 94"/>
                <a:gd name="T10" fmla="*/ 47 w 119"/>
                <a:gd name="T11" fmla="*/ 94 h 94"/>
                <a:gd name="T12" fmla="*/ 62 w 119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4">
                  <a:moveTo>
                    <a:pt x="62" y="11"/>
                  </a:moveTo>
                  <a:cubicBezTo>
                    <a:pt x="70" y="8"/>
                    <a:pt x="86" y="4"/>
                    <a:pt x="94" y="2"/>
                  </a:cubicBezTo>
                  <a:cubicBezTo>
                    <a:pt x="104" y="0"/>
                    <a:pt x="113" y="64"/>
                    <a:pt x="119" y="71"/>
                  </a:cubicBezTo>
                  <a:cubicBezTo>
                    <a:pt x="113" y="77"/>
                    <a:pt x="109" y="77"/>
                    <a:pt x="102" y="79"/>
                  </a:cubicBezTo>
                  <a:cubicBezTo>
                    <a:pt x="93" y="82"/>
                    <a:pt x="83" y="83"/>
                    <a:pt x="75" y="86"/>
                  </a:cubicBezTo>
                  <a:cubicBezTo>
                    <a:pt x="66" y="90"/>
                    <a:pt x="56" y="93"/>
                    <a:pt x="47" y="94"/>
                  </a:cubicBezTo>
                  <a:cubicBezTo>
                    <a:pt x="26" y="12"/>
                    <a:pt x="0" y="30"/>
                    <a:pt x="62" y="1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1" name="Freeform 77"/>
            <p:cNvSpPr/>
            <p:nvPr userDrawn="1"/>
          </p:nvSpPr>
          <p:spPr bwMode="auto">
            <a:xfrm>
              <a:off x="3087688" y="3416300"/>
              <a:ext cx="115888" cy="101600"/>
            </a:xfrm>
            <a:custGeom>
              <a:avLst/>
              <a:gdLst>
                <a:gd name="T0" fmla="*/ 6 w 114"/>
                <a:gd name="T1" fmla="*/ 22 h 101"/>
                <a:gd name="T2" fmla="*/ 3 w 114"/>
                <a:gd name="T3" fmla="*/ 25 h 101"/>
                <a:gd name="T4" fmla="*/ 49 w 114"/>
                <a:gd name="T5" fmla="*/ 10 h 101"/>
                <a:gd name="T6" fmla="*/ 78 w 114"/>
                <a:gd name="T7" fmla="*/ 3 h 101"/>
                <a:gd name="T8" fmla="*/ 92 w 114"/>
                <a:gd name="T9" fmla="*/ 15 h 101"/>
                <a:gd name="T10" fmla="*/ 113 w 114"/>
                <a:gd name="T11" fmla="*/ 75 h 101"/>
                <a:gd name="T12" fmla="*/ 93 w 114"/>
                <a:gd name="T13" fmla="*/ 83 h 101"/>
                <a:gd name="T14" fmla="*/ 61 w 114"/>
                <a:gd name="T15" fmla="*/ 92 h 101"/>
                <a:gd name="T16" fmla="*/ 28 w 114"/>
                <a:gd name="T17" fmla="*/ 101 h 101"/>
                <a:gd name="T18" fmla="*/ 9 w 114"/>
                <a:gd name="T19" fmla="*/ 64 h 101"/>
                <a:gd name="T20" fmla="*/ 3 w 114"/>
                <a:gd name="T21" fmla="*/ 43 h 101"/>
                <a:gd name="T22" fmla="*/ 3 w 114"/>
                <a:gd name="T23" fmla="*/ 25 h 101"/>
                <a:gd name="T24" fmla="*/ 6 w 114"/>
                <a:gd name="T2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01">
                  <a:moveTo>
                    <a:pt x="6" y="22"/>
                  </a:moveTo>
                  <a:cubicBezTo>
                    <a:pt x="5" y="23"/>
                    <a:pt x="5" y="24"/>
                    <a:pt x="3" y="25"/>
                  </a:cubicBezTo>
                  <a:cubicBezTo>
                    <a:pt x="18" y="20"/>
                    <a:pt x="33" y="16"/>
                    <a:pt x="49" y="10"/>
                  </a:cubicBezTo>
                  <a:cubicBezTo>
                    <a:pt x="59" y="8"/>
                    <a:pt x="68" y="7"/>
                    <a:pt x="78" y="3"/>
                  </a:cubicBezTo>
                  <a:cubicBezTo>
                    <a:pt x="86" y="0"/>
                    <a:pt x="90" y="9"/>
                    <a:pt x="92" y="15"/>
                  </a:cubicBezTo>
                  <a:cubicBezTo>
                    <a:pt x="100" y="33"/>
                    <a:pt x="114" y="56"/>
                    <a:pt x="113" y="75"/>
                  </a:cubicBezTo>
                  <a:cubicBezTo>
                    <a:pt x="105" y="81"/>
                    <a:pt x="102" y="81"/>
                    <a:pt x="93" y="83"/>
                  </a:cubicBezTo>
                  <a:cubicBezTo>
                    <a:pt x="83" y="87"/>
                    <a:pt x="71" y="88"/>
                    <a:pt x="61" y="92"/>
                  </a:cubicBezTo>
                  <a:cubicBezTo>
                    <a:pt x="50" y="95"/>
                    <a:pt x="38" y="99"/>
                    <a:pt x="28" y="101"/>
                  </a:cubicBezTo>
                  <a:cubicBezTo>
                    <a:pt x="20" y="90"/>
                    <a:pt x="14" y="77"/>
                    <a:pt x="9" y="64"/>
                  </a:cubicBezTo>
                  <a:cubicBezTo>
                    <a:pt x="7" y="57"/>
                    <a:pt x="6" y="49"/>
                    <a:pt x="3" y="43"/>
                  </a:cubicBezTo>
                  <a:cubicBezTo>
                    <a:pt x="0" y="38"/>
                    <a:pt x="3" y="31"/>
                    <a:pt x="3" y="25"/>
                  </a:cubicBezTo>
                  <a:cubicBezTo>
                    <a:pt x="4" y="24"/>
                    <a:pt x="4" y="23"/>
                    <a:pt x="6" y="2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2" name="Freeform 78"/>
            <p:cNvSpPr/>
            <p:nvPr userDrawn="1"/>
          </p:nvSpPr>
          <p:spPr bwMode="auto">
            <a:xfrm>
              <a:off x="3168650" y="3395663"/>
              <a:ext cx="127000" cy="112713"/>
            </a:xfrm>
            <a:custGeom>
              <a:avLst/>
              <a:gdLst>
                <a:gd name="T0" fmla="*/ 7 w 125"/>
                <a:gd name="T1" fmla="*/ 23 h 111"/>
                <a:gd name="T2" fmla="*/ 5 w 125"/>
                <a:gd name="T3" fmla="*/ 26 h 111"/>
                <a:gd name="T4" fmla="*/ 55 w 125"/>
                <a:gd name="T5" fmla="*/ 11 h 111"/>
                <a:gd name="T6" fmla="*/ 86 w 125"/>
                <a:gd name="T7" fmla="*/ 3 h 111"/>
                <a:gd name="T8" fmla="*/ 102 w 125"/>
                <a:gd name="T9" fmla="*/ 17 h 111"/>
                <a:gd name="T10" fmla="*/ 125 w 125"/>
                <a:gd name="T11" fmla="*/ 82 h 111"/>
                <a:gd name="T12" fmla="*/ 102 w 125"/>
                <a:gd name="T13" fmla="*/ 92 h 111"/>
                <a:gd name="T14" fmla="*/ 68 w 125"/>
                <a:gd name="T15" fmla="*/ 101 h 111"/>
                <a:gd name="T16" fmla="*/ 33 w 125"/>
                <a:gd name="T17" fmla="*/ 111 h 111"/>
                <a:gd name="T18" fmla="*/ 12 w 125"/>
                <a:gd name="T19" fmla="*/ 69 h 111"/>
                <a:gd name="T20" fmla="*/ 4 w 125"/>
                <a:gd name="T21" fmla="*/ 46 h 111"/>
                <a:gd name="T22" fmla="*/ 4 w 125"/>
                <a:gd name="T23" fmla="*/ 27 h 111"/>
                <a:gd name="T24" fmla="*/ 7 w 125"/>
                <a:gd name="T25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11">
                  <a:moveTo>
                    <a:pt x="7" y="23"/>
                  </a:moveTo>
                  <a:cubicBezTo>
                    <a:pt x="7" y="24"/>
                    <a:pt x="6" y="25"/>
                    <a:pt x="5" y="26"/>
                  </a:cubicBezTo>
                  <a:cubicBezTo>
                    <a:pt x="21" y="21"/>
                    <a:pt x="38" y="16"/>
                    <a:pt x="55" y="11"/>
                  </a:cubicBezTo>
                  <a:cubicBezTo>
                    <a:pt x="66" y="7"/>
                    <a:pt x="76" y="6"/>
                    <a:pt x="86" y="3"/>
                  </a:cubicBezTo>
                  <a:cubicBezTo>
                    <a:pt x="95" y="0"/>
                    <a:pt x="99" y="9"/>
                    <a:pt x="102" y="17"/>
                  </a:cubicBezTo>
                  <a:cubicBezTo>
                    <a:pt x="110" y="35"/>
                    <a:pt x="125" y="61"/>
                    <a:pt x="125" y="82"/>
                  </a:cubicBezTo>
                  <a:cubicBezTo>
                    <a:pt x="116" y="89"/>
                    <a:pt x="113" y="89"/>
                    <a:pt x="102" y="92"/>
                  </a:cubicBezTo>
                  <a:cubicBezTo>
                    <a:pt x="91" y="95"/>
                    <a:pt x="79" y="97"/>
                    <a:pt x="68" y="101"/>
                  </a:cubicBezTo>
                  <a:cubicBezTo>
                    <a:pt x="57" y="104"/>
                    <a:pt x="45" y="108"/>
                    <a:pt x="33" y="111"/>
                  </a:cubicBezTo>
                  <a:cubicBezTo>
                    <a:pt x="24" y="98"/>
                    <a:pt x="17" y="83"/>
                    <a:pt x="12" y="69"/>
                  </a:cubicBezTo>
                  <a:cubicBezTo>
                    <a:pt x="9" y="61"/>
                    <a:pt x="9" y="53"/>
                    <a:pt x="4" y="46"/>
                  </a:cubicBezTo>
                  <a:cubicBezTo>
                    <a:pt x="0" y="40"/>
                    <a:pt x="5" y="34"/>
                    <a:pt x="4" y="27"/>
                  </a:cubicBezTo>
                  <a:cubicBezTo>
                    <a:pt x="6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3" name="Freeform 79"/>
            <p:cNvSpPr/>
            <p:nvPr userDrawn="1"/>
          </p:nvSpPr>
          <p:spPr bwMode="auto">
            <a:xfrm>
              <a:off x="3232150" y="3362325"/>
              <a:ext cx="161925" cy="122238"/>
            </a:xfrm>
            <a:custGeom>
              <a:avLst/>
              <a:gdLst>
                <a:gd name="T0" fmla="*/ 84 w 159"/>
                <a:gd name="T1" fmla="*/ 15 h 120"/>
                <a:gd name="T2" fmla="*/ 128 w 159"/>
                <a:gd name="T3" fmla="*/ 4 h 120"/>
                <a:gd name="T4" fmla="*/ 159 w 159"/>
                <a:gd name="T5" fmla="*/ 89 h 120"/>
                <a:gd name="T6" fmla="*/ 135 w 159"/>
                <a:gd name="T7" fmla="*/ 100 h 120"/>
                <a:gd name="T8" fmla="*/ 98 w 159"/>
                <a:gd name="T9" fmla="*/ 109 h 120"/>
                <a:gd name="T10" fmla="*/ 59 w 159"/>
                <a:gd name="T11" fmla="*/ 120 h 120"/>
                <a:gd name="T12" fmla="*/ 84 w 159"/>
                <a:gd name="T13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0">
                  <a:moveTo>
                    <a:pt x="84" y="15"/>
                  </a:moveTo>
                  <a:cubicBezTo>
                    <a:pt x="96" y="12"/>
                    <a:pt x="116" y="6"/>
                    <a:pt x="128" y="4"/>
                  </a:cubicBezTo>
                  <a:cubicBezTo>
                    <a:pt x="141" y="0"/>
                    <a:pt x="150" y="79"/>
                    <a:pt x="159" y="89"/>
                  </a:cubicBezTo>
                  <a:cubicBezTo>
                    <a:pt x="150" y="97"/>
                    <a:pt x="146" y="97"/>
                    <a:pt x="135" y="100"/>
                  </a:cubicBezTo>
                  <a:cubicBezTo>
                    <a:pt x="123" y="103"/>
                    <a:pt x="110" y="104"/>
                    <a:pt x="98" y="109"/>
                  </a:cubicBezTo>
                  <a:cubicBezTo>
                    <a:pt x="86" y="113"/>
                    <a:pt x="72" y="118"/>
                    <a:pt x="59" y="120"/>
                  </a:cubicBezTo>
                  <a:cubicBezTo>
                    <a:pt x="34" y="18"/>
                    <a:pt x="0" y="42"/>
                    <a:pt x="84" y="15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4" name="Freeform 80"/>
            <p:cNvSpPr/>
            <p:nvPr userDrawn="1"/>
          </p:nvSpPr>
          <p:spPr bwMode="auto">
            <a:xfrm>
              <a:off x="3313113" y="3352800"/>
              <a:ext cx="119063" cy="109538"/>
            </a:xfrm>
            <a:custGeom>
              <a:avLst/>
              <a:gdLst>
                <a:gd name="T0" fmla="*/ 117 w 117"/>
                <a:gd name="T1" fmla="*/ 92 h 108"/>
                <a:gd name="T2" fmla="*/ 103 w 117"/>
                <a:gd name="T3" fmla="*/ 96 h 108"/>
                <a:gd name="T4" fmla="*/ 62 w 117"/>
                <a:gd name="T5" fmla="*/ 108 h 108"/>
                <a:gd name="T6" fmla="*/ 85 w 117"/>
                <a:gd name="T7" fmla="*/ 0 h 108"/>
                <a:gd name="T8" fmla="*/ 117 w 117"/>
                <a:gd name="T9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17" y="92"/>
                  </a:moveTo>
                  <a:cubicBezTo>
                    <a:pt x="112" y="93"/>
                    <a:pt x="108" y="94"/>
                    <a:pt x="103" y="96"/>
                  </a:cubicBezTo>
                  <a:cubicBezTo>
                    <a:pt x="90" y="100"/>
                    <a:pt x="75" y="106"/>
                    <a:pt x="62" y="108"/>
                  </a:cubicBezTo>
                  <a:cubicBezTo>
                    <a:pt x="36" y="4"/>
                    <a:pt x="0" y="27"/>
                    <a:pt x="85" y="0"/>
                  </a:cubicBezTo>
                  <a:cubicBezTo>
                    <a:pt x="95" y="31"/>
                    <a:pt x="106" y="62"/>
                    <a:pt x="117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5" name="Freeform 81"/>
            <p:cNvSpPr/>
            <p:nvPr userDrawn="1"/>
          </p:nvSpPr>
          <p:spPr bwMode="auto">
            <a:xfrm>
              <a:off x="3214688" y="3462338"/>
              <a:ext cx="152400" cy="106363"/>
            </a:xfrm>
            <a:custGeom>
              <a:avLst/>
              <a:gdLst>
                <a:gd name="T0" fmla="*/ 80 w 151"/>
                <a:gd name="T1" fmla="*/ 13 h 105"/>
                <a:gd name="T2" fmla="*/ 124 w 151"/>
                <a:gd name="T3" fmla="*/ 3 h 105"/>
                <a:gd name="T4" fmla="*/ 151 w 151"/>
                <a:gd name="T5" fmla="*/ 82 h 105"/>
                <a:gd name="T6" fmla="*/ 54 w 151"/>
                <a:gd name="T7" fmla="*/ 105 h 105"/>
                <a:gd name="T8" fmla="*/ 80 w 151"/>
                <a:gd name="T9" fmla="*/ 1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5">
                  <a:moveTo>
                    <a:pt x="80" y="13"/>
                  </a:moveTo>
                  <a:cubicBezTo>
                    <a:pt x="91" y="10"/>
                    <a:pt x="111" y="6"/>
                    <a:pt x="124" y="3"/>
                  </a:cubicBezTo>
                  <a:cubicBezTo>
                    <a:pt x="135" y="0"/>
                    <a:pt x="143" y="60"/>
                    <a:pt x="151" y="82"/>
                  </a:cubicBezTo>
                  <a:cubicBezTo>
                    <a:pt x="118" y="89"/>
                    <a:pt x="86" y="97"/>
                    <a:pt x="54" y="105"/>
                  </a:cubicBezTo>
                  <a:cubicBezTo>
                    <a:pt x="30" y="15"/>
                    <a:pt x="0" y="35"/>
                    <a:pt x="80" y="13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6" name="Freeform 82"/>
            <p:cNvSpPr/>
            <p:nvPr userDrawn="1"/>
          </p:nvSpPr>
          <p:spPr bwMode="auto">
            <a:xfrm>
              <a:off x="2914650" y="3562350"/>
              <a:ext cx="57150" cy="71438"/>
            </a:xfrm>
            <a:custGeom>
              <a:avLst/>
              <a:gdLst>
                <a:gd name="T0" fmla="*/ 0 w 56"/>
                <a:gd name="T1" fmla="*/ 7 h 71"/>
                <a:gd name="T2" fmla="*/ 3 w 56"/>
                <a:gd name="T3" fmla="*/ 6 h 71"/>
                <a:gd name="T4" fmla="*/ 26 w 56"/>
                <a:gd name="T5" fmla="*/ 1 h 71"/>
                <a:gd name="T6" fmla="*/ 39 w 56"/>
                <a:gd name="T7" fmla="*/ 13 h 71"/>
                <a:gd name="T8" fmla="*/ 56 w 56"/>
                <a:gd name="T9" fmla="*/ 62 h 71"/>
                <a:gd name="T10" fmla="*/ 24 w 56"/>
                <a:gd name="T11" fmla="*/ 71 h 71"/>
                <a:gd name="T12" fmla="*/ 0 w 56"/>
                <a:gd name="T13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1">
                  <a:moveTo>
                    <a:pt x="0" y="7"/>
                  </a:moveTo>
                  <a:cubicBezTo>
                    <a:pt x="2" y="7"/>
                    <a:pt x="3" y="6"/>
                    <a:pt x="3" y="6"/>
                  </a:cubicBezTo>
                  <a:cubicBezTo>
                    <a:pt x="11" y="4"/>
                    <a:pt x="18" y="4"/>
                    <a:pt x="26" y="1"/>
                  </a:cubicBezTo>
                  <a:cubicBezTo>
                    <a:pt x="32" y="0"/>
                    <a:pt x="35" y="7"/>
                    <a:pt x="39" y="13"/>
                  </a:cubicBezTo>
                  <a:cubicBezTo>
                    <a:pt x="45" y="28"/>
                    <a:pt x="55" y="46"/>
                    <a:pt x="56" y="62"/>
                  </a:cubicBezTo>
                  <a:cubicBezTo>
                    <a:pt x="45" y="65"/>
                    <a:pt x="34" y="68"/>
                    <a:pt x="24" y="71"/>
                  </a:cubicBezTo>
                  <a:cubicBezTo>
                    <a:pt x="16" y="50"/>
                    <a:pt x="8" y="28"/>
                    <a:pt x="0" y="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7" name="Freeform 83"/>
            <p:cNvSpPr/>
            <p:nvPr userDrawn="1"/>
          </p:nvSpPr>
          <p:spPr bwMode="auto">
            <a:xfrm>
              <a:off x="3008313" y="3524250"/>
              <a:ext cx="106363" cy="85725"/>
            </a:xfrm>
            <a:custGeom>
              <a:avLst/>
              <a:gdLst>
                <a:gd name="T0" fmla="*/ 6 w 104"/>
                <a:gd name="T1" fmla="*/ 17 h 84"/>
                <a:gd name="T2" fmla="*/ 4 w 104"/>
                <a:gd name="T3" fmla="*/ 19 h 84"/>
                <a:gd name="T4" fmla="*/ 45 w 104"/>
                <a:gd name="T5" fmla="*/ 8 h 84"/>
                <a:gd name="T6" fmla="*/ 71 w 104"/>
                <a:gd name="T7" fmla="*/ 2 h 84"/>
                <a:gd name="T8" fmla="*/ 84 w 104"/>
                <a:gd name="T9" fmla="*/ 14 h 84"/>
                <a:gd name="T10" fmla="*/ 104 w 104"/>
                <a:gd name="T11" fmla="*/ 64 h 84"/>
                <a:gd name="T12" fmla="*/ 23 w 104"/>
                <a:gd name="T13" fmla="*/ 84 h 84"/>
                <a:gd name="T14" fmla="*/ 8 w 104"/>
                <a:gd name="T15" fmla="*/ 56 h 84"/>
                <a:gd name="T16" fmla="*/ 3 w 104"/>
                <a:gd name="T17" fmla="*/ 36 h 84"/>
                <a:gd name="T18" fmla="*/ 3 w 104"/>
                <a:gd name="T19" fmla="*/ 19 h 84"/>
                <a:gd name="T20" fmla="*/ 6 w 104"/>
                <a:gd name="T2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4">
                  <a:moveTo>
                    <a:pt x="6" y="17"/>
                  </a:moveTo>
                  <a:cubicBezTo>
                    <a:pt x="6" y="18"/>
                    <a:pt x="4" y="18"/>
                    <a:pt x="4" y="19"/>
                  </a:cubicBezTo>
                  <a:cubicBezTo>
                    <a:pt x="17" y="15"/>
                    <a:pt x="31" y="12"/>
                    <a:pt x="45" y="8"/>
                  </a:cubicBezTo>
                  <a:cubicBezTo>
                    <a:pt x="54" y="5"/>
                    <a:pt x="62" y="5"/>
                    <a:pt x="71" y="2"/>
                  </a:cubicBezTo>
                  <a:cubicBezTo>
                    <a:pt x="79" y="0"/>
                    <a:pt x="81" y="8"/>
                    <a:pt x="84" y="14"/>
                  </a:cubicBezTo>
                  <a:cubicBezTo>
                    <a:pt x="91" y="29"/>
                    <a:pt x="102" y="48"/>
                    <a:pt x="104" y="64"/>
                  </a:cubicBezTo>
                  <a:cubicBezTo>
                    <a:pt x="75" y="71"/>
                    <a:pt x="49" y="78"/>
                    <a:pt x="23" y="84"/>
                  </a:cubicBezTo>
                  <a:cubicBezTo>
                    <a:pt x="17" y="76"/>
                    <a:pt x="12" y="66"/>
                    <a:pt x="8" y="56"/>
                  </a:cubicBezTo>
                  <a:cubicBezTo>
                    <a:pt x="6" y="50"/>
                    <a:pt x="6" y="42"/>
                    <a:pt x="3" y="36"/>
                  </a:cubicBezTo>
                  <a:cubicBezTo>
                    <a:pt x="0" y="31"/>
                    <a:pt x="3" y="25"/>
                    <a:pt x="3" y="19"/>
                  </a:cubicBezTo>
                  <a:cubicBezTo>
                    <a:pt x="4" y="18"/>
                    <a:pt x="5" y="17"/>
                    <a:pt x="6" y="1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8" name="Freeform 84"/>
            <p:cNvSpPr/>
            <p:nvPr userDrawn="1"/>
          </p:nvSpPr>
          <p:spPr bwMode="auto">
            <a:xfrm>
              <a:off x="3149600" y="3481388"/>
              <a:ext cx="119063" cy="93663"/>
            </a:xfrm>
            <a:custGeom>
              <a:avLst/>
              <a:gdLst>
                <a:gd name="T0" fmla="*/ 7 w 118"/>
                <a:gd name="T1" fmla="*/ 20 h 92"/>
                <a:gd name="T2" fmla="*/ 4 w 118"/>
                <a:gd name="T3" fmla="*/ 23 h 92"/>
                <a:gd name="T4" fmla="*/ 53 w 118"/>
                <a:gd name="T5" fmla="*/ 9 h 92"/>
                <a:gd name="T6" fmla="*/ 83 w 118"/>
                <a:gd name="T7" fmla="*/ 2 h 92"/>
                <a:gd name="T8" fmla="*/ 98 w 118"/>
                <a:gd name="T9" fmla="*/ 14 h 92"/>
                <a:gd name="T10" fmla="*/ 118 w 118"/>
                <a:gd name="T11" fmla="*/ 68 h 92"/>
                <a:gd name="T12" fmla="*/ 25 w 118"/>
                <a:gd name="T13" fmla="*/ 92 h 92"/>
                <a:gd name="T14" fmla="*/ 10 w 118"/>
                <a:gd name="T15" fmla="*/ 62 h 92"/>
                <a:gd name="T16" fmla="*/ 4 w 118"/>
                <a:gd name="T17" fmla="*/ 42 h 92"/>
                <a:gd name="T18" fmla="*/ 4 w 118"/>
                <a:gd name="T19" fmla="*/ 23 h 92"/>
                <a:gd name="T20" fmla="*/ 7 w 118"/>
                <a:gd name="T21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92">
                  <a:moveTo>
                    <a:pt x="7" y="20"/>
                  </a:moveTo>
                  <a:cubicBezTo>
                    <a:pt x="6" y="21"/>
                    <a:pt x="6" y="22"/>
                    <a:pt x="4" y="23"/>
                  </a:cubicBezTo>
                  <a:cubicBezTo>
                    <a:pt x="21" y="18"/>
                    <a:pt x="36" y="13"/>
                    <a:pt x="53" y="9"/>
                  </a:cubicBezTo>
                  <a:cubicBezTo>
                    <a:pt x="63" y="6"/>
                    <a:pt x="72" y="5"/>
                    <a:pt x="83" y="2"/>
                  </a:cubicBezTo>
                  <a:cubicBezTo>
                    <a:pt x="92" y="0"/>
                    <a:pt x="95" y="8"/>
                    <a:pt x="98" y="14"/>
                  </a:cubicBezTo>
                  <a:cubicBezTo>
                    <a:pt x="105" y="30"/>
                    <a:pt x="116" y="51"/>
                    <a:pt x="118" y="68"/>
                  </a:cubicBezTo>
                  <a:cubicBezTo>
                    <a:pt x="86" y="76"/>
                    <a:pt x="55" y="84"/>
                    <a:pt x="25" y="92"/>
                  </a:cubicBezTo>
                  <a:cubicBezTo>
                    <a:pt x="19" y="82"/>
                    <a:pt x="14" y="72"/>
                    <a:pt x="10" y="62"/>
                  </a:cubicBezTo>
                  <a:cubicBezTo>
                    <a:pt x="8" y="55"/>
                    <a:pt x="6" y="47"/>
                    <a:pt x="4" y="42"/>
                  </a:cubicBezTo>
                  <a:cubicBezTo>
                    <a:pt x="0" y="35"/>
                    <a:pt x="4" y="29"/>
                    <a:pt x="4" y="23"/>
                  </a:cubicBezTo>
                  <a:cubicBezTo>
                    <a:pt x="5" y="22"/>
                    <a:pt x="5" y="21"/>
                    <a:pt x="7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9" name="Freeform 85"/>
            <p:cNvSpPr/>
            <p:nvPr userDrawn="1"/>
          </p:nvSpPr>
          <p:spPr bwMode="auto">
            <a:xfrm>
              <a:off x="3332163" y="3441700"/>
              <a:ext cx="127000" cy="104775"/>
            </a:xfrm>
            <a:custGeom>
              <a:avLst/>
              <a:gdLst>
                <a:gd name="T0" fmla="*/ 8 w 126"/>
                <a:gd name="T1" fmla="*/ 20 h 104"/>
                <a:gd name="T2" fmla="*/ 5 w 126"/>
                <a:gd name="T3" fmla="*/ 24 h 104"/>
                <a:gd name="T4" fmla="*/ 61 w 126"/>
                <a:gd name="T5" fmla="*/ 8 h 104"/>
                <a:gd name="T6" fmla="*/ 97 w 126"/>
                <a:gd name="T7" fmla="*/ 0 h 104"/>
                <a:gd name="T8" fmla="*/ 97 w 126"/>
                <a:gd name="T9" fmla="*/ 0 h 104"/>
                <a:gd name="T10" fmla="*/ 126 w 126"/>
                <a:gd name="T11" fmla="*/ 81 h 104"/>
                <a:gd name="T12" fmla="*/ 28 w 126"/>
                <a:gd name="T13" fmla="*/ 104 h 104"/>
                <a:gd name="T14" fmla="*/ 11 w 126"/>
                <a:gd name="T15" fmla="*/ 69 h 104"/>
                <a:gd name="T16" fmla="*/ 4 w 126"/>
                <a:gd name="T17" fmla="*/ 45 h 104"/>
                <a:gd name="T18" fmla="*/ 4 w 126"/>
                <a:gd name="T19" fmla="*/ 23 h 104"/>
                <a:gd name="T20" fmla="*/ 8 w 126"/>
                <a:gd name="T21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04">
                  <a:moveTo>
                    <a:pt x="8" y="20"/>
                  </a:moveTo>
                  <a:cubicBezTo>
                    <a:pt x="8" y="21"/>
                    <a:pt x="6" y="23"/>
                    <a:pt x="5" y="24"/>
                  </a:cubicBezTo>
                  <a:cubicBezTo>
                    <a:pt x="23" y="18"/>
                    <a:pt x="42" y="13"/>
                    <a:pt x="61" y="8"/>
                  </a:cubicBezTo>
                  <a:cubicBezTo>
                    <a:pt x="73" y="5"/>
                    <a:pt x="85" y="4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6" y="27"/>
                    <a:pt x="116" y="54"/>
                    <a:pt x="126" y="81"/>
                  </a:cubicBezTo>
                  <a:cubicBezTo>
                    <a:pt x="92" y="89"/>
                    <a:pt x="59" y="97"/>
                    <a:pt x="28" y="104"/>
                  </a:cubicBezTo>
                  <a:cubicBezTo>
                    <a:pt x="21" y="93"/>
                    <a:pt x="15" y="81"/>
                    <a:pt x="11" y="69"/>
                  </a:cubicBezTo>
                  <a:cubicBezTo>
                    <a:pt x="8" y="61"/>
                    <a:pt x="8" y="52"/>
                    <a:pt x="4" y="45"/>
                  </a:cubicBezTo>
                  <a:cubicBezTo>
                    <a:pt x="0" y="38"/>
                    <a:pt x="4" y="31"/>
                    <a:pt x="4" y="23"/>
                  </a:cubicBezTo>
                  <a:cubicBezTo>
                    <a:pt x="6" y="23"/>
                    <a:pt x="7" y="21"/>
                    <a:pt x="8" y="2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0" name="Freeform 86"/>
            <p:cNvSpPr/>
            <p:nvPr userDrawn="1"/>
          </p:nvSpPr>
          <p:spPr bwMode="auto">
            <a:xfrm>
              <a:off x="2922588" y="3543300"/>
              <a:ext cx="114300" cy="84138"/>
            </a:xfrm>
            <a:custGeom>
              <a:avLst/>
              <a:gdLst>
                <a:gd name="T0" fmla="*/ 59 w 112"/>
                <a:gd name="T1" fmla="*/ 10 h 83"/>
                <a:gd name="T2" fmla="*/ 91 w 112"/>
                <a:gd name="T3" fmla="*/ 3 h 83"/>
                <a:gd name="T4" fmla="*/ 112 w 112"/>
                <a:gd name="T5" fmla="*/ 65 h 83"/>
                <a:gd name="T6" fmla="*/ 42 w 112"/>
                <a:gd name="T7" fmla="*/ 83 h 83"/>
                <a:gd name="T8" fmla="*/ 59 w 112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9" y="10"/>
                  </a:moveTo>
                  <a:cubicBezTo>
                    <a:pt x="68" y="8"/>
                    <a:pt x="82" y="4"/>
                    <a:pt x="91" y="3"/>
                  </a:cubicBezTo>
                  <a:cubicBezTo>
                    <a:pt x="99" y="0"/>
                    <a:pt x="107" y="48"/>
                    <a:pt x="112" y="65"/>
                  </a:cubicBezTo>
                  <a:cubicBezTo>
                    <a:pt x="89" y="71"/>
                    <a:pt x="65" y="77"/>
                    <a:pt x="42" y="83"/>
                  </a:cubicBezTo>
                  <a:cubicBezTo>
                    <a:pt x="21" y="10"/>
                    <a:pt x="0" y="26"/>
                    <a:pt x="59" y="10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1" name="Freeform 87"/>
            <p:cNvSpPr/>
            <p:nvPr userDrawn="1"/>
          </p:nvSpPr>
          <p:spPr bwMode="auto">
            <a:xfrm>
              <a:off x="3057525" y="3500438"/>
              <a:ext cx="130175" cy="92075"/>
            </a:xfrm>
            <a:custGeom>
              <a:avLst/>
              <a:gdLst>
                <a:gd name="T0" fmla="*/ 68 w 127"/>
                <a:gd name="T1" fmla="*/ 11 h 91"/>
                <a:gd name="T2" fmla="*/ 104 w 127"/>
                <a:gd name="T3" fmla="*/ 3 h 91"/>
                <a:gd name="T4" fmla="*/ 127 w 127"/>
                <a:gd name="T5" fmla="*/ 70 h 91"/>
                <a:gd name="T6" fmla="*/ 45 w 127"/>
                <a:gd name="T7" fmla="*/ 91 h 91"/>
                <a:gd name="T8" fmla="*/ 68 w 127"/>
                <a:gd name="T9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1">
                  <a:moveTo>
                    <a:pt x="68" y="11"/>
                  </a:moveTo>
                  <a:cubicBezTo>
                    <a:pt x="77" y="9"/>
                    <a:pt x="95" y="5"/>
                    <a:pt x="104" y="3"/>
                  </a:cubicBezTo>
                  <a:cubicBezTo>
                    <a:pt x="114" y="0"/>
                    <a:pt x="121" y="52"/>
                    <a:pt x="127" y="70"/>
                  </a:cubicBezTo>
                  <a:cubicBezTo>
                    <a:pt x="100" y="77"/>
                    <a:pt x="73" y="84"/>
                    <a:pt x="45" y="91"/>
                  </a:cubicBezTo>
                  <a:cubicBezTo>
                    <a:pt x="25" y="12"/>
                    <a:pt x="0" y="30"/>
                    <a:pt x="68" y="11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2" name="Freeform 88"/>
            <p:cNvSpPr/>
            <p:nvPr userDrawn="1"/>
          </p:nvSpPr>
          <p:spPr bwMode="auto">
            <a:xfrm>
              <a:off x="3355975" y="3216275"/>
              <a:ext cx="469900" cy="363538"/>
            </a:xfrm>
            <a:custGeom>
              <a:avLst/>
              <a:gdLst>
                <a:gd name="T0" fmla="*/ 0 w 463"/>
                <a:gd name="T1" fmla="*/ 8 h 359"/>
                <a:gd name="T2" fmla="*/ 211 w 463"/>
                <a:gd name="T3" fmla="*/ 108 h 359"/>
                <a:gd name="T4" fmla="*/ 388 w 463"/>
                <a:gd name="T5" fmla="*/ 359 h 359"/>
                <a:gd name="T6" fmla="*/ 361 w 463"/>
                <a:gd name="T7" fmla="*/ 170 h 359"/>
                <a:gd name="T8" fmla="*/ 463 w 463"/>
                <a:gd name="T9" fmla="*/ 194 h 359"/>
                <a:gd name="T10" fmla="*/ 164 w 463"/>
                <a:gd name="T11" fmla="*/ 50 h 359"/>
                <a:gd name="T12" fmla="*/ 101 w 463"/>
                <a:gd name="T13" fmla="*/ 21 h 359"/>
                <a:gd name="T14" fmla="*/ 0 w 463"/>
                <a:gd name="T15" fmla="*/ 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359">
                  <a:moveTo>
                    <a:pt x="0" y="8"/>
                  </a:moveTo>
                  <a:cubicBezTo>
                    <a:pt x="62" y="11"/>
                    <a:pt x="139" y="47"/>
                    <a:pt x="211" y="108"/>
                  </a:cubicBezTo>
                  <a:cubicBezTo>
                    <a:pt x="285" y="171"/>
                    <a:pt x="352" y="260"/>
                    <a:pt x="388" y="359"/>
                  </a:cubicBezTo>
                  <a:cubicBezTo>
                    <a:pt x="378" y="296"/>
                    <a:pt x="370" y="233"/>
                    <a:pt x="361" y="170"/>
                  </a:cubicBezTo>
                  <a:cubicBezTo>
                    <a:pt x="394" y="178"/>
                    <a:pt x="427" y="187"/>
                    <a:pt x="463" y="194"/>
                  </a:cubicBezTo>
                  <a:cubicBezTo>
                    <a:pt x="400" y="131"/>
                    <a:pt x="277" y="98"/>
                    <a:pt x="164" y="50"/>
                  </a:cubicBezTo>
                  <a:cubicBezTo>
                    <a:pt x="137" y="38"/>
                    <a:pt x="124" y="29"/>
                    <a:pt x="101" y="21"/>
                  </a:cubicBezTo>
                  <a:cubicBezTo>
                    <a:pt x="52" y="4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3" name="Freeform 89"/>
            <p:cNvSpPr/>
            <p:nvPr userDrawn="1"/>
          </p:nvSpPr>
          <p:spPr bwMode="auto">
            <a:xfrm>
              <a:off x="3355975" y="2681288"/>
              <a:ext cx="428625" cy="546100"/>
            </a:xfrm>
            <a:custGeom>
              <a:avLst/>
              <a:gdLst>
                <a:gd name="T0" fmla="*/ 0 w 422"/>
                <a:gd name="T1" fmla="*/ 538 h 538"/>
                <a:gd name="T2" fmla="*/ 117 w 422"/>
                <a:gd name="T3" fmla="*/ 288 h 538"/>
                <a:gd name="T4" fmla="*/ 141 w 422"/>
                <a:gd name="T5" fmla="*/ 0 h 538"/>
                <a:gd name="T6" fmla="*/ 245 w 422"/>
                <a:gd name="T7" fmla="*/ 144 h 538"/>
                <a:gd name="T8" fmla="*/ 422 w 422"/>
                <a:gd name="T9" fmla="*/ 110 h 538"/>
                <a:gd name="T10" fmla="*/ 208 w 422"/>
                <a:gd name="T11" fmla="*/ 400 h 538"/>
                <a:gd name="T12" fmla="*/ 0 w 422"/>
                <a:gd name="T13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538">
                  <a:moveTo>
                    <a:pt x="0" y="538"/>
                  </a:moveTo>
                  <a:cubicBezTo>
                    <a:pt x="46" y="451"/>
                    <a:pt x="89" y="373"/>
                    <a:pt x="117" y="288"/>
                  </a:cubicBezTo>
                  <a:cubicBezTo>
                    <a:pt x="146" y="202"/>
                    <a:pt x="158" y="109"/>
                    <a:pt x="141" y="0"/>
                  </a:cubicBezTo>
                  <a:cubicBezTo>
                    <a:pt x="175" y="47"/>
                    <a:pt x="209" y="95"/>
                    <a:pt x="245" y="144"/>
                  </a:cubicBezTo>
                  <a:cubicBezTo>
                    <a:pt x="302" y="132"/>
                    <a:pt x="361" y="121"/>
                    <a:pt x="422" y="110"/>
                  </a:cubicBezTo>
                  <a:cubicBezTo>
                    <a:pt x="335" y="274"/>
                    <a:pt x="272" y="349"/>
                    <a:pt x="208" y="400"/>
                  </a:cubicBezTo>
                  <a:cubicBezTo>
                    <a:pt x="146" y="450"/>
                    <a:pt x="83" y="479"/>
                    <a:pt x="0" y="53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4" name="Freeform 90"/>
            <p:cNvSpPr/>
            <p:nvPr userDrawn="1"/>
          </p:nvSpPr>
          <p:spPr bwMode="auto">
            <a:xfrm>
              <a:off x="3275013" y="2865438"/>
              <a:ext cx="173038" cy="358775"/>
            </a:xfrm>
            <a:custGeom>
              <a:avLst/>
              <a:gdLst>
                <a:gd name="T0" fmla="*/ 83 w 172"/>
                <a:gd name="T1" fmla="*/ 353 h 353"/>
                <a:gd name="T2" fmla="*/ 146 w 172"/>
                <a:gd name="T3" fmla="*/ 159 h 353"/>
                <a:gd name="T4" fmla="*/ 108 w 172"/>
                <a:gd name="T5" fmla="*/ 108 h 353"/>
                <a:gd name="T6" fmla="*/ 89 w 172"/>
                <a:gd name="T7" fmla="*/ 145 h 353"/>
                <a:gd name="T8" fmla="*/ 94 w 172"/>
                <a:gd name="T9" fmla="*/ 330 h 353"/>
                <a:gd name="T10" fmla="*/ 164 w 172"/>
                <a:gd name="T11" fmla="*/ 133 h 353"/>
                <a:gd name="T12" fmla="*/ 90 w 172"/>
                <a:gd name="T13" fmla="*/ 7 h 353"/>
                <a:gd name="T14" fmla="*/ 23 w 172"/>
                <a:gd name="T15" fmla="*/ 141 h 353"/>
                <a:gd name="T16" fmla="*/ 69 w 172"/>
                <a:gd name="T17" fmla="*/ 229 h 353"/>
                <a:gd name="T18" fmla="*/ 83 w 172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53">
                  <a:moveTo>
                    <a:pt x="83" y="353"/>
                  </a:moveTo>
                  <a:cubicBezTo>
                    <a:pt x="111" y="304"/>
                    <a:pt x="154" y="218"/>
                    <a:pt x="146" y="159"/>
                  </a:cubicBezTo>
                  <a:cubicBezTo>
                    <a:pt x="141" y="133"/>
                    <a:pt x="123" y="103"/>
                    <a:pt x="108" y="108"/>
                  </a:cubicBezTo>
                  <a:cubicBezTo>
                    <a:pt x="97" y="113"/>
                    <a:pt x="87" y="124"/>
                    <a:pt x="89" y="145"/>
                  </a:cubicBezTo>
                  <a:cubicBezTo>
                    <a:pt x="93" y="186"/>
                    <a:pt x="119" y="250"/>
                    <a:pt x="94" y="330"/>
                  </a:cubicBezTo>
                  <a:cubicBezTo>
                    <a:pt x="126" y="286"/>
                    <a:pt x="157" y="205"/>
                    <a:pt x="164" y="133"/>
                  </a:cubicBezTo>
                  <a:cubicBezTo>
                    <a:pt x="172" y="60"/>
                    <a:pt x="153" y="0"/>
                    <a:pt x="90" y="7"/>
                  </a:cubicBezTo>
                  <a:cubicBezTo>
                    <a:pt x="20" y="16"/>
                    <a:pt x="0" y="78"/>
                    <a:pt x="23" y="141"/>
                  </a:cubicBezTo>
                  <a:cubicBezTo>
                    <a:pt x="39" y="185"/>
                    <a:pt x="56" y="204"/>
                    <a:pt x="69" y="229"/>
                  </a:cubicBezTo>
                  <a:cubicBezTo>
                    <a:pt x="82" y="255"/>
                    <a:pt x="89" y="286"/>
                    <a:pt x="83" y="353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5" name="Freeform 91"/>
            <p:cNvSpPr/>
            <p:nvPr userDrawn="1"/>
          </p:nvSpPr>
          <p:spPr bwMode="auto">
            <a:xfrm>
              <a:off x="3360738" y="3225800"/>
              <a:ext cx="280988" cy="304800"/>
            </a:xfrm>
            <a:custGeom>
              <a:avLst/>
              <a:gdLst>
                <a:gd name="T0" fmla="*/ 0 w 277"/>
                <a:gd name="T1" fmla="*/ 0 h 300"/>
                <a:gd name="T2" fmla="*/ 170 w 277"/>
                <a:gd name="T3" fmla="*/ 106 h 300"/>
                <a:gd name="T4" fmla="*/ 175 w 277"/>
                <a:gd name="T5" fmla="*/ 169 h 300"/>
                <a:gd name="T6" fmla="*/ 136 w 277"/>
                <a:gd name="T7" fmla="*/ 154 h 300"/>
                <a:gd name="T8" fmla="*/ 23 w 277"/>
                <a:gd name="T9" fmla="*/ 8 h 300"/>
                <a:gd name="T10" fmla="*/ 202 w 277"/>
                <a:gd name="T11" fmla="*/ 112 h 300"/>
                <a:gd name="T12" fmla="*/ 224 w 277"/>
                <a:gd name="T13" fmla="*/ 259 h 300"/>
                <a:gd name="T14" fmla="*/ 88 w 277"/>
                <a:gd name="T15" fmla="*/ 203 h 300"/>
                <a:gd name="T16" fmla="*/ 69 w 277"/>
                <a:gd name="T17" fmla="*/ 103 h 300"/>
                <a:gd name="T18" fmla="*/ 0 w 27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00">
                  <a:moveTo>
                    <a:pt x="0" y="0"/>
                  </a:moveTo>
                  <a:cubicBezTo>
                    <a:pt x="52" y="18"/>
                    <a:pt x="139" y="54"/>
                    <a:pt x="170" y="106"/>
                  </a:cubicBezTo>
                  <a:cubicBezTo>
                    <a:pt x="183" y="127"/>
                    <a:pt x="189" y="163"/>
                    <a:pt x="175" y="169"/>
                  </a:cubicBezTo>
                  <a:cubicBezTo>
                    <a:pt x="164" y="173"/>
                    <a:pt x="148" y="172"/>
                    <a:pt x="136" y="154"/>
                  </a:cubicBezTo>
                  <a:cubicBezTo>
                    <a:pt x="114" y="120"/>
                    <a:pt x="92" y="53"/>
                    <a:pt x="23" y="8"/>
                  </a:cubicBezTo>
                  <a:cubicBezTo>
                    <a:pt x="76" y="21"/>
                    <a:pt x="150" y="62"/>
                    <a:pt x="202" y="112"/>
                  </a:cubicBezTo>
                  <a:cubicBezTo>
                    <a:pt x="253" y="163"/>
                    <a:pt x="277" y="222"/>
                    <a:pt x="224" y="259"/>
                  </a:cubicBezTo>
                  <a:cubicBezTo>
                    <a:pt x="166" y="300"/>
                    <a:pt x="110" y="266"/>
                    <a:pt x="88" y="203"/>
                  </a:cubicBezTo>
                  <a:cubicBezTo>
                    <a:pt x="73" y="158"/>
                    <a:pt x="75" y="131"/>
                    <a:pt x="69" y="103"/>
                  </a:cubicBezTo>
                  <a:cubicBezTo>
                    <a:pt x="62" y="75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6" name="Freeform 92"/>
            <p:cNvSpPr/>
            <p:nvPr userDrawn="1"/>
          </p:nvSpPr>
          <p:spPr bwMode="auto">
            <a:xfrm>
              <a:off x="3355975" y="3098800"/>
              <a:ext cx="306388" cy="187325"/>
            </a:xfrm>
            <a:custGeom>
              <a:avLst/>
              <a:gdLst>
                <a:gd name="T0" fmla="*/ 0 w 302"/>
                <a:gd name="T1" fmla="*/ 124 h 184"/>
                <a:gd name="T2" fmla="*/ 159 w 302"/>
                <a:gd name="T3" fmla="*/ 67 h 184"/>
                <a:gd name="T4" fmla="*/ 207 w 302"/>
                <a:gd name="T5" fmla="*/ 95 h 184"/>
                <a:gd name="T6" fmla="*/ 176 w 302"/>
                <a:gd name="T7" fmla="*/ 112 h 184"/>
                <a:gd name="T8" fmla="*/ 18 w 302"/>
                <a:gd name="T9" fmla="*/ 114 h 184"/>
                <a:gd name="T10" fmla="*/ 302 w 302"/>
                <a:gd name="T11" fmla="*/ 106 h 184"/>
                <a:gd name="T12" fmla="*/ 186 w 302"/>
                <a:gd name="T13" fmla="*/ 167 h 184"/>
                <a:gd name="T14" fmla="*/ 0 w 302"/>
                <a:gd name="T15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84">
                  <a:moveTo>
                    <a:pt x="0" y="124"/>
                  </a:moveTo>
                  <a:cubicBezTo>
                    <a:pt x="39" y="100"/>
                    <a:pt x="107" y="62"/>
                    <a:pt x="159" y="67"/>
                  </a:cubicBezTo>
                  <a:cubicBezTo>
                    <a:pt x="182" y="69"/>
                    <a:pt x="210" y="82"/>
                    <a:pt x="207" y="95"/>
                  </a:cubicBezTo>
                  <a:cubicBezTo>
                    <a:pt x="204" y="104"/>
                    <a:pt x="195" y="113"/>
                    <a:pt x="176" y="112"/>
                  </a:cubicBezTo>
                  <a:cubicBezTo>
                    <a:pt x="140" y="109"/>
                    <a:pt x="82" y="92"/>
                    <a:pt x="18" y="114"/>
                  </a:cubicBezTo>
                  <a:cubicBezTo>
                    <a:pt x="89" y="60"/>
                    <a:pt x="298" y="0"/>
                    <a:pt x="302" y="106"/>
                  </a:cubicBezTo>
                  <a:cubicBezTo>
                    <a:pt x="302" y="166"/>
                    <a:pt x="247" y="184"/>
                    <a:pt x="186" y="167"/>
                  </a:cubicBezTo>
                  <a:cubicBezTo>
                    <a:pt x="106" y="142"/>
                    <a:pt x="113" y="108"/>
                    <a:pt x="0" y="124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7" name="Freeform 93"/>
            <p:cNvSpPr/>
            <p:nvPr userDrawn="1"/>
          </p:nvSpPr>
          <p:spPr bwMode="auto">
            <a:xfrm>
              <a:off x="2851150" y="3187700"/>
              <a:ext cx="512763" cy="246063"/>
            </a:xfrm>
            <a:custGeom>
              <a:avLst/>
              <a:gdLst>
                <a:gd name="T0" fmla="*/ 0 w 505"/>
                <a:gd name="T1" fmla="*/ 194 h 243"/>
                <a:gd name="T2" fmla="*/ 17 w 505"/>
                <a:gd name="T3" fmla="*/ 243 h 243"/>
                <a:gd name="T4" fmla="*/ 232 w 505"/>
                <a:gd name="T5" fmla="*/ 164 h 243"/>
                <a:gd name="T6" fmla="*/ 505 w 505"/>
                <a:gd name="T7" fmla="*/ 62 h 243"/>
                <a:gd name="T8" fmla="*/ 483 w 505"/>
                <a:gd name="T9" fmla="*/ 0 h 243"/>
                <a:gd name="T10" fmla="*/ 212 w 505"/>
                <a:gd name="T11" fmla="*/ 109 h 243"/>
                <a:gd name="T12" fmla="*/ 0 w 505"/>
                <a:gd name="T13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243">
                  <a:moveTo>
                    <a:pt x="0" y="194"/>
                  </a:moveTo>
                  <a:cubicBezTo>
                    <a:pt x="6" y="211"/>
                    <a:pt x="12" y="227"/>
                    <a:pt x="17" y="243"/>
                  </a:cubicBezTo>
                  <a:cubicBezTo>
                    <a:pt x="84" y="218"/>
                    <a:pt x="155" y="192"/>
                    <a:pt x="232" y="164"/>
                  </a:cubicBezTo>
                  <a:cubicBezTo>
                    <a:pt x="315" y="133"/>
                    <a:pt x="407" y="99"/>
                    <a:pt x="505" y="62"/>
                  </a:cubicBezTo>
                  <a:cubicBezTo>
                    <a:pt x="498" y="41"/>
                    <a:pt x="490" y="21"/>
                    <a:pt x="483" y="0"/>
                  </a:cubicBezTo>
                  <a:cubicBezTo>
                    <a:pt x="385" y="39"/>
                    <a:pt x="295" y="76"/>
                    <a:pt x="212" y="109"/>
                  </a:cubicBezTo>
                  <a:cubicBezTo>
                    <a:pt x="136" y="140"/>
                    <a:pt x="66" y="169"/>
                    <a:pt x="0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8" name="Freeform 94"/>
            <p:cNvSpPr/>
            <p:nvPr userDrawn="1"/>
          </p:nvSpPr>
          <p:spPr bwMode="auto">
            <a:xfrm>
              <a:off x="3068638" y="2998788"/>
              <a:ext cx="220663" cy="569913"/>
            </a:xfrm>
            <a:custGeom>
              <a:avLst/>
              <a:gdLst>
                <a:gd name="T0" fmla="*/ 0 w 218"/>
                <a:gd name="T1" fmla="*/ 10 h 562"/>
                <a:gd name="T2" fmla="*/ 19 w 218"/>
                <a:gd name="T3" fmla="*/ 0 h 562"/>
                <a:gd name="T4" fmla="*/ 117 w 218"/>
                <a:gd name="T5" fmla="*/ 278 h 562"/>
                <a:gd name="T6" fmla="*/ 218 w 218"/>
                <a:gd name="T7" fmla="*/ 557 h 562"/>
                <a:gd name="T8" fmla="*/ 197 w 218"/>
                <a:gd name="T9" fmla="*/ 562 h 562"/>
                <a:gd name="T10" fmla="*/ 99 w 218"/>
                <a:gd name="T11" fmla="*/ 285 h 562"/>
                <a:gd name="T12" fmla="*/ 0 w 218"/>
                <a:gd name="T13" fmla="*/ 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562">
                  <a:moveTo>
                    <a:pt x="0" y="10"/>
                  </a:moveTo>
                  <a:cubicBezTo>
                    <a:pt x="6" y="6"/>
                    <a:pt x="13" y="3"/>
                    <a:pt x="19" y="0"/>
                  </a:cubicBezTo>
                  <a:cubicBezTo>
                    <a:pt x="51" y="93"/>
                    <a:pt x="84" y="185"/>
                    <a:pt x="117" y="278"/>
                  </a:cubicBezTo>
                  <a:cubicBezTo>
                    <a:pt x="151" y="371"/>
                    <a:pt x="184" y="464"/>
                    <a:pt x="218" y="557"/>
                  </a:cubicBezTo>
                  <a:cubicBezTo>
                    <a:pt x="211" y="559"/>
                    <a:pt x="204" y="561"/>
                    <a:pt x="197" y="562"/>
                  </a:cubicBezTo>
                  <a:cubicBezTo>
                    <a:pt x="164" y="469"/>
                    <a:pt x="132" y="378"/>
                    <a:pt x="99" y="285"/>
                  </a:cubicBezTo>
                  <a:cubicBezTo>
                    <a:pt x="66" y="193"/>
                    <a:pt x="33" y="102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9" name="Freeform 95"/>
            <p:cNvSpPr/>
            <p:nvPr userDrawn="1"/>
          </p:nvSpPr>
          <p:spPr bwMode="auto">
            <a:xfrm>
              <a:off x="2852738" y="3195638"/>
              <a:ext cx="508000" cy="233363"/>
            </a:xfrm>
            <a:custGeom>
              <a:avLst/>
              <a:gdLst>
                <a:gd name="T0" fmla="*/ 0 w 501"/>
                <a:gd name="T1" fmla="*/ 193 h 230"/>
                <a:gd name="T2" fmla="*/ 14 w 501"/>
                <a:gd name="T3" fmla="*/ 230 h 230"/>
                <a:gd name="T4" fmla="*/ 228 w 501"/>
                <a:gd name="T5" fmla="*/ 151 h 230"/>
                <a:gd name="T6" fmla="*/ 501 w 501"/>
                <a:gd name="T7" fmla="*/ 48 h 230"/>
                <a:gd name="T8" fmla="*/ 483 w 501"/>
                <a:gd name="T9" fmla="*/ 0 h 230"/>
                <a:gd name="T10" fmla="*/ 212 w 501"/>
                <a:gd name="T11" fmla="*/ 108 h 230"/>
                <a:gd name="T12" fmla="*/ 0 w 501"/>
                <a:gd name="T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30">
                  <a:moveTo>
                    <a:pt x="0" y="193"/>
                  </a:moveTo>
                  <a:cubicBezTo>
                    <a:pt x="5" y="206"/>
                    <a:pt x="9" y="218"/>
                    <a:pt x="14" y="230"/>
                  </a:cubicBezTo>
                  <a:cubicBezTo>
                    <a:pt x="80" y="205"/>
                    <a:pt x="151" y="180"/>
                    <a:pt x="228" y="151"/>
                  </a:cubicBezTo>
                  <a:cubicBezTo>
                    <a:pt x="311" y="120"/>
                    <a:pt x="402" y="85"/>
                    <a:pt x="501" y="48"/>
                  </a:cubicBezTo>
                  <a:cubicBezTo>
                    <a:pt x="495" y="32"/>
                    <a:pt x="489" y="16"/>
                    <a:pt x="483" y="0"/>
                  </a:cubicBezTo>
                  <a:cubicBezTo>
                    <a:pt x="385" y="39"/>
                    <a:pt x="295" y="75"/>
                    <a:pt x="212" y="108"/>
                  </a:cubicBezTo>
                  <a:cubicBezTo>
                    <a:pt x="136" y="139"/>
                    <a:pt x="66" y="167"/>
                    <a:pt x="0" y="19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0" name="Freeform 96"/>
            <p:cNvSpPr/>
            <p:nvPr userDrawn="1"/>
          </p:nvSpPr>
          <p:spPr bwMode="auto">
            <a:xfrm>
              <a:off x="2855913" y="3203575"/>
              <a:ext cx="503238" cy="219075"/>
            </a:xfrm>
            <a:custGeom>
              <a:avLst/>
              <a:gdLst>
                <a:gd name="T0" fmla="*/ 0 w 496"/>
                <a:gd name="T1" fmla="*/ 191 h 217"/>
                <a:gd name="T2" fmla="*/ 10 w 496"/>
                <a:gd name="T3" fmla="*/ 217 h 217"/>
                <a:gd name="T4" fmla="*/ 224 w 496"/>
                <a:gd name="T5" fmla="*/ 136 h 217"/>
                <a:gd name="T6" fmla="*/ 496 w 496"/>
                <a:gd name="T7" fmla="*/ 32 h 217"/>
                <a:gd name="T8" fmla="*/ 484 w 496"/>
                <a:gd name="T9" fmla="*/ 0 h 217"/>
                <a:gd name="T10" fmla="*/ 213 w 496"/>
                <a:gd name="T11" fmla="*/ 108 h 217"/>
                <a:gd name="T12" fmla="*/ 0 w 496"/>
                <a:gd name="T13" fmla="*/ 19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17">
                  <a:moveTo>
                    <a:pt x="0" y="191"/>
                  </a:moveTo>
                  <a:cubicBezTo>
                    <a:pt x="3" y="199"/>
                    <a:pt x="6" y="208"/>
                    <a:pt x="10" y="217"/>
                  </a:cubicBezTo>
                  <a:cubicBezTo>
                    <a:pt x="76" y="191"/>
                    <a:pt x="146" y="165"/>
                    <a:pt x="224" y="136"/>
                  </a:cubicBezTo>
                  <a:cubicBezTo>
                    <a:pt x="307" y="105"/>
                    <a:pt x="397" y="70"/>
                    <a:pt x="496" y="32"/>
                  </a:cubicBezTo>
                  <a:cubicBezTo>
                    <a:pt x="492" y="21"/>
                    <a:pt x="488" y="10"/>
                    <a:pt x="484" y="0"/>
                  </a:cubicBezTo>
                  <a:cubicBezTo>
                    <a:pt x="386" y="38"/>
                    <a:pt x="296" y="75"/>
                    <a:pt x="213" y="108"/>
                  </a:cubicBezTo>
                  <a:cubicBezTo>
                    <a:pt x="137" y="138"/>
                    <a:pt x="66" y="166"/>
                    <a:pt x="0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1" name="Freeform 97"/>
            <p:cNvSpPr/>
            <p:nvPr userDrawn="1"/>
          </p:nvSpPr>
          <p:spPr bwMode="auto">
            <a:xfrm>
              <a:off x="2857500" y="3206750"/>
              <a:ext cx="498475" cy="212725"/>
            </a:xfrm>
            <a:custGeom>
              <a:avLst/>
              <a:gdLst>
                <a:gd name="T0" fmla="*/ 0 w 492"/>
                <a:gd name="T1" fmla="*/ 191 h 209"/>
                <a:gd name="T2" fmla="*/ 6 w 492"/>
                <a:gd name="T3" fmla="*/ 209 h 209"/>
                <a:gd name="T4" fmla="*/ 220 w 492"/>
                <a:gd name="T5" fmla="*/ 128 h 209"/>
                <a:gd name="T6" fmla="*/ 492 w 492"/>
                <a:gd name="T7" fmla="*/ 24 h 209"/>
                <a:gd name="T8" fmla="*/ 484 w 492"/>
                <a:gd name="T9" fmla="*/ 0 h 209"/>
                <a:gd name="T10" fmla="*/ 212 w 492"/>
                <a:gd name="T11" fmla="*/ 107 h 209"/>
                <a:gd name="T12" fmla="*/ 0 w 492"/>
                <a:gd name="T13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209">
                  <a:moveTo>
                    <a:pt x="0" y="191"/>
                  </a:moveTo>
                  <a:cubicBezTo>
                    <a:pt x="2" y="197"/>
                    <a:pt x="4" y="203"/>
                    <a:pt x="6" y="209"/>
                  </a:cubicBezTo>
                  <a:cubicBezTo>
                    <a:pt x="72" y="184"/>
                    <a:pt x="143" y="157"/>
                    <a:pt x="220" y="128"/>
                  </a:cubicBezTo>
                  <a:cubicBezTo>
                    <a:pt x="303" y="96"/>
                    <a:pt x="393" y="62"/>
                    <a:pt x="492" y="24"/>
                  </a:cubicBezTo>
                  <a:cubicBezTo>
                    <a:pt x="489" y="16"/>
                    <a:pt x="486" y="8"/>
                    <a:pt x="484" y="0"/>
                  </a:cubicBezTo>
                  <a:cubicBezTo>
                    <a:pt x="385" y="39"/>
                    <a:pt x="295" y="75"/>
                    <a:pt x="212" y="107"/>
                  </a:cubicBezTo>
                  <a:cubicBezTo>
                    <a:pt x="136" y="137"/>
                    <a:pt x="66" y="165"/>
                    <a:pt x="0" y="191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2" name="Freeform 98"/>
            <p:cNvSpPr/>
            <p:nvPr userDrawn="1"/>
          </p:nvSpPr>
          <p:spPr bwMode="auto">
            <a:xfrm>
              <a:off x="3348038" y="3189288"/>
              <a:ext cx="28575" cy="52388"/>
            </a:xfrm>
            <a:custGeom>
              <a:avLst/>
              <a:gdLst>
                <a:gd name="T0" fmla="*/ 5 w 29"/>
                <a:gd name="T1" fmla="*/ 30 h 52"/>
                <a:gd name="T2" fmla="*/ 23 w 29"/>
                <a:gd name="T3" fmla="*/ 50 h 52"/>
                <a:gd name="T4" fmla="*/ 25 w 29"/>
                <a:gd name="T5" fmla="*/ 22 h 52"/>
                <a:gd name="T6" fmla="*/ 7 w 29"/>
                <a:gd name="T7" fmla="*/ 2 h 52"/>
                <a:gd name="T8" fmla="*/ 5 w 29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5" y="30"/>
                  </a:moveTo>
                  <a:cubicBezTo>
                    <a:pt x="10" y="43"/>
                    <a:pt x="18" y="52"/>
                    <a:pt x="23" y="50"/>
                  </a:cubicBezTo>
                  <a:cubicBezTo>
                    <a:pt x="29" y="48"/>
                    <a:pt x="29" y="35"/>
                    <a:pt x="25" y="22"/>
                  </a:cubicBezTo>
                  <a:cubicBezTo>
                    <a:pt x="20" y="9"/>
                    <a:pt x="12" y="0"/>
                    <a:pt x="7" y="2"/>
                  </a:cubicBezTo>
                  <a:cubicBezTo>
                    <a:pt x="1" y="4"/>
                    <a:pt x="0" y="17"/>
                    <a:pt x="5" y="3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8" name="组合 537"/>
          <p:cNvGrpSpPr/>
          <p:nvPr userDrawn="1"/>
        </p:nvGrpSpPr>
        <p:grpSpPr>
          <a:xfrm>
            <a:off x="8315413" y="1572538"/>
            <a:ext cx="306450" cy="316482"/>
            <a:chOff x="7569338" y="4318279"/>
            <a:chExt cx="533400" cy="550862"/>
          </a:xfrm>
        </p:grpSpPr>
        <p:sp>
          <p:nvSpPr>
            <p:cNvPr id="540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1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2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3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4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5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6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7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8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9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0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39" name="Freeform 188"/>
          <p:cNvSpPr/>
          <p:nvPr userDrawn="1"/>
        </p:nvSpPr>
        <p:spPr bwMode="auto">
          <a:xfrm>
            <a:off x="1111231" y="4843405"/>
            <a:ext cx="232704" cy="252672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54" name="组合 353"/>
          <p:cNvGrpSpPr/>
          <p:nvPr userDrawn="1"/>
        </p:nvGrpSpPr>
        <p:grpSpPr>
          <a:xfrm>
            <a:off x="1688630" y="1563229"/>
            <a:ext cx="242606" cy="694073"/>
            <a:chOff x="2201863" y="925513"/>
            <a:chExt cx="422275" cy="1208087"/>
          </a:xfrm>
        </p:grpSpPr>
        <p:sp>
          <p:nvSpPr>
            <p:cNvPr id="520" name="Freeform 476"/>
            <p:cNvSpPr>
              <a:spLocks noEditPoints="1"/>
            </p:cNvSpPr>
            <p:nvPr userDrawn="1"/>
          </p:nvSpPr>
          <p:spPr bwMode="auto">
            <a:xfrm>
              <a:off x="2466975" y="1398588"/>
              <a:ext cx="90487" cy="146050"/>
            </a:xfrm>
            <a:custGeom>
              <a:avLst/>
              <a:gdLst>
                <a:gd name="T0" fmla="*/ 48 w 48"/>
                <a:gd name="T1" fmla="*/ 15 h 78"/>
                <a:gd name="T2" fmla="*/ 44 w 48"/>
                <a:gd name="T3" fmla="*/ 10 h 78"/>
                <a:gd name="T4" fmla="*/ 21 w 48"/>
                <a:gd name="T5" fmla="*/ 4 h 78"/>
                <a:gd name="T6" fmla="*/ 12 w 48"/>
                <a:gd name="T7" fmla="*/ 19 h 78"/>
                <a:gd name="T8" fmla="*/ 12 w 48"/>
                <a:gd name="T9" fmla="*/ 21 h 78"/>
                <a:gd name="T10" fmla="*/ 5 w 48"/>
                <a:gd name="T11" fmla="*/ 42 h 78"/>
                <a:gd name="T12" fmla="*/ 6 w 48"/>
                <a:gd name="T13" fmla="*/ 45 h 78"/>
                <a:gd name="T14" fmla="*/ 3 w 48"/>
                <a:gd name="T15" fmla="*/ 58 h 78"/>
                <a:gd name="T16" fmla="*/ 22 w 48"/>
                <a:gd name="T17" fmla="*/ 78 h 78"/>
                <a:gd name="T18" fmla="*/ 19 w 48"/>
                <a:gd name="T19" fmla="*/ 74 h 78"/>
                <a:gd name="T20" fmla="*/ 6 w 48"/>
                <a:gd name="T21" fmla="*/ 59 h 78"/>
                <a:gd name="T22" fmla="*/ 8 w 48"/>
                <a:gd name="T23" fmla="*/ 51 h 78"/>
                <a:gd name="T24" fmla="*/ 25 w 48"/>
                <a:gd name="T25" fmla="*/ 64 h 78"/>
                <a:gd name="T26" fmla="*/ 36 w 48"/>
                <a:gd name="T27" fmla="*/ 52 h 78"/>
                <a:gd name="T28" fmla="*/ 18 w 48"/>
                <a:gd name="T29" fmla="*/ 42 h 78"/>
                <a:gd name="T30" fmla="*/ 9 w 48"/>
                <a:gd name="T31" fmla="*/ 43 h 78"/>
                <a:gd name="T32" fmla="*/ 9 w 48"/>
                <a:gd name="T33" fmla="*/ 42 h 78"/>
                <a:gd name="T34" fmla="*/ 12 w 48"/>
                <a:gd name="T35" fmla="*/ 30 h 78"/>
                <a:gd name="T36" fmla="*/ 14 w 48"/>
                <a:gd name="T37" fmla="*/ 27 h 78"/>
                <a:gd name="T38" fmla="*/ 19 w 48"/>
                <a:gd name="T39" fmla="*/ 34 h 78"/>
                <a:gd name="T40" fmla="*/ 38 w 48"/>
                <a:gd name="T41" fmla="*/ 36 h 78"/>
                <a:gd name="T42" fmla="*/ 35 w 48"/>
                <a:gd name="T43" fmla="*/ 32 h 78"/>
                <a:gd name="T44" fmla="*/ 19 w 48"/>
                <a:gd name="T45" fmla="*/ 20 h 78"/>
                <a:gd name="T46" fmla="*/ 17 w 48"/>
                <a:gd name="T47" fmla="*/ 20 h 78"/>
                <a:gd name="T48" fmla="*/ 18 w 48"/>
                <a:gd name="T49" fmla="*/ 17 h 78"/>
                <a:gd name="T50" fmla="*/ 48 w 48"/>
                <a:gd name="T51" fmla="*/ 15 h 78"/>
                <a:gd name="T52" fmla="*/ 11 w 48"/>
                <a:gd name="T53" fmla="*/ 56 h 78"/>
                <a:gd name="T54" fmla="*/ 9 w 48"/>
                <a:gd name="T55" fmla="*/ 49 h 78"/>
                <a:gd name="T56" fmla="*/ 10 w 48"/>
                <a:gd name="T57" fmla="*/ 49 h 78"/>
                <a:gd name="T58" fmla="*/ 31 w 48"/>
                <a:gd name="T59" fmla="*/ 49 h 78"/>
                <a:gd name="T60" fmla="*/ 33 w 48"/>
                <a:gd name="T61" fmla="*/ 51 h 78"/>
                <a:gd name="T62" fmla="*/ 33 w 48"/>
                <a:gd name="T63" fmla="*/ 51 h 78"/>
                <a:gd name="T64" fmla="*/ 32 w 48"/>
                <a:gd name="T65" fmla="*/ 54 h 78"/>
                <a:gd name="T66" fmla="*/ 24 w 48"/>
                <a:gd name="T67" fmla="*/ 58 h 78"/>
                <a:gd name="T68" fmla="*/ 11 w 48"/>
                <a:gd name="T69" fmla="*/ 56 h 78"/>
                <a:gd name="T70" fmla="*/ 17 w 48"/>
                <a:gd name="T71" fmla="*/ 26 h 78"/>
                <a:gd name="T72" fmla="*/ 33 w 48"/>
                <a:gd name="T73" fmla="*/ 31 h 78"/>
                <a:gd name="T74" fmla="*/ 24 w 48"/>
                <a:gd name="T75" fmla="*/ 33 h 78"/>
                <a:gd name="T76" fmla="*/ 20 w 48"/>
                <a:gd name="T77" fmla="*/ 32 h 78"/>
                <a:gd name="T78" fmla="*/ 18 w 48"/>
                <a:gd name="T79" fmla="*/ 30 h 78"/>
                <a:gd name="T80" fmla="*/ 17 w 48"/>
                <a:gd name="T81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78">
                  <a:moveTo>
                    <a:pt x="48" y="15"/>
                  </a:moveTo>
                  <a:cubicBezTo>
                    <a:pt x="47" y="15"/>
                    <a:pt x="46" y="11"/>
                    <a:pt x="44" y="10"/>
                  </a:cubicBezTo>
                  <a:cubicBezTo>
                    <a:pt x="38" y="6"/>
                    <a:pt x="29" y="0"/>
                    <a:pt x="21" y="4"/>
                  </a:cubicBezTo>
                  <a:cubicBezTo>
                    <a:pt x="15" y="7"/>
                    <a:pt x="12" y="13"/>
                    <a:pt x="12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6" y="24"/>
                    <a:pt x="4" y="35"/>
                    <a:pt x="5" y="42"/>
                  </a:cubicBezTo>
                  <a:cubicBezTo>
                    <a:pt x="5" y="43"/>
                    <a:pt x="5" y="44"/>
                    <a:pt x="6" y="45"/>
                  </a:cubicBezTo>
                  <a:cubicBezTo>
                    <a:pt x="2" y="48"/>
                    <a:pt x="0" y="52"/>
                    <a:pt x="3" y="58"/>
                  </a:cubicBezTo>
                  <a:cubicBezTo>
                    <a:pt x="7" y="66"/>
                    <a:pt x="14" y="73"/>
                    <a:pt x="22" y="78"/>
                  </a:cubicBezTo>
                  <a:cubicBezTo>
                    <a:pt x="21" y="78"/>
                    <a:pt x="20" y="75"/>
                    <a:pt x="19" y="74"/>
                  </a:cubicBezTo>
                  <a:cubicBezTo>
                    <a:pt x="14" y="70"/>
                    <a:pt x="7" y="66"/>
                    <a:pt x="6" y="59"/>
                  </a:cubicBezTo>
                  <a:cubicBezTo>
                    <a:pt x="5" y="56"/>
                    <a:pt x="6" y="53"/>
                    <a:pt x="8" y="51"/>
                  </a:cubicBezTo>
                  <a:cubicBezTo>
                    <a:pt x="11" y="58"/>
                    <a:pt x="17" y="65"/>
                    <a:pt x="25" y="64"/>
                  </a:cubicBezTo>
                  <a:cubicBezTo>
                    <a:pt x="31" y="63"/>
                    <a:pt x="40" y="59"/>
                    <a:pt x="36" y="52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5" y="42"/>
                    <a:pt x="12" y="42"/>
                    <a:pt x="9" y="43"/>
                  </a:cubicBezTo>
                  <a:cubicBezTo>
                    <a:pt x="9" y="43"/>
                    <a:pt x="9" y="43"/>
                    <a:pt x="9" y="42"/>
                  </a:cubicBezTo>
                  <a:cubicBezTo>
                    <a:pt x="9" y="38"/>
                    <a:pt x="9" y="34"/>
                    <a:pt x="12" y="30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6" y="30"/>
                    <a:pt x="17" y="32"/>
                    <a:pt x="19" y="34"/>
                  </a:cubicBezTo>
                  <a:cubicBezTo>
                    <a:pt x="25" y="39"/>
                    <a:pt x="32" y="39"/>
                    <a:pt x="38" y="36"/>
                  </a:cubicBezTo>
                  <a:cubicBezTo>
                    <a:pt x="38" y="36"/>
                    <a:pt x="35" y="32"/>
                    <a:pt x="35" y="32"/>
                  </a:cubicBezTo>
                  <a:cubicBezTo>
                    <a:pt x="31" y="27"/>
                    <a:pt x="26" y="22"/>
                    <a:pt x="19" y="20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7" y="19"/>
                    <a:pt x="17" y="18"/>
                    <a:pt x="18" y="17"/>
                  </a:cubicBezTo>
                  <a:cubicBezTo>
                    <a:pt x="24" y="4"/>
                    <a:pt x="38" y="8"/>
                    <a:pt x="48" y="15"/>
                  </a:cubicBezTo>
                  <a:close/>
                  <a:moveTo>
                    <a:pt x="11" y="56"/>
                  </a:moveTo>
                  <a:cubicBezTo>
                    <a:pt x="10" y="55"/>
                    <a:pt x="10" y="52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6" y="45"/>
                    <a:pt x="25" y="46"/>
                    <a:pt x="31" y="49"/>
                  </a:cubicBezTo>
                  <a:cubicBezTo>
                    <a:pt x="32" y="50"/>
                    <a:pt x="33" y="50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3"/>
                    <a:pt x="33" y="54"/>
                    <a:pt x="32" y="54"/>
                  </a:cubicBezTo>
                  <a:cubicBezTo>
                    <a:pt x="29" y="56"/>
                    <a:pt x="27" y="58"/>
                    <a:pt x="24" y="58"/>
                  </a:cubicBezTo>
                  <a:cubicBezTo>
                    <a:pt x="20" y="59"/>
                    <a:pt x="15" y="59"/>
                    <a:pt x="11" y="56"/>
                  </a:cubicBezTo>
                  <a:close/>
                  <a:moveTo>
                    <a:pt x="17" y="26"/>
                  </a:moveTo>
                  <a:cubicBezTo>
                    <a:pt x="22" y="24"/>
                    <a:pt x="28" y="27"/>
                    <a:pt x="33" y="31"/>
                  </a:cubicBezTo>
                  <a:cubicBezTo>
                    <a:pt x="30" y="32"/>
                    <a:pt x="27" y="33"/>
                    <a:pt x="24" y="33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9" y="31"/>
                    <a:pt x="18" y="30"/>
                    <a:pt x="18" y="30"/>
                  </a:cubicBezTo>
                  <a:cubicBezTo>
                    <a:pt x="17" y="29"/>
                    <a:pt x="17" y="27"/>
                    <a:pt x="17" y="26"/>
                  </a:cubicBezTo>
                  <a:close/>
                </a:path>
              </a:pathLst>
            </a:custGeom>
            <a:solidFill>
              <a:srgbClr val="FFE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1" name="Freeform 488"/>
            <p:cNvSpPr>
              <a:spLocks noEditPoints="1"/>
            </p:cNvSpPr>
            <p:nvPr userDrawn="1"/>
          </p:nvSpPr>
          <p:spPr bwMode="auto">
            <a:xfrm>
              <a:off x="2422525" y="1049338"/>
              <a:ext cx="103187" cy="147637"/>
            </a:xfrm>
            <a:custGeom>
              <a:avLst/>
              <a:gdLst>
                <a:gd name="T0" fmla="*/ 9 w 55"/>
                <a:gd name="T1" fmla="*/ 55 h 79"/>
                <a:gd name="T2" fmla="*/ 9 w 55"/>
                <a:gd name="T3" fmla="*/ 53 h 79"/>
                <a:gd name="T4" fmla="*/ 12 w 55"/>
                <a:gd name="T5" fmla="*/ 54 h 79"/>
                <a:gd name="T6" fmla="*/ 34 w 55"/>
                <a:gd name="T7" fmla="*/ 52 h 79"/>
                <a:gd name="T8" fmla="*/ 39 w 55"/>
                <a:gd name="T9" fmla="*/ 50 h 79"/>
                <a:gd name="T10" fmla="*/ 20 w 55"/>
                <a:gd name="T11" fmla="*/ 41 h 79"/>
                <a:gd name="T12" fmla="*/ 11 w 55"/>
                <a:gd name="T13" fmla="*/ 44 h 79"/>
                <a:gd name="T14" fmla="*/ 10 w 55"/>
                <a:gd name="T15" fmla="*/ 40 h 79"/>
                <a:gd name="T16" fmla="*/ 15 w 55"/>
                <a:gd name="T17" fmla="*/ 26 h 79"/>
                <a:gd name="T18" fmla="*/ 15 w 55"/>
                <a:gd name="T19" fmla="*/ 25 h 79"/>
                <a:gd name="T20" fmla="*/ 24 w 55"/>
                <a:gd name="T21" fmla="*/ 32 h 79"/>
                <a:gd name="T22" fmla="*/ 47 w 55"/>
                <a:gd name="T23" fmla="*/ 33 h 79"/>
                <a:gd name="T24" fmla="*/ 44 w 55"/>
                <a:gd name="T25" fmla="*/ 16 h 79"/>
                <a:gd name="T26" fmla="*/ 19 w 55"/>
                <a:gd name="T27" fmla="*/ 17 h 79"/>
                <a:gd name="T28" fmla="*/ 22 w 55"/>
                <a:gd name="T29" fmla="*/ 8 h 79"/>
                <a:gd name="T30" fmla="*/ 44 w 55"/>
                <a:gd name="T31" fmla="*/ 2 h 79"/>
                <a:gd name="T32" fmla="*/ 49 w 55"/>
                <a:gd name="T33" fmla="*/ 0 h 79"/>
                <a:gd name="T34" fmla="*/ 19 w 55"/>
                <a:gd name="T35" fmla="*/ 8 h 79"/>
                <a:gd name="T36" fmla="*/ 14 w 55"/>
                <a:gd name="T37" fmla="*/ 22 h 79"/>
                <a:gd name="T38" fmla="*/ 11 w 55"/>
                <a:gd name="T39" fmla="*/ 24 h 79"/>
                <a:gd name="T40" fmla="*/ 5 w 55"/>
                <a:gd name="T41" fmla="*/ 49 h 79"/>
                <a:gd name="T42" fmla="*/ 4 w 55"/>
                <a:gd name="T43" fmla="*/ 50 h 79"/>
                <a:gd name="T44" fmla="*/ 3 w 55"/>
                <a:gd name="T45" fmla="*/ 70 h 79"/>
                <a:gd name="T46" fmla="*/ 30 w 55"/>
                <a:gd name="T47" fmla="*/ 78 h 79"/>
                <a:gd name="T48" fmla="*/ 36 w 55"/>
                <a:gd name="T49" fmla="*/ 76 h 79"/>
                <a:gd name="T50" fmla="*/ 9 w 55"/>
                <a:gd name="T51" fmla="*/ 55 h 79"/>
                <a:gd name="T52" fmla="*/ 39 w 55"/>
                <a:gd name="T53" fmla="*/ 20 h 79"/>
                <a:gd name="T54" fmla="*/ 44 w 55"/>
                <a:gd name="T55" fmla="*/ 28 h 79"/>
                <a:gd name="T56" fmla="*/ 44 w 55"/>
                <a:gd name="T57" fmla="*/ 32 h 79"/>
                <a:gd name="T58" fmla="*/ 43 w 55"/>
                <a:gd name="T59" fmla="*/ 33 h 79"/>
                <a:gd name="T60" fmla="*/ 41 w 55"/>
                <a:gd name="T61" fmla="*/ 33 h 79"/>
                <a:gd name="T62" fmla="*/ 20 w 55"/>
                <a:gd name="T63" fmla="*/ 21 h 79"/>
                <a:gd name="T64" fmla="*/ 20 w 55"/>
                <a:gd name="T65" fmla="*/ 20 h 79"/>
                <a:gd name="T66" fmla="*/ 25 w 55"/>
                <a:gd name="T67" fmla="*/ 15 h 79"/>
                <a:gd name="T68" fmla="*/ 39 w 55"/>
                <a:gd name="T69" fmla="*/ 20 h 79"/>
                <a:gd name="T70" fmla="*/ 16 w 55"/>
                <a:gd name="T71" fmla="*/ 43 h 79"/>
                <a:gd name="T72" fmla="*/ 19 w 55"/>
                <a:gd name="T73" fmla="*/ 43 h 79"/>
                <a:gd name="T74" fmla="*/ 24 w 55"/>
                <a:gd name="T75" fmla="*/ 44 h 79"/>
                <a:gd name="T76" fmla="*/ 32 w 55"/>
                <a:gd name="T77" fmla="*/ 51 h 79"/>
                <a:gd name="T78" fmla="*/ 12 w 55"/>
                <a:gd name="T79" fmla="*/ 47 h 79"/>
                <a:gd name="T80" fmla="*/ 16 w 55"/>
                <a:gd name="T81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79">
                  <a:moveTo>
                    <a:pt x="9" y="55"/>
                  </a:moveTo>
                  <a:cubicBezTo>
                    <a:pt x="9" y="55"/>
                    <a:pt x="9" y="54"/>
                    <a:pt x="9" y="53"/>
                  </a:cubicBezTo>
                  <a:cubicBezTo>
                    <a:pt x="10" y="53"/>
                    <a:pt x="11" y="53"/>
                    <a:pt x="12" y="54"/>
                  </a:cubicBezTo>
                  <a:cubicBezTo>
                    <a:pt x="19" y="56"/>
                    <a:pt x="27" y="54"/>
                    <a:pt x="34" y="52"/>
                  </a:cubicBezTo>
                  <a:cubicBezTo>
                    <a:pt x="34" y="52"/>
                    <a:pt x="39" y="50"/>
                    <a:pt x="39" y="50"/>
                  </a:cubicBezTo>
                  <a:cubicBezTo>
                    <a:pt x="35" y="43"/>
                    <a:pt x="28" y="39"/>
                    <a:pt x="20" y="41"/>
                  </a:cubicBezTo>
                  <a:cubicBezTo>
                    <a:pt x="17" y="41"/>
                    <a:pt x="14" y="42"/>
                    <a:pt x="11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10" y="35"/>
                    <a:pt x="12" y="30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7" y="28"/>
                    <a:pt x="20" y="30"/>
                    <a:pt x="24" y="32"/>
                  </a:cubicBezTo>
                  <a:cubicBezTo>
                    <a:pt x="31" y="36"/>
                    <a:pt x="39" y="36"/>
                    <a:pt x="47" y="33"/>
                  </a:cubicBezTo>
                  <a:cubicBezTo>
                    <a:pt x="55" y="29"/>
                    <a:pt x="49" y="20"/>
                    <a:pt x="44" y="16"/>
                  </a:cubicBezTo>
                  <a:cubicBezTo>
                    <a:pt x="37" y="10"/>
                    <a:pt x="27" y="12"/>
                    <a:pt x="19" y="17"/>
                  </a:cubicBezTo>
                  <a:cubicBezTo>
                    <a:pt x="19" y="14"/>
                    <a:pt x="20" y="11"/>
                    <a:pt x="22" y="8"/>
                  </a:cubicBezTo>
                  <a:cubicBezTo>
                    <a:pt x="27" y="2"/>
                    <a:pt x="37" y="2"/>
                    <a:pt x="44" y="2"/>
                  </a:cubicBezTo>
                  <a:cubicBezTo>
                    <a:pt x="45" y="2"/>
                    <a:pt x="48" y="0"/>
                    <a:pt x="49" y="0"/>
                  </a:cubicBezTo>
                  <a:cubicBezTo>
                    <a:pt x="39" y="0"/>
                    <a:pt x="28" y="2"/>
                    <a:pt x="19" y="8"/>
                  </a:cubicBezTo>
                  <a:cubicBezTo>
                    <a:pt x="13" y="12"/>
                    <a:pt x="12" y="17"/>
                    <a:pt x="14" y="22"/>
                  </a:cubicBezTo>
                  <a:cubicBezTo>
                    <a:pt x="13" y="22"/>
                    <a:pt x="12" y="23"/>
                    <a:pt x="11" y="24"/>
                  </a:cubicBezTo>
                  <a:cubicBezTo>
                    <a:pt x="6" y="30"/>
                    <a:pt x="1" y="42"/>
                    <a:pt x="5" y="49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1" y="56"/>
                    <a:pt x="0" y="64"/>
                    <a:pt x="3" y="70"/>
                  </a:cubicBezTo>
                  <a:cubicBezTo>
                    <a:pt x="9" y="79"/>
                    <a:pt x="21" y="79"/>
                    <a:pt x="30" y="78"/>
                  </a:cubicBezTo>
                  <a:cubicBezTo>
                    <a:pt x="32" y="78"/>
                    <a:pt x="35" y="76"/>
                    <a:pt x="36" y="76"/>
                  </a:cubicBezTo>
                  <a:cubicBezTo>
                    <a:pt x="23" y="77"/>
                    <a:pt x="6" y="72"/>
                    <a:pt x="9" y="55"/>
                  </a:cubicBezTo>
                  <a:close/>
                  <a:moveTo>
                    <a:pt x="39" y="20"/>
                  </a:moveTo>
                  <a:cubicBezTo>
                    <a:pt x="41" y="22"/>
                    <a:pt x="43" y="25"/>
                    <a:pt x="44" y="28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3" y="33"/>
                    <a:pt x="42" y="33"/>
                    <a:pt x="41" y="33"/>
                  </a:cubicBezTo>
                  <a:cubicBezTo>
                    <a:pt x="33" y="32"/>
                    <a:pt x="24" y="28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2" y="17"/>
                    <a:pt x="24" y="15"/>
                    <a:pt x="25" y="15"/>
                  </a:cubicBezTo>
                  <a:cubicBezTo>
                    <a:pt x="31" y="14"/>
                    <a:pt x="36" y="16"/>
                    <a:pt x="39" y="20"/>
                  </a:cubicBezTo>
                  <a:close/>
                  <a:moveTo>
                    <a:pt x="16" y="43"/>
                  </a:moveTo>
                  <a:cubicBezTo>
                    <a:pt x="16" y="43"/>
                    <a:pt x="18" y="43"/>
                    <a:pt x="19" y="43"/>
                  </a:cubicBezTo>
                  <a:cubicBezTo>
                    <a:pt x="21" y="43"/>
                    <a:pt x="22" y="44"/>
                    <a:pt x="24" y="44"/>
                  </a:cubicBezTo>
                  <a:cubicBezTo>
                    <a:pt x="27" y="46"/>
                    <a:pt x="29" y="48"/>
                    <a:pt x="32" y="51"/>
                  </a:cubicBezTo>
                  <a:cubicBezTo>
                    <a:pt x="24" y="52"/>
                    <a:pt x="16" y="52"/>
                    <a:pt x="12" y="47"/>
                  </a:cubicBezTo>
                  <a:cubicBezTo>
                    <a:pt x="13" y="45"/>
                    <a:pt x="15" y="44"/>
                    <a:pt x="16" y="43"/>
                  </a:cubicBezTo>
                  <a:close/>
                </a:path>
              </a:pathLst>
            </a:custGeom>
            <a:solidFill>
              <a:srgbClr val="BA6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2" name="Freeform 520"/>
            <p:cNvSpPr/>
            <p:nvPr userDrawn="1"/>
          </p:nvSpPr>
          <p:spPr bwMode="auto">
            <a:xfrm>
              <a:off x="2305050" y="1295400"/>
              <a:ext cx="111125" cy="838200"/>
            </a:xfrm>
            <a:custGeom>
              <a:avLst/>
              <a:gdLst>
                <a:gd name="T0" fmla="*/ 1 w 59"/>
                <a:gd name="T1" fmla="*/ 442 h 447"/>
                <a:gd name="T2" fmla="*/ 5 w 59"/>
                <a:gd name="T3" fmla="*/ 445 h 447"/>
                <a:gd name="T4" fmla="*/ 28 w 59"/>
                <a:gd name="T5" fmla="*/ 392 h 447"/>
                <a:gd name="T6" fmla="*/ 10 w 59"/>
                <a:gd name="T7" fmla="*/ 323 h 447"/>
                <a:gd name="T8" fmla="*/ 39 w 59"/>
                <a:gd name="T9" fmla="*/ 274 h 447"/>
                <a:gd name="T10" fmla="*/ 50 w 59"/>
                <a:gd name="T11" fmla="*/ 224 h 447"/>
                <a:gd name="T12" fmla="*/ 28 w 59"/>
                <a:gd name="T13" fmla="*/ 158 h 447"/>
                <a:gd name="T14" fmla="*/ 42 w 59"/>
                <a:gd name="T15" fmla="*/ 132 h 447"/>
                <a:gd name="T16" fmla="*/ 50 w 59"/>
                <a:gd name="T17" fmla="*/ 105 h 447"/>
                <a:gd name="T18" fmla="*/ 25 w 59"/>
                <a:gd name="T19" fmla="*/ 3 h 447"/>
                <a:gd name="T20" fmla="*/ 19 w 59"/>
                <a:gd name="T21" fmla="*/ 9 h 447"/>
                <a:gd name="T22" fmla="*/ 38 w 59"/>
                <a:gd name="T23" fmla="*/ 119 h 447"/>
                <a:gd name="T24" fmla="*/ 17 w 59"/>
                <a:gd name="T25" fmla="*/ 164 h 447"/>
                <a:gd name="T26" fmla="*/ 39 w 59"/>
                <a:gd name="T27" fmla="*/ 218 h 447"/>
                <a:gd name="T28" fmla="*/ 4 w 59"/>
                <a:gd name="T29" fmla="*/ 319 h 447"/>
                <a:gd name="T30" fmla="*/ 14 w 59"/>
                <a:gd name="T31" fmla="*/ 368 h 447"/>
                <a:gd name="T32" fmla="*/ 15 w 59"/>
                <a:gd name="T33" fmla="*/ 418 h 447"/>
                <a:gd name="T34" fmla="*/ 1 w 59"/>
                <a:gd name="T35" fmla="*/ 44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447">
                  <a:moveTo>
                    <a:pt x="1" y="442"/>
                  </a:moveTo>
                  <a:cubicBezTo>
                    <a:pt x="0" y="445"/>
                    <a:pt x="4" y="447"/>
                    <a:pt x="5" y="445"/>
                  </a:cubicBezTo>
                  <a:cubicBezTo>
                    <a:pt x="15" y="427"/>
                    <a:pt x="28" y="414"/>
                    <a:pt x="28" y="392"/>
                  </a:cubicBezTo>
                  <a:cubicBezTo>
                    <a:pt x="27" y="368"/>
                    <a:pt x="7" y="348"/>
                    <a:pt x="10" y="323"/>
                  </a:cubicBezTo>
                  <a:cubicBezTo>
                    <a:pt x="13" y="305"/>
                    <a:pt x="29" y="289"/>
                    <a:pt x="39" y="274"/>
                  </a:cubicBezTo>
                  <a:cubicBezTo>
                    <a:pt x="49" y="259"/>
                    <a:pt x="54" y="242"/>
                    <a:pt x="50" y="224"/>
                  </a:cubicBezTo>
                  <a:cubicBezTo>
                    <a:pt x="46" y="201"/>
                    <a:pt x="19" y="183"/>
                    <a:pt x="28" y="158"/>
                  </a:cubicBezTo>
                  <a:cubicBezTo>
                    <a:pt x="31" y="149"/>
                    <a:pt x="38" y="141"/>
                    <a:pt x="42" y="132"/>
                  </a:cubicBezTo>
                  <a:cubicBezTo>
                    <a:pt x="46" y="124"/>
                    <a:pt x="48" y="114"/>
                    <a:pt x="50" y="105"/>
                  </a:cubicBezTo>
                  <a:cubicBezTo>
                    <a:pt x="58" y="70"/>
                    <a:pt x="54" y="26"/>
                    <a:pt x="25" y="3"/>
                  </a:cubicBezTo>
                  <a:cubicBezTo>
                    <a:pt x="21" y="0"/>
                    <a:pt x="16" y="5"/>
                    <a:pt x="19" y="9"/>
                  </a:cubicBezTo>
                  <a:cubicBezTo>
                    <a:pt x="49" y="36"/>
                    <a:pt x="49" y="82"/>
                    <a:pt x="38" y="119"/>
                  </a:cubicBezTo>
                  <a:cubicBezTo>
                    <a:pt x="32" y="134"/>
                    <a:pt x="21" y="147"/>
                    <a:pt x="17" y="164"/>
                  </a:cubicBezTo>
                  <a:cubicBezTo>
                    <a:pt x="13" y="183"/>
                    <a:pt x="31" y="202"/>
                    <a:pt x="39" y="218"/>
                  </a:cubicBezTo>
                  <a:cubicBezTo>
                    <a:pt x="59" y="258"/>
                    <a:pt x="11" y="284"/>
                    <a:pt x="4" y="319"/>
                  </a:cubicBezTo>
                  <a:cubicBezTo>
                    <a:pt x="0" y="337"/>
                    <a:pt x="8" y="352"/>
                    <a:pt x="14" y="368"/>
                  </a:cubicBezTo>
                  <a:cubicBezTo>
                    <a:pt x="22" y="385"/>
                    <a:pt x="24" y="401"/>
                    <a:pt x="15" y="418"/>
                  </a:cubicBezTo>
                  <a:cubicBezTo>
                    <a:pt x="10" y="426"/>
                    <a:pt x="4" y="434"/>
                    <a:pt x="1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3" name="Freeform 521"/>
            <p:cNvSpPr/>
            <p:nvPr userDrawn="1"/>
          </p:nvSpPr>
          <p:spPr bwMode="auto">
            <a:xfrm>
              <a:off x="2201863" y="925513"/>
              <a:ext cx="422275" cy="458787"/>
            </a:xfrm>
            <a:custGeom>
              <a:avLst/>
              <a:gdLst>
                <a:gd name="T0" fmla="*/ 216 w 225"/>
                <a:gd name="T1" fmla="*/ 132 h 245"/>
                <a:gd name="T2" fmla="*/ 128 w 225"/>
                <a:gd name="T3" fmla="*/ 8 h 245"/>
                <a:gd name="T4" fmla="*/ 8 w 225"/>
                <a:gd name="T5" fmla="*/ 101 h 245"/>
                <a:gd name="T6" fmla="*/ 89 w 225"/>
                <a:gd name="T7" fmla="*/ 224 h 245"/>
                <a:gd name="T8" fmla="*/ 88 w 225"/>
                <a:gd name="T9" fmla="*/ 225 h 245"/>
                <a:gd name="T10" fmla="*/ 79 w 225"/>
                <a:gd name="T11" fmla="*/ 241 h 245"/>
                <a:gd name="T12" fmla="*/ 117 w 225"/>
                <a:gd name="T13" fmla="*/ 245 h 245"/>
                <a:gd name="T14" fmla="*/ 114 w 225"/>
                <a:gd name="T15" fmla="*/ 226 h 245"/>
                <a:gd name="T16" fmla="*/ 216 w 225"/>
                <a:gd name="T17" fmla="*/ 13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245">
                  <a:moveTo>
                    <a:pt x="216" y="132"/>
                  </a:moveTo>
                  <a:cubicBezTo>
                    <a:pt x="225" y="72"/>
                    <a:pt x="185" y="16"/>
                    <a:pt x="128" y="8"/>
                  </a:cubicBezTo>
                  <a:cubicBezTo>
                    <a:pt x="71" y="0"/>
                    <a:pt x="17" y="41"/>
                    <a:pt x="8" y="101"/>
                  </a:cubicBezTo>
                  <a:cubicBezTo>
                    <a:pt x="0" y="159"/>
                    <a:pt x="36" y="212"/>
                    <a:pt x="89" y="224"/>
                  </a:cubicBezTo>
                  <a:cubicBezTo>
                    <a:pt x="89" y="224"/>
                    <a:pt x="88" y="225"/>
                    <a:pt x="88" y="225"/>
                  </a:cubicBezTo>
                  <a:cubicBezTo>
                    <a:pt x="79" y="241"/>
                    <a:pt x="79" y="241"/>
                    <a:pt x="79" y="241"/>
                  </a:cubicBezTo>
                  <a:cubicBezTo>
                    <a:pt x="117" y="245"/>
                    <a:pt x="117" y="245"/>
                    <a:pt x="117" y="245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64" y="225"/>
                    <a:pt x="208" y="186"/>
                    <a:pt x="216" y="132"/>
                  </a:cubicBezTo>
                  <a:close/>
                </a:path>
              </a:pathLst>
            </a:custGeom>
            <a:solidFill>
              <a:srgbClr val="FF3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4" name="Freeform 522"/>
            <p:cNvSpPr/>
            <p:nvPr userDrawn="1"/>
          </p:nvSpPr>
          <p:spPr bwMode="auto">
            <a:xfrm>
              <a:off x="2455863" y="1003300"/>
              <a:ext cx="53975" cy="42862"/>
            </a:xfrm>
            <a:custGeom>
              <a:avLst/>
              <a:gdLst>
                <a:gd name="T0" fmla="*/ 13 w 29"/>
                <a:gd name="T1" fmla="*/ 0 h 23"/>
                <a:gd name="T2" fmla="*/ 0 w 29"/>
                <a:gd name="T3" fmla="*/ 8 h 23"/>
                <a:gd name="T4" fmla="*/ 15 w 29"/>
                <a:gd name="T5" fmla="*/ 23 h 23"/>
                <a:gd name="T6" fmla="*/ 29 w 29"/>
                <a:gd name="T7" fmla="*/ 17 h 23"/>
                <a:gd name="T8" fmla="*/ 13 w 2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8" y="3"/>
                    <a:pt x="4" y="6"/>
                    <a:pt x="0" y="8"/>
                  </a:cubicBezTo>
                  <a:cubicBezTo>
                    <a:pt x="6" y="12"/>
                    <a:pt x="10" y="17"/>
                    <a:pt x="15" y="23"/>
                  </a:cubicBezTo>
                  <a:cubicBezTo>
                    <a:pt x="19" y="21"/>
                    <a:pt x="24" y="19"/>
                    <a:pt x="29" y="17"/>
                  </a:cubicBezTo>
                  <a:cubicBezTo>
                    <a:pt x="24" y="10"/>
                    <a:pt x="19" y="5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5" name="Freeform 523"/>
            <p:cNvSpPr/>
            <p:nvPr userDrawn="1"/>
          </p:nvSpPr>
          <p:spPr bwMode="auto">
            <a:xfrm>
              <a:off x="2489200" y="989013"/>
              <a:ext cx="53975" cy="41275"/>
            </a:xfrm>
            <a:custGeom>
              <a:avLst/>
              <a:gdLst>
                <a:gd name="T0" fmla="*/ 17 w 29"/>
                <a:gd name="T1" fmla="*/ 22 h 22"/>
                <a:gd name="T2" fmla="*/ 29 w 29"/>
                <a:gd name="T3" fmla="*/ 18 h 22"/>
                <a:gd name="T4" fmla="*/ 6 w 29"/>
                <a:gd name="T5" fmla="*/ 0 h 22"/>
                <a:gd name="T6" fmla="*/ 0 w 29"/>
                <a:gd name="T7" fmla="*/ 4 h 22"/>
                <a:gd name="T8" fmla="*/ 17 w 2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">
                  <a:moveTo>
                    <a:pt x="17" y="22"/>
                  </a:moveTo>
                  <a:cubicBezTo>
                    <a:pt x="21" y="21"/>
                    <a:pt x="25" y="19"/>
                    <a:pt x="29" y="18"/>
                  </a:cubicBezTo>
                  <a:cubicBezTo>
                    <a:pt x="22" y="10"/>
                    <a:pt x="15" y="4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7" y="9"/>
                    <a:pt x="13" y="16"/>
                    <a:pt x="17" y="22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6" name="Freeform 524"/>
            <p:cNvSpPr/>
            <p:nvPr userDrawn="1"/>
          </p:nvSpPr>
          <p:spPr bwMode="auto">
            <a:xfrm>
              <a:off x="2492375" y="1050925"/>
              <a:ext cx="44450" cy="66675"/>
            </a:xfrm>
            <a:custGeom>
              <a:avLst/>
              <a:gdLst>
                <a:gd name="T0" fmla="*/ 0 w 23"/>
                <a:gd name="T1" fmla="*/ 6 h 36"/>
                <a:gd name="T2" fmla="*/ 1 w 23"/>
                <a:gd name="T3" fmla="*/ 9 h 36"/>
                <a:gd name="T4" fmla="*/ 11 w 23"/>
                <a:gd name="T5" fmla="*/ 36 h 36"/>
                <a:gd name="T6" fmla="*/ 23 w 23"/>
                <a:gd name="T7" fmla="*/ 33 h 36"/>
                <a:gd name="T8" fmla="*/ 14 w 23"/>
                <a:gd name="T9" fmla="*/ 0 h 36"/>
                <a:gd name="T10" fmla="*/ 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6"/>
                  </a:moveTo>
                  <a:cubicBezTo>
                    <a:pt x="0" y="7"/>
                    <a:pt x="0" y="8"/>
                    <a:pt x="1" y="9"/>
                  </a:cubicBezTo>
                  <a:cubicBezTo>
                    <a:pt x="5" y="18"/>
                    <a:pt x="8" y="27"/>
                    <a:pt x="11" y="36"/>
                  </a:cubicBezTo>
                  <a:cubicBezTo>
                    <a:pt x="15" y="35"/>
                    <a:pt x="19" y="34"/>
                    <a:pt x="23" y="33"/>
                  </a:cubicBezTo>
                  <a:cubicBezTo>
                    <a:pt x="22" y="22"/>
                    <a:pt x="19" y="10"/>
                    <a:pt x="14" y="0"/>
                  </a:cubicBezTo>
                  <a:cubicBezTo>
                    <a:pt x="9" y="2"/>
                    <a:pt x="4" y="4"/>
                    <a:pt x="0" y="6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7" name="Freeform 525"/>
            <p:cNvSpPr/>
            <p:nvPr userDrawn="1"/>
          </p:nvSpPr>
          <p:spPr bwMode="auto">
            <a:xfrm>
              <a:off x="2530475" y="1036638"/>
              <a:ext cx="47625" cy="69850"/>
            </a:xfrm>
            <a:custGeom>
              <a:avLst/>
              <a:gdLst>
                <a:gd name="T0" fmla="*/ 13 w 25"/>
                <a:gd name="T1" fmla="*/ 0 h 37"/>
                <a:gd name="T2" fmla="*/ 0 w 25"/>
                <a:gd name="T3" fmla="*/ 5 h 37"/>
                <a:gd name="T4" fmla="*/ 11 w 25"/>
                <a:gd name="T5" fmla="*/ 37 h 37"/>
                <a:gd name="T6" fmla="*/ 25 w 25"/>
                <a:gd name="T7" fmla="*/ 31 h 37"/>
                <a:gd name="T8" fmla="*/ 13 w 2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3" y="0"/>
                  </a:moveTo>
                  <a:cubicBezTo>
                    <a:pt x="9" y="2"/>
                    <a:pt x="5" y="3"/>
                    <a:pt x="0" y="5"/>
                  </a:cubicBezTo>
                  <a:cubicBezTo>
                    <a:pt x="5" y="15"/>
                    <a:pt x="9" y="26"/>
                    <a:pt x="11" y="37"/>
                  </a:cubicBezTo>
                  <a:cubicBezTo>
                    <a:pt x="16" y="35"/>
                    <a:pt x="21" y="33"/>
                    <a:pt x="25" y="31"/>
                  </a:cubicBezTo>
                  <a:cubicBezTo>
                    <a:pt x="23" y="20"/>
                    <a:pt x="19" y="9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8" name="Freeform 526"/>
            <p:cNvSpPr>
              <a:spLocks noEditPoints="1"/>
            </p:cNvSpPr>
            <p:nvPr userDrawn="1"/>
          </p:nvSpPr>
          <p:spPr bwMode="auto">
            <a:xfrm>
              <a:off x="2292350" y="1289050"/>
              <a:ext cx="238125" cy="161925"/>
            </a:xfrm>
            <a:custGeom>
              <a:avLst/>
              <a:gdLst>
                <a:gd name="T0" fmla="*/ 123 w 127"/>
                <a:gd name="T1" fmla="*/ 23 h 87"/>
                <a:gd name="T2" fmla="*/ 94 w 127"/>
                <a:gd name="T3" fmla="*/ 9 h 87"/>
                <a:gd name="T4" fmla="*/ 55 w 127"/>
                <a:gd name="T5" fmla="*/ 25 h 87"/>
                <a:gd name="T6" fmla="*/ 6 w 127"/>
                <a:gd name="T7" fmla="*/ 15 h 87"/>
                <a:gd name="T8" fmla="*/ 14 w 127"/>
                <a:gd name="T9" fmla="*/ 37 h 87"/>
                <a:gd name="T10" fmla="*/ 50 w 127"/>
                <a:gd name="T11" fmla="*/ 32 h 87"/>
                <a:gd name="T12" fmla="*/ 51 w 127"/>
                <a:gd name="T13" fmla="*/ 33 h 87"/>
                <a:gd name="T14" fmla="*/ 26 w 127"/>
                <a:gd name="T15" fmla="*/ 48 h 87"/>
                <a:gd name="T16" fmla="*/ 8 w 127"/>
                <a:gd name="T17" fmla="*/ 70 h 87"/>
                <a:gd name="T18" fmla="*/ 13 w 127"/>
                <a:gd name="T19" fmla="*/ 73 h 87"/>
                <a:gd name="T20" fmla="*/ 37 w 127"/>
                <a:gd name="T21" fmla="*/ 48 h 87"/>
                <a:gd name="T22" fmla="*/ 53 w 127"/>
                <a:gd name="T23" fmla="*/ 38 h 87"/>
                <a:gd name="T24" fmla="*/ 60 w 127"/>
                <a:gd name="T25" fmla="*/ 52 h 87"/>
                <a:gd name="T26" fmla="*/ 65 w 127"/>
                <a:gd name="T27" fmla="*/ 66 h 87"/>
                <a:gd name="T28" fmla="*/ 93 w 127"/>
                <a:gd name="T29" fmla="*/ 86 h 87"/>
                <a:gd name="T30" fmla="*/ 96 w 127"/>
                <a:gd name="T31" fmla="*/ 81 h 87"/>
                <a:gd name="T32" fmla="*/ 82 w 127"/>
                <a:gd name="T33" fmla="*/ 72 h 87"/>
                <a:gd name="T34" fmla="*/ 68 w 127"/>
                <a:gd name="T35" fmla="*/ 54 h 87"/>
                <a:gd name="T36" fmla="*/ 62 w 127"/>
                <a:gd name="T37" fmla="*/ 38 h 87"/>
                <a:gd name="T38" fmla="*/ 83 w 127"/>
                <a:gd name="T39" fmla="*/ 49 h 87"/>
                <a:gd name="T40" fmla="*/ 105 w 127"/>
                <a:gd name="T41" fmla="*/ 49 h 87"/>
                <a:gd name="T42" fmla="*/ 123 w 127"/>
                <a:gd name="T43" fmla="*/ 23 h 87"/>
                <a:gd name="T44" fmla="*/ 15 w 127"/>
                <a:gd name="T45" fmla="*/ 30 h 87"/>
                <a:gd name="T46" fmla="*/ 12 w 127"/>
                <a:gd name="T47" fmla="*/ 18 h 87"/>
                <a:gd name="T48" fmla="*/ 48 w 127"/>
                <a:gd name="T49" fmla="*/ 26 h 87"/>
                <a:gd name="T50" fmla="*/ 27 w 127"/>
                <a:gd name="T51" fmla="*/ 30 h 87"/>
                <a:gd name="T52" fmla="*/ 15 w 127"/>
                <a:gd name="T53" fmla="*/ 30 h 87"/>
                <a:gd name="T54" fmla="*/ 100 w 127"/>
                <a:gd name="T55" fmla="*/ 43 h 87"/>
                <a:gd name="T56" fmla="*/ 82 w 127"/>
                <a:gd name="T57" fmla="*/ 41 h 87"/>
                <a:gd name="T58" fmla="*/ 58 w 127"/>
                <a:gd name="T59" fmla="*/ 30 h 87"/>
                <a:gd name="T60" fmla="*/ 58 w 127"/>
                <a:gd name="T61" fmla="*/ 29 h 87"/>
                <a:gd name="T62" fmla="*/ 115 w 127"/>
                <a:gd name="T63" fmla="*/ 22 h 87"/>
                <a:gd name="T64" fmla="*/ 100 w 127"/>
                <a:gd name="T65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87">
                  <a:moveTo>
                    <a:pt x="123" y="23"/>
                  </a:moveTo>
                  <a:cubicBezTo>
                    <a:pt x="118" y="12"/>
                    <a:pt x="105" y="8"/>
                    <a:pt x="94" y="9"/>
                  </a:cubicBezTo>
                  <a:cubicBezTo>
                    <a:pt x="80" y="9"/>
                    <a:pt x="66" y="15"/>
                    <a:pt x="55" y="25"/>
                  </a:cubicBezTo>
                  <a:cubicBezTo>
                    <a:pt x="45" y="11"/>
                    <a:pt x="16" y="0"/>
                    <a:pt x="6" y="15"/>
                  </a:cubicBezTo>
                  <a:cubicBezTo>
                    <a:pt x="0" y="23"/>
                    <a:pt x="4" y="35"/>
                    <a:pt x="14" y="37"/>
                  </a:cubicBezTo>
                  <a:cubicBezTo>
                    <a:pt x="25" y="41"/>
                    <a:pt x="39" y="35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45" y="41"/>
                    <a:pt x="33" y="43"/>
                    <a:pt x="26" y="48"/>
                  </a:cubicBezTo>
                  <a:cubicBezTo>
                    <a:pt x="18" y="53"/>
                    <a:pt x="13" y="62"/>
                    <a:pt x="8" y="70"/>
                  </a:cubicBezTo>
                  <a:cubicBezTo>
                    <a:pt x="6" y="73"/>
                    <a:pt x="11" y="76"/>
                    <a:pt x="13" y="73"/>
                  </a:cubicBezTo>
                  <a:cubicBezTo>
                    <a:pt x="20" y="63"/>
                    <a:pt x="25" y="53"/>
                    <a:pt x="37" y="48"/>
                  </a:cubicBezTo>
                  <a:cubicBezTo>
                    <a:pt x="43" y="45"/>
                    <a:pt x="49" y="42"/>
                    <a:pt x="53" y="38"/>
                  </a:cubicBezTo>
                  <a:cubicBezTo>
                    <a:pt x="57" y="42"/>
                    <a:pt x="59" y="46"/>
                    <a:pt x="60" y="52"/>
                  </a:cubicBezTo>
                  <a:cubicBezTo>
                    <a:pt x="62" y="57"/>
                    <a:pt x="62" y="62"/>
                    <a:pt x="65" y="66"/>
                  </a:cubicBezTo>
                  <a:cubicBezTo>
                    <a:pt x="71" y="75"/>
                    <a:pt x="83" y="83"/>
                    <a:pt x="93" y="86"/>
                  </a:cubicBezTo>
                  <a:cubicBezTo>
                    <a:pt x="95" y="87"/>
                    <a:pt x="98" y="83"/>
                    <a:pt x="96" y="81"/>
                  </a:cubicBezTo>
                  <a:cubicBezTo>
                    <a:pt x="92" y="77"/>
                    <a:pt x="87" y="75"/>
                    <a:pt x="82" y="72"/>
                  </a:cubicBezTo>
                  <a:cubicBezTo>
                    <a:pt x="75" y="68"/>
                    <a:pt x="70" y="62"/>
                    <a:pt x="68" y="54"/>
                  </a:cubicBezTo>
                  <a:cubicBezTo>
                    <a:pt x="66" y="49"/>
                    <a:pt x="65" y="42"/>
                    <a:pt x="62" y="38"/>
                  </a:cubicBezTo>
                  <a:cubicBezTo>
                    <a:pt x="69" y="41"/>
                    <a:pt x="76" y="46"/>
                    <a:pt x="83" y="49"/>
                  </a:cubicBezTo>
                  <a:cubicBezTo>
                    <a:pt x="90" y="51"/>
                    <a:pt x="98" y="51"/>
                    <a:pt x="105" y="49"/>
                  </a:cubicBezTo>
                  <a:cubicBezTo>
                    <a:pt x="114" y="46"/>
                    <a:pt x="127" y="34"/>
                    <a:pt x="123" y="23"/>
                  </a:cubicBezTo>
                  <a:close/>
                  <a:moveTo>
                    <a:pt x="15" y="30"/>
                  </a:moveTo>
                  <a:cubicBezTo>
                    <a:pt x="10" y="29"/>
                    <a:pt x="9" y="21"/>
                    <a:pt x="12" y="18"/>
                  </a:cubicBezTo>
                  <a:cubicBezTo>
                    <a:pt x="20" y="10"/>
                    <a:pt x="38" y="18"/>
                    <a:pt x="48" y="26"/>
                  </a:cubicBezTo>
                  <a:cubicBezTo>
                    <a:pt x="41" y="26"/>
                    <a:pt x="34" y="29"/>
                    <a:pt x="27" y="30"/>
                  </a:cubicBezTo>
                  <a:cubicBezTo>
                    <a:pt x="23" y="31"/>
                    <a:pt x="19" y="32"/>
                    <a:pt x="15" y="30"/>
                  </a:cubicBezTo>
                  <a:close/>
                  <a:moveTo>
                    <a:pt x="100" y="43"/>
                  </a:moveTo>
                  <a:cubicBezTo>
                    <a:pt x="94" y="45"/>
                    <a:pt x="88" y="43"/>
                    <a:pt x="82" y="41"/>
                  </a:cubicBezTo>
                  <a:cubicBezTo>
                    <a:pt x="74" y="38"/>
                    <a:pt x="67" y="32"/>
                    <a:pt x="58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73" y="16"/>
                    <a:pt x="100" y="6"/>
                    <a:pt x="115" y="22"/>
                  </a:cubicBezTo>
                  <a:cubicBezTo>
                    <a:pt x="124" y="31"/>
                    <a:pt x="106" y="41"/>
                    <a:pt x="10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55" name="Freeform 6"/>
          <p:cNvSpPr/>
          <p:nvPr userDrawn="1"/>
        </p:nvSpPr>
        <p:spPr bwMode="auto">
          <a:xfrm>
            <a:off x="603802" y="97879"/>
            <a:ext cx="290016" cy="280290"/>
          </a:xfrm>
          <a:custGeom>
            <a:avLst/>
            <a:gdLst>
              <a:gd name="T0" fmla="*/ 269 w 513"/>
              <a:gd name="T1" fmla="*/ 286 h 496"/>
              <a:gd name="T2" fmla="*/ 193 w 513"/>
              <a:gd name="T3" fmla="*/ 258 h 496"/>
              <a:gd name="T4" fmla="*/ 270 w 513"/>
              <a:gd name="T5" fmla="*/ 174 h 496"/>
              <a:gd name="T6" fmla="*/ 320 w 513"/>
              <a:gd name="T7" fmla="*/ 381 h 496"/>
              <a:gd name="T8" fmla="*/ 108 w 513"/>
              <a:gd name="T9" fmla="*/ 348 h 496"/>
              <a:gd name="T10" fmla="*/ 89 w 513"/>
              <a:gd name="T11" fmla="*/ 174 h 496"/>
              <a:gd name="T12" fmla="*/ 443 w 513"/>
              <a:gd name="T13" fmla="*/ 140 h 496"/>
              <a:gd name="T14" fmla="*/ 444 w 513"/>
              <a:gd name="T15" fmla="*/ 385 h 496"/>
              <a:gd name="T16" fmla="*/ 339 w 513"/>
              <a:gd name="T17" fmla="*/ 496 h 496"/>
              <a:gd name="T18" fmla="*/ 506 w 513"/>
              <a:gd name="T19" fmla="*/ 308 h 496"/>
              <a:gd name="T20" fmla="*/ 500 w 513"/>
              <a:gd name="T21" fmla="*/ 170 h 496"/>
              <a:gd name="T22" fmla="*/ 316 w 513"/>
              <a:gd name="T23" fmla="*/ 15 h 496"/>
              <a:gd name="T24" fmla="*/ 117 w 513"/>
              <a:gd name="T25" fmla="*/ 67 h 496"/>
              <a:gd name="T26" fmla="*/ 109 w 513"/>
              <a:gd name="T27" fmla="*/ 406 h 496"/>
              <a:gd name="T28" fmla="*/ 356 w 513"/>
              <a:gd name="T29" fmla="*/ 380 h 496"/>
              <a:gd name="T30" fmla="*/ 359 w 513"/>
              <a:gd name="T31" fmla="*/ 176 h 496"/>
              <a:gd name="T32" fmla="*/ 200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9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9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9" y="169"/>
                  <a:pt x="270" y="174"/>
                </a:cubicBezTo>
                <a:cubicBezTo>
                  <a:pt x="384" y="184"/>
                  <a:pt x="383" y="316"/>
                  <a:pt x="320" y="381"/>
                </a:cubicBezTo>
                <a:cubicBezTo>
                  <a:pt x="284" y="417"/>
                  <a:pt x="180" y="440"/>
                  <a:pt x="108" y="348"/>
                </a:cubicBezTo>
                <a:cubicBezTo>
                  <a:pt x="77" y="309"/>
                  <a:pt x="62" y="243"/>
                  <a:pt x="89" y="174"/>
                </a:cubicBezTo>
                <a:cubicBezTo>
                  <a:pt x="145" y="35"/>
                  <a:pt x="354" y="14"/>
                  <a:pt x="443" y="140"/>
                </a:cubicBezTo>
                <a:cubicBezTo>
                  <a:pt x="503" y="227"/>
                  <a:pt x="470" y="333"/>
                  <a:pt x="444" y="385"/>
                </a:cubicBezTo>
                <a:cubicBezTo>
                  <a:pt x="425" y="422"/>
                  <a:pt x="382" y="466"/>
                  <a:pt x="339" y="496"/>
                </a:cubicBezTo>
                <a:cubicBezTo>
                  <a:pt x="427" y="471"/>
                  <a:pt x="488" y="409"/>
                  <a:pt x="506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6" y="115"/>
                  <a:pt x="435" y="39"/>
                  <a:pt x="316" y="15"/>
                </a:cubicBezTo>
                <a:cubicBezTo>
                  <a:pt x="244" y="0"/>
                  <a:pt x="169" y="17"/>
                  <a:pt x="117" y="67"/>
                </a:cubicBezTo>
                <a:cubicBezTo>
                  <a:pt x="28" y="154"/>
                  <a:pt x="0" y="327"/>
                  <a:pt x="109" y="406"/>
                </a:cubicBezTo>
                <a:cubicBezTo>
                  <a:pt x="178" y="457"/>
                  <a:pt x="295" y="453"/>
                  <a:pt x="356" y="380"/>
                </a:cubicBezTo>
                <a:cubicBezTo>
                  <a:pt x="407" y="320"/>
                  <a:pt x="417" y="227"/>
                  <a:pt x="359" y="176"/>
                </a:cubicBezTo>
                <a:cubicBezTo>
                  <a:pt x="319" y="141"/>
                  <a:pt x="253" y="132"/>
                  <a:pt x="200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7" y="334"/>
                  <a:pt x="209" y="344"/>
                  <a:pt x="240" y="332"/>
                </a:cubicBezTo>
                <a:cubicBezTo>
                  <a:pt x="265" y="323"/>
                  <a:pt x="270" y="300"/>
                  <a:pt x="269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56" name="组合 355"/>
          <p:cNvGrpSpPr/>
          <p:nvPr userDrawn="1"/>
        </p:nvGrpSpPr>
        <p:grpSpPr>
          <a:xfrm rot="20775037">
            <a:off x="7774007" y="4635125"/>
            <a:ext cx="392582" cy="476325"/>
            <a:chOff x="1289050" y="527050"/>
            <a:chExt cx="1049338" cy="1273175"/>
          </a:xfrm>
        </p:grpSpPr>
        <p:sp>
          <p:nvSpPr>
            <p:cNvPr id="478" name="Freeform 146"/>
            <p:cNvSpPr/>
            <p:nvPr userDrawn="1"/>
          </p:nvSpPr>
          <p:spPr bwMode="auto">
            <a:xfrm>
              <a:off x="1524000" y="1536700"/>
              <a:ext cx="434975" cy="123825"/>
            </a:xfrm>
            <a:custGeom>
              <a:avLst/>
              <a:gdLst>
                <a:gd name="T0" fmla="*/ 0 w 429"/>
                <a:gd name="T1" fmla="*/ 95 h 121"/>
                <a:gd name="T2" fmla="*/ 428 w 429"/>
                <a:gd name="T3" fmla="*/ 0 h 121"/>
                <a:gd name="T4" fmla="*/ 429 w 429"/>
                <a:gd name="T5" fmla="*/ 41 h 121"/>
                <a:gd name="T6" fmla="*/ 69 w 429"/>
                <a:gd name="T7" fmla="*/ 121 h 121"/>
                <a:gd name="T8" fmla="*/ 0 w 429"/>
                <a:gd name="T9" fmla="*/ 9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21">
                  <a:moveTo>
                    <a:pt x="0" y="95"/>
                  </a:moveTo>
                  <a:cubicBezTo>
                    <a:pt x="139" y="64"/>
                    <a:pt x="288" y="30"/>
                    <a:pt x="428" y="0"/>
                  </a:cubicBezTo>
                  <a:cubicBezTo>
                    <a:pt x="428" y="13"/>
                    <a:pt x="428" y="27"/>
                    <a:pt x="429" y="41"/>
                  </a:cubicBezTo>
                  <a:cubicBezTo>
                    <a:pt x="309" y="67"/>
                    <a:pt x="189" y="95"/>
                    <a:pt x="69" y="121"/>
                  </a:cubicBezTo>
                  <a:cubicBezTo>
                    <a:pt x="46" y="113"/>
                    <a:pt x="22" y="104"/>
                    <a:pt x="0" y="95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9" name="Freeform 147"/>
            <p:cNvSpPr/>
            <p:nvPr userDrawn="1"/>
          </p:nvSpPr>
          <p:spPr bwMode="auto">
            <a:xfrm>
              <a:off x="1447800" y="1493838"/>
              <a:ext cx="509588" cy="144463"/>
            </a:xfrm>
            <a:custGeom>
              <a:avLst/>
              <a:gdLst>
                <a:gd name="T0" fmla="*/ 0 w 502"/>
                <a:gd name="T1" fmla="*/ 110 h 143"/>
                <a:gd name="T2" fmla="*/ 500 w 502"/>
                <a:gd name="T3" fmla="*/ 0 h 143"/>
                <a:gd name="T4" fmla="*/ 502 w 502"/>
                <a:gd name="T5" fmla="*/ 51 h 143"/>
                <a:gd name="T6" fmla="*/ 194 w 502"/>
                <a:gd name="T7" fmla="*/ 120 h 143"/>
                <a:gd name="T8" fmla="*/ 86 w 502"/>
                <a:gd name="T9" fmla="*/ 143 h 143"/>
                <a:gd name="T10" fmla="*/ 0 w 502"/>
                <a:gd name="T11" fmla="*/ 1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2" h="143">
                  <a:moveTo>
                    <a:pt x="0" y="110"/>
                  </a:moveTo>
                  <a:cubicBezTo>
                    <a:pt x="159" y="75"/>
                    <a:pt x="334" y="35"/>
                    <a:pt x="500" y="0"/>
                  </a:cubicBezTo>
                  <a:cubicBezTo>
                    <a:pt x="500" y="17"/>
                    <a:pt x="501" y="34"/>
                    <a:pt x="502" y="51"/>
                  </a:cubicBezTo>
                  <a:cubicBezTo>
                    <a:pt x="399" y="74"/>
                    <a:pt x="296" y="97"/>
                    <a:pt x="194" y="120"/>
                  </a:cubicBezTo>
                  <a:cubicBezTo>
                    <a:pt x="158" y="128"/>
                    <a:pt x="122" y="135"/>
                    <a:pt x="86" y="143"/>
                  </a:cubicBezTo>
                  <a:cubicBezTo>
                    <a:pt x="58" y="132"/>
                    <a:pt x="29" y="121"/>
                    <a:pt x="0" y="11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0" name="Freeform 148"/>
            <p:cNvSpPr/>
            <p:nvPr userDrawn="1"/>
          </p:nvSpPr>
          <p:spPr bwMode="auto">
            <a:xfrm>
              <a:off x="1296988" y="1403350"/>
              <a:ext cx="657225" cy="179388"/>
            </a:xfrm>
            <a:custGeom>
              <a:avLst/>
              <a:gdLst>
                <a:gd name="T0" fmla="*/ 0 w 648"/>
                <a:gd name="T1" fmla="*/ 144 h 176"/>
                <a:gd name="T2" fmla="*/ 646 w 648"/>
                <a:gd name="T3" fmla="*/ 0 h 176"/>
                <a:gd name="T4" fmla="*/ 648 w 648"/>
                <a:gd name="T5" fmla="*/ 53 h 176"/>
                <a:gd name="T6" fmla="*/ 345 w 648"/>
                <a:gd name="T7" fmla="*/ 119 h 176"/>
                <a:gd name="T8" fmla="*/ 85 w 648"/>
                <a:gd name="T9" fmla="*/ 176 h 176"/>
                <a:gd name="T10" fmla="*/ 0 w 648"/>
                <a:gd name="T11" fmla="*/ 14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76">
                  <a:moveTo>
                    <a:pt x="0" y="144"/>
                  </a:moveTo>
                  <a:cubicBezTo>
                    <a:pt x="191" y="101"/>
                    <a:pt x="425" y="50"/>
                    <a:pt x="646" y="0"/>
                  </a:cubicBezTo>
                  <a:cubicBezTo>
                    <a:pt x="646" y="17"/>
                    <a:pt x="647" y="35"/>
                    <a:pt x="648" y="53"/>
                  </a:cubicBezTo>
                  <a:cubicBezTo>
                    <a:pt x="546" y="75"/>
                    <a:pt x="444" y="97"/>
                    <a:pt x="345" y="119"/>
                  </a:cubicBezTo>
                  <a:cubicBezTo>
                    <a:pt x="259" y="138"/>
                    <a:pt x="170" y="157"/>
                    <a:pt x="85" y="176"/>
                  </a:cubicBezTo>
                  <a:cubicBezTo>
                    <a:pt x="56" y="165"/>
                    <a:pt x="28" y="154"/>
                    <a:pt x="0" y="144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1" name="Freeform 149"/>
            <p:cNvSpPr/>
            <p:nvPr userDrawn="1"/>
          </p:nvSpPr>
          <p:spPr bwMode="auto">
            <a:xfrm>
              <a:off x="1331913" y="1312863"/>
              <a:ext cx="619125" cy="187325"/>
            </a:xfrm>
            <a:custGeom>
              <a:avLst/>
              <a:gdLst>
                <a:gd name="T0" fmla="*/ 61 w 611"/>
                <a:gd name="T1" fmla="*/ 121 h 186"/>
                <a:gd name="T2" fmla="*/ 609 w 611"/>
                <a:gd name="T3" fmla="*/ 0 h 186"/>
                <a:gd name="T4" fmla="*/ 609 w 611"/>
                <a:gd name="T5" fmla="*/ 19 h 186"/>
                <a:gd name="T6" fmla="*/ 611 w 611"/>
                <a:gd name="T7" fmla="*/ 52 h 186"/>
                <a:gd name="T8" fmla="*/ 350 w 611"/>
                <a:gd name="T9" fmla="*/ 110 h 186"/>
                <a:gd name="T10" fmla="*/ 0 w 611"/>
                <a:gd name="T11" fmla="*/ 186 h 186"/>
                <a:gd name="T12" fmla="*/ 61 w 611"/>
                <a:gd name="T13" fmla="*/ 12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186">
                  <a:moveTo>
                    <a:pt x="61" y="121"/>
                  </a:moveTo>
                  <a:cubicBezTo>
                    <a:pt x="228" y="85"/>
                    <a:pt x="422" y="41"/>
                    <a:pt x="609" y="0"/>
                  </a:cubicBezTo>
                  <a:cubicBezTo>
                    <a:pt x="609" y="6"/>
                    <a:pt x="609" y="13"/>
                    <a:pt x="609" y="19"/>
                  </a:cubicBezTo>
                  <a:cubicBezTo>
                    <a:pt x="610" y="30"/>
                    <a:pt x="610" y="41"/>
                    <a:pt x="611" y="52"/>
                  </a:cubicBezTo>
                  <a:cubicBezTo>
                    <a:pt x="523" y="71"/>
                    <a:pt x="436" y="90"/>
                    <a:pt x="350" y="110"/>
                  </a:cubicBezTo>
                  <a:cubicBezTo>
                    <a:pt x="234" y="135"/>
                    <a:pt x="112" y="160"/>
                    <a:pt x="0" y="186"/>
                  </a:cubicBezTo>
                  <a:cubicBezTo>
                    <a:pt x="20" y="163"/>
                    <a:pt x="40" y="142"/>
                    <a:pt x="61" y="12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2" name="Freeform 150"/>
            <p:cNvSpPr/>
            <p:nvPr userDrawn="1"/>
          </p:nvSpPr>
          <p:spPr bwMode="auto">
            <a:xfrm>
              <a:off x="1371600" y="1452563"/>
              <a:ext cx="584200" cy="155575"/>
            </a:xfrm>
            <a:custGeom>
              <a:avLst/>
              <a:gdLst>
                <a:gd name="T0" fmla="*/ 0 w 575"/>
                <a:gd name="T1" fmla="*/ 123 h 153"/>
                <a:gd name="T2" fmla="*/ 573 w 575"/>
                <a:gd name="T3" fmla="*/ 0 h 153"/>
                <a:gd name="T4" fmla="*/ 575 w 575"/>
                <a:gd name="T5" fmla="*/ 46 h 153"/>
                <a:gd name="T6" fmla="*/ 83 w 575"/>
                <a:gd name="T7" fmla="*/ 153 h 153"/>
                <a:gd name="T8" fmla="*/ 0 w 575"/>
                <a:gd name="T9" fmla="*/ 1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53">
                  <a:moveTo>
                    <a:pt x="0" y="123"/>
                  </a:moveTo>
                  <a:cubicBezTo>
                    <a:pt x="179" y="83"/>
                    <a:pt x="392" y="37"/>
                    <a:pt x="573" y="0"/>
                  </a:cubicBezTo>
                  <a:cubicBezTo>
                    <a:pt x="573" y="16"/>
                    <a:pt x="574" y="31"/>
                    <a:pt x="575" y="46"/>
                  </a:cubicBezTo>
                  <a:cubicBezTo>
                    <a:pt x="376" y="89"/>
                    <a:pt x="214" y="125"/>
                    <a:pt x="83" y="153"/>
                  </a:cubicBezTo>
                  <a:cubicBezTo>
                    <a:pt x="56" y="143"/>
                    <a:pt x="28" y="132"/>
                    <a:pt x="0" y="123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3" name="Freeform 151"/>
            <p:cNvSpPr/>
            <p:nvPr userDrawn="1"/>
          </p:nvSpPr>
          <p:spPr bwMode="auto">
            <a:xfrm>
              <a:off x="1289050" y="1360488"/>
              <a:ext cx="663575" cy="190500"/>
            </a:xfrm>
            <a:custGeom>
              <a:avLst/>
              <a:gdLst>
                <a:gd name="T0" fmla="*/ 50 w 654"/>
                <a:gd name="T1" fmla="*/ 130 h 188"/>
                <a:gd name="T2" fmla="*/ 652 w 654"/>
                <a:gd name="T3" fmla="*/ 0 h 188"/>
                <a:gd name="T4" fmla="*/ 654 w 654"/>
                <a:gd name="T5" fmla="*/ 47 h 188"/>
                <a:gd name="T6" fmla="*/ 12 w 654"/>
                <a:gd name="T7" fmla="*/ 188 h 188"/>
                <a:gd name="T8" fmla="*/ 0 w 654"/>
                <a:gd name="T9" fmla="*/ 184 h 188"/>
                <a:gd name="T10" fmla="*/ 50 w 654"/>
                <a:gd name="T11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88">
                  <a:moveTo>
                    <a:pt x="50" y="130"/>
                  </a:moveTo>
                  <a:cubicBezTo>
                    <a:pt x="230" y="91"/>
                    <a:pt x="457" y="43"/>
                    <a:pt x="652" y="0"/>
                  </a:cubicBezTo>
                  <a:cubicBezTo>
                    <a:pt x="653" y="16"/>
                    <a:pt x="653" y="31"/>
                    <a:pt x="654" y="47"/>
                  </a:cubicBezTo>
                  <a:cubicBezTo>
                    <a:pt x="366" y="109"/>
                    <a:pt x="159" y="156"/>
                    <a:pt x="12" y="188"/>
                  </a:cubicBezTo>
                  <a:cubicBezTo>
                    <a:pt x="7" y="186"/>
                    <a:pt x="4" y="185"/>
                    <a:pt x="0" y="184"/>
                  </a:cubicBezTo>
                  <a:cubicBezTo>
                    <a:pt x="16" y="166"/>
                    <a:pt x="32" y="148"/>
                    <a:pt x="50" y="13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4" name="Freeform 152"/>
            <p:cNvSpPr/>
            <p:nvPr userDrawn="1"/>
          </p:nvSpPr>
          <p:spPr bwMode="auto">
            <a:xfrm>
              <a:off x="1389063" y="1298575"/>
              <a:ext cx="560388" cy="141288"/>
            </a:xfrm>
            <a:custGeom>
              <a:avLst/>
              <a:gdLst>
                <a:gd name="T0" fmla="*/ 553 w 553"/>
                <a:gd name="T1" fmla="*/ 19 h 140"/>
                <a:gd name="T2" fmla="*/ 0 w 553"/>
                <a:gd name="T3" fmla="*/ 140 h 140"/>
                <a:gd name="T4" fmla="*/ 24 w 553"/>
                <a:gd name="T5" fmla="*/ 115 h 140"/>
                <a:gd name="T6" fmla="*/ 552 w 553"/>
                <a:gd name="T7" fmla="*/ 0 h 140"/>
                <a:gd name="T8" fmla="*/ 553 w 553"/>
                <a:gd name="T9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140">
                  <a:moveTo>
                    <a:pt x="553" y="19"/>
                  </a:moveTo>
                  <a:cubicBezTo>
                    <a:pt x="310" y="73"/>
                    <a:pt x="131" y="112"/>
                    <a:pt x="0" y="140"/>
                  </a:cubicBezTo>
                  <a:cubicBezTo>
                    <a:pt x="7" y="132"/>
                    <a:pt x="16" y="123"/>
                    <a:pt x="24" y="115"/>
                  </a:cubicBezTo>
                  <a:cubicBezTo>
                    <a:pt x="199" y="77"/>
                    <a:pt x="376" y="39"/>
                    <a:pt x="552" y="0"/>
                  </a:cubicBezTo>
                  <a:cubicBezTo>
                    <a:pt x="552" y="6"/>
                    <a:pt x="553" y="13"/>
                    <a:pt x="553" y="19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5" name="Freeform 153"/>
            <p:cNvSpPr/>
            <p:nvPr userDrawn="1"/>
          </p:nvSpPr>
          <p:spPr bwMode="auto">
            <a:xfrm>
              <a:off x="1649413" y="1612900"/>
              <a:ext cx="312738" cy="98425"/>
            </a:xfrm>
            <a:custGeom>
              <a:avLst/>
              <a:gdLst>
                <a:gd name="T0" fmla="*/ 0 w 308"/>
                <a:gd name="T1" fmla="*/ 67 h 97"/>
                <a:gd name="T2" fmla="*/ 306 w 308"/>
                <a:gd name="T3" fmla="*/ 0 h 97"/>
                <a:gd name="T4" fmla="*/ 308 w 308"/>
                <a:gd name="T5" fmla="*/ 46 h 97"/>
                <a:gd name="T6" fmla="*/ 81 w 308"/>
                <a:gd name="T7" fmla="*/ 97 h 97"/>
                <a:gd name="T8" fmla="*/ 0 w 308"/>
                <a:gd name="T9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97">
                  <a:moveTo>
                    <a:pt x="0" y="67"/>
                  </a:moveTo>
                  <a:cubicBezTo>
                    <a:pt x="105" y="45"/>
                    <a:pt x="209" y="21"/>
                    <a:pt x="306" y="0"/>
                  </a:cubicBezTo>
                  <a:cubicBezTo>
                    <a:pt x="306" y="16"/>
                    <a:pt x="307" y="31"/>
                    <a:pt x="308" y="46"/>
                  </a:cubicBezTo>
                  <a:cubicBezTo>
                    <a:pt x="224" y="65"/>
                    <a:pt x="150" y="82"/>
                    <a:pt x="81" y="97"/>
                  </a:cubicBezTo>
                  <a:cubicBezTo>
                    <a:pt x="54" y="87"/>
                    <a:pt x="27" y="77"/>
                    <a:pt x="0" y="6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6" name="Freeform 154"/>
            <p:cNvSpPr/>
            <p:nvPr userDrawn="1"/>
          </p:nvSpPr>
          <p:spPr bwMode="auto">
            <a:xfrm>
              <a:off x="1866900" y="1741488"/>
              <a:ext cx="100013" cy="53975"/>
            </a:xfrm>
            <a:custGeom>
              <a:avLst/>
              <a:gdLst>
                <a:gd name="T0" fmla="*/ 0 w 100"/>
                <a:gd name="T1" fmla="*/ 22 h 53"/>
                <a:gd name="T2" fmla="*/ 97 w 100"/>
                <a:gd name="T3" fmla="*/ 0 h 53"/>
                <a:gd name="T4" fmla="*/ 100 w 100"/>
                <a:gd name="T5" fmla="*/ 51 h 53"/>
                <a:gd name="T6" fmla="*/ 87 w 100"/>
                <a:gd name="T7" fmla="*/ 53 h 53"/>
                <a:gd name="T8" fmla="*/ 0 w 100"/>
                <a:gd name="T9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3">
                  <a:moveTo>
                    <a:pt x="0" y="22"/>
                  </a:moveTo>
                  <a:cubicBezTo>
                    <a:pt x="33" y="14"/>
                    <a:pt x="65" y="7"/>
                    <a:pt x="97" y="0"/>
                  </a:cubicBezTo>
                  <a:cubicBezTo>
                    <a:pt x="97" y="17"/>
                    <a:pt x="98" y="34"/>
                    <a:pt x="100" y="51"/>
                  </a:cubicBezTo>
                  <a:cubicBezTo>
                    <a:pt x="95" y="52"/>
                    <a:pt x="90" y="53"/>
                    <a:pt x="87" y="53"/>
                  </a:cubicBezTo>
                  <a:cubicBezTo>
                    <a:pt x="59" y="43"/>
                    <a:pt x="29" y="32"/>
                    <a:pt x="0" y="22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7" name="Freeform 155"/>
            <p:cNvSpPr/>
            <p:nvPr userDrawn="1"/>
          </p:nvSpPr>
          <p:spPr bwMode="auto">
            <a:xfrm>
              <a:off x="1725613" y="1657350"/>
              <a:ext cx="238125" cy="85725"/>
            </a:xfrm>
            <a:custGeom>
              <a:avLst/>
              <a:gdLst>
                <a:gd name="T0" fmla="*/ 0 w 234"/>
                <a:gd name="T1" fmla="*/ 52 h 85"/>
                <a:gd name="T2" fmla="*/ 233 w 234"/>
                <a:gd name="T3" fmla="*/ 0 h 85"/>
                <a:gd name="T4" fmla="*/ 234 w 234"/>
                <a:gd name="T5" fmla="*/ 52 h 85"/>
                <a:gd name="T6" fmla="*/ 86 w 234"/>
                <a:gd name="T7" fmla="*/ 85 h 85"/>
                <a:gd name="T8" fmla="*/ 0 w 234"/>
                <a:gd name="T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85">
                  <a:moveTo>
                    <a:pt x="0" y="52"/>
                  </a:moveTo>
                  <a:cubicBezTo>
                    <a:pt x="78" y="35"/>
                    <a:pt x="156" y="17"/>
                    <a:pt x="233" y="0"/>
                  </a:cubicBezTo>
                  <a:cubicBezTo>
                    <a:pt x="232" y="18"/>
                    <a:pt x="232" y="35"/>
                    <a:pt x="234" y="52"/>
                  </a:cubicBezTo>
                  <a:cubicBezTo>
                    <a:pt x="185" y="63"/>
                    <a:pt x="135" y="74"/>
                    <a:pt x="86" y="85"/>
                  </a:cubicBezTo>
                  <a:cubicBezTo>
                    <a:pt x="58" y="74"/>
                    <a:pt x="29" y="63"/>
                    <a:pt x="0" y="5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8" name="Freeform 156"/>
            <p:cNvSpPr/>
            <p:nvPr userDrawn="1"/>
          </p:nvSpPr>
          <p:spPr bwMode="auto">
            <a:xfrm>
              <a:off x="1590675" y="1579563"/>
              <a:ext cx="369888" cy="106363"/>
            </a:xfrm>
            <a:custGeom>
              <a:avLst/>
              <a:gdLst>
                <a:gd name="T0" fmla="*/ 0 w 364"/>
                <a:gd name="T1" fmla="*/ 80 h 105"/>
                <a:gd name="T2" fmla="*/ 362 w 364"/>
                <a:gd name="T3" fmla="*/ 0 h 105"/>
                <a:gd name="T4" fmla="*/ 364 w 364"/>
                <a:gd name="T5" fmla="*/ 40 h 105"/>
                <a:gd name="T6" fmla="*/ 80 w 364"/>
                <a:gd name="T7" fmla="*/ 103 h 105"/>
                <a:gd name="T8" fmla="*/ 70 w 364"/>
                <a:gd name="T9" fmla="*/ 105 h 105"/>
                <a:gd name="T10" fmla="*/ 36 w 364"/>
                <a:gd name="T11" fmla="*/ 93 h 105"/>
                <a:gd name="T12" fmla="*/ 0 w 364"/>
                <a:gd name="T13" fmla="*/ 8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5">
                  <a:moveTo>
                    <a:pt x="0" y="80"/>
                  </a:moveTo>
                  <a:cubicBezTo>
                    <a:pt x="120" y="53"/>
                    <a:pt x="241" y="26"/>
                    <a:pt x="362" y="0"/>
                  </a:cubicBezTo>
                  <a:cubicBezTo>
                    <a:pt x="362" y="13"/>
                    <a:pt x="363" y="26"/>
                    <a:pt x="364" y="40"/>
                  </a:cubicBezTo>
                  <a:cubicBezTo>
                    <a:pt x="269" y="60"/>
                    <a:pt x="174" y="83"/>
                    <a:pt x="80" y="103"/>
                  </a:cubicBezTo>
                  <a:cubicBezTo>
                    <a:pt x="77" y="104"/>
                    <a:pt x="73" y="104"/>
                    <a:pt x="70" y="105"/>
                  </a:cubicBezTo>
                  <a:cubicBezTo>
                    <a:pt x="59" y="101"/>
                    <a:pt x="48" y="97"/>
                    <a:pt x="36" y="93"/>
                  </a:cubicBezTo>
                  <a:cubicBezTo>
                    <a:pt x="25" y="89"/>
                    <a:pt x="12" y="84"/>
                    <a:pt x="0" y="8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9" name="Freeform 157"/>
            <p:cNvSpPr/>
            <p:nvPr userDrawn="1"/>
          </p:nvSpPr>
          <p:spPr bwMode="auto">
            <a:xfrm>
              <a:off x="1944688" y="1787525"/>
              <a:ext cx="22225" cy="12700"/>
            </a:xfrm>
            <a:custGeom>
              <a:avLst/>
              <a:gdLst>
                <a:gd name="T0" fmla="*/ 0 w 21"/>
                <a:gd name="T1" fmla="*/ 5 h 13"/>
                <a:gd name="T2" fmla="*/ 20 w 21"/>
                <a:gd name="T3" fmla="*/ 0 h 13"/>
                <a:gd name="T4" fmla="*/ 21 w 21"/>
                <a:gd name="T5" fmla="*/ 13 h 13"/>
                <a:gd name="T6" fmla="*/ 0 w 21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0" y="5"/>
                  </a:moveTo>
                  <a:cubicBezTo>
                    <a:pt x="7" y="3"/>
                    <a:pt x="14" y="2"/>
                    <a:pt x="20" y="0"/>
                  </a:cubicBezTo>
                  <a:cubicBezTo>
                    <a:pt x="20" y="4"/>
                    <a:pt x="20" y="9"/>
                    <a:pt x="21" y="13"/>
                  </a:cubicBezTo>
                  <a:cubicBezTo>
                    <a:pt x="14" y="10"/>
                    <a:pt x="6" y="7"/>
                    <a:pt x="0" y="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0" name="Freeform 158"/>
            <p:cNvSpPr/>
            <p:nvPr userDrawn="1"/>
          </p:nvSpPr>
          <p:spPr bwMode="auto">
            <a:xfrm>
              <a:off x="1797050" y="1700213"/>
              <a:ext cx="168275" cy="66675"/>
            </a:xfrm>
            <a:custGeom>
              <a:avLst/>
              <a:gdLst>
                <a:gd name="T0" fmla="*/ 0 w 166"/>
                <a:gd name="T1" fmla="*/ 36 h 65"/>
                <a:gd name="T2" fmla="*/ 164 w 166"/>
                <a:gd name="T3" fmla="*/ 0 h 65"/>
                <a:gd name="T4" fmla="*/ 166 w 166"/>
                <a:gd name="T5" fmla="*/ 45 h 65"/>
                <a:gd name="T6" fmla="*/ 78 w 166"/>
                <a:gd name="T7" fmla="*/ 65 h 65"/>
                <a:gd name="T8" fmla="*/ 0 w 166"/>
                <a:gd name="T9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5">
                  <a:moveTo>
                    <a:pt x="0" y="36"/>
                  </a:moveTo>
                  <a:cubicBezTo>
                    <a:pt x="55" y="23"/>
                    <a:pt x="112" y="11"/>
                    <a:pt x="164" y="0"/>
                  </a:cubicBezTo>
                  <a:cubicBezTo>
                    <a:pt x="164" y="15"/>
                    <a:pt x="165" y="30"/>
                    <a:pt x="166" y="45"/>
                  </a:cubicBezTo>
                  <a:cubicBezTo>
                    <a:pt x="135" y="52"/>
                    <a:pt x="107" y="58"/>
                    <a:pt x="78" y="65"/>
                  </a:cubicBezTo>
                  <a:cubicBezTo>
                    <a:pt x="51" y="55"/>
                    <a:pt x="26" y="45"/>
                    <a:pt x="0" y="3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1" name="Freeform 159"/>
            <p:cNvSpPr/>
            <p:nvPr userDrawn="1"/>
          </p:nvSpPr>
          <p:spPr bwMode="auto">
            <a:xfrm>
              <a:off x="1738313" y="985838"/>
              <a:ext cx="201613" cy="85725"/>
            </a:xfrm>
            <a:custGeom>
              <a:avLst/>
              <a:gdLst>
                <a:gd name="T0" fmla="*/ 49 w 198"/>
                <a:gd name="T1" fmla="*/ 31 h 85"/>
                <a:gd name="T2" fmla="*/ 195 w 198"/>
                <a:gd name="T3" fmla="*/ 0 h 85"/>
                <a:gd name="T4" fmla="*/ 198 w 198"/>
                <a:gd name="T5" fmla="*/ 41 h 85"/>
                <a:gd name="T6" fmla="*/ 0 w 198"/>
                <a:gd name="T7" fmla="*/ 85 h 85"/>
                <a:gd name="T8" fmla="*/ 49 w 198"/>
                <a:gd name="T9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5">
                  <a:moveTo>
                    <a:pt x="49" y="31"/>
                  </a:moveTo>
                  <a:cubicBezTo>
                    <a:pt x="97" y="21"/>
                    <a:pt x="147" y="10"/>
                    <a:pt x="195" y="0"/>
                  </a:cubicBezTo>
                  <a:cubicBezTo>
                    <a:pt x="195" y="14"/>
                    <a:pt x="196" y="28"/>
                    <a:pt x="198" y="41"/>
                  </a:cubicBezTo>
                  <a:cubicBezTo>
                    <a:pt x="131" y="55"/>
                    <a:pt x="66" y="70"/>
                    <a:pt x="0" y="85"/>
                  </a:cubicBezTo>
                  <a:cubicBezTo>
                    <a:pt x="16" y="67"/>
                    <a:pt x="32" y="50"/>
                    <a:pt x="49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2" name="Freeform 160"/>
            <p:cNvSpPr/>
            <p:nvPr userDrawn="1"/>
          </p:nvSpPr>
          <p:spPr bwMode="auto">
            <a:xfrm>
              <a:off x="1779588" y="941388"/>
              <a:ext cx="157163" cy="87313"/>
            </a:xfrm>
            <a:custGeom>
              <a:avLst/>
              <a:gdLst>
                <a:gd name="T0" fmla="*/ 61 w 156"/>
                <a:gd name="T1" fmla="*/ 20 h 86"/>
                <a:gd name="T2" fmla="*/ 154 w 156"/>
                <a:gd name="T3" fmla="*/ 0 h 86"/>
                <a:gd name="T4" fmla="*/ 156 w 156"/>
                <a:gd name="T5" fmla="*/ 52 h 86"/>
                <a:gd name="T6" fmla="*/ 48 w 156"/>
                <a:gd name="T7" fmla="*/ 75 h 86"/>
                <a:gd name="T8" fmla="*/ 0 w 156"/>
                <a:gd name="T9" fmla="*/ 86 h 86"/>
                <a:gd name="T10" fmla="*/ 61 w 156"/>
                <a:gd name="T1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86">
                  <a:moveTo>
                    <a:pt x="61" y="20"/>
                  </a:moveTo>
                  <a:cubicBezTo>
                    <a:pt x="92" y="13"/>
                    <a:pt x="123" y="6"/>
                    <a:pt x="154" y="0"/>
                  </a:cubicBezTo>
                  <a:cubicBezTo>
                    <a:pt x="155" y="17"/>
                    <a:pt x="156" y="34"/>
                    <a:pt x="156" y="52"/>
                  </a:cubicBezTo>
                  <a:cubicBezTo>
                    <a:pt x="119" y="60"/>
                    <a:pt x="84" y="67"/>
                    <a:pt x="48" y="75"/>
                  </a:cubicBezTo>
                  <a:cubicBezTo>
                    <a:pt x="33" y="79"/>
                    <a:pt x="16" y="82"/>
                    <a:pt x="0" y="86"/>
                  </a:cubicBezTo>
                  <a:cubicBezTo>
                    <a:pt x="20" y="64"/>
                    <a:pt x="40" y="42"/>
                    <a:pt x="61" y="2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3" name="Freeform 161"/>
            <p:cNvSpPr/>
            <p:nvPr userDrawn="1"/>
          </p:nvSpPr>
          <p:spPr bwMode="auto">
            <a:xfrm>
              <a:off x="1885950" y="863600"/>
              <a:ext cx="47625" cy="49213"/>
            </a:xfrm>
            <a:custGeom>
              <a:avLst/>
              <a:gdLst>
                <a:gd name="T0" fmla="*/ 47 w 47"/>
                <a:gd name="T1" fmla="*/ 38 h 49"/>
                <a:gd name="T2" fmla="*/ 0 w 47"/>
                <a:gd name="T3" fmla="*/ 49 h 49"/>
                <a:gd name="T4" fmla="*/ 45 w 47"/>
                <a:gd name="T5" fmla="*/ 0 h 49"/>
                <a:gd name="T6" fmla="*/ 47 w 47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9">
                  <a:moveTo>
                    <a:pt x="47" y="38"/>
                  </a:moveTo>
                  <a:cubicBezTo>
                    <a:pt x="31" y="43"/>
                    <a:pt x="16" y="45"/>
                    <a:pt x="0" y="49"/>
                  </a:cubicBezTo>
                  <a:cubicBezTo>
                    <a:pt x="14" y="33"/>
                    <a:pt x="29" y="18"/>
                    <a:pt x="45" y="0"/>
                  </a:cubicBezTo>
                  <a:cubicBezTo>
                    <a:pt x="46" y="13"/>
                    <a:pt x="46" y="26"/>
                    <a:pt x="47" y="3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4" name="Freeform 162"/>
            <p:cNvSpPr/>
            <p:nvPr userDrawn="1"/>
          </p:nvSpPr>
          <p:spPr bwMode="auto">
            <a:xfrm>
              <a:off x="1835150" y="896938"/>
              <a:ext cx="100013" cy="69850"/>
            </a:xfrm>
            <a:custGeom>
              <a:avLst/>
              <a:gdLst>
                <a:gd name="T0" fmla="*/ 58 w 98"/>
                <a:gd name="T1" fmla="*/ 9 h 70"/>
                <a:gd name="T2" fmla="*/ 97 w 98"/>
                <a:gd name="T3" fmla="*/ 0 h 70"/>
                <a:gd name="T4" fmla="*/ 98 w 98"/>
                <a:gd name="T5" fmla="*/ 49 h 70"/>
                <a:gd name="T6" fmla="*/ 0 w 98"/>
                <a:gd name="T7" fmla="*/ 70 h 70"/>
                <a:gd name="T8" fmla="*/ 58 w 98"/>
                <a:gd name="T9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0">
                  <a:moveTo>
                    <a:pt x="58" y="9"/>
                  </a:moveTo>
                  <a:cubicBezTo>
                    <a:pt x="70" y="7"/>
                    <a:pt x="83" y="4"/>
                    <a:pt x="97" y="0"/>
                  </a:cubicBezTo>
                  <a:cubicBezTo>
                    <a:pt x="97" y="17"/>
                    <a:pt x="98" y="33"/>
                    <a:pt x="98" y="49"/>
                  </a:cubicBezTo>
                  <a:cubicBezTo>
                    <a:pt x="64" y="56"/>
                    <a:pt x="31" y="63"/>
                    <a:pt x="0" y="70"/>
                  </a:cubicBezTo>
                  <a:cubicBezTo>
                    <a:pt x="19" y="50"/>
                    <a:pt x="38" y="30"/>
                    <a:pt x="58" y="9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5" name="Freeform 163"/>
            <p:cNvSpPr/>
            <p:nvPr userDrawn="1"/>
          </p:nvSpPr>
          <p:spPr bwMode="auto">
            <a:xfrm>
              <a:off x="1638300" y="1062038"/>
              <a:ext cx="303213" cy="115888"/>
            </a:xfrm>
            <a:custGeom>
              <a:avLst/>
              <a:gdLst>
                <a:gd name="T0" fmla="*/ 58 w 299"/>
                <a:gd name="T1" fmla="*/ 52 h 114"/>
                <a:gd name="T2" fmla="*/ 297 w 299"/>
                <a:gd name="T3" fmla="*/ 0 h 114"/>
                <a:gd name="T4" fmla="*/ 299 w 299"/>
                <a:gd name="T5" fmla="*/ 47 h 114"/>
                <a:gd name="T6" fmla="*/ 0 w 299"/>
                <a:gd name="T7" fmla="*/ 114 h 114"/>
                <a:gd name="T8" fmla="*/ 58 w 299"/>
                <a:gd name="T9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14">
                  <a:moveTo>
                    <a:pt x="58" y="52"/>
                  </a:moveTo>
                  <a:cubicBezTo>
                    <a:pt x="137" y="35"/>
                    <a:pt x="218" y="17"/>
                    <a:pt x="297" y="0"/>
                  </a:cubicBezTo>
                  <a:cubicBezTo>
                    <a:pt x="298" y="16"/>
                    <a:pt x="298" y="32"/>
                    <a:pt x="299" y="47"/>
                  </a:cubicBezTo>
                  <a:cubicBezTo>
                    <a:pt x="183" y="73"/>
                    <a:pt x="84" y="96"/>
                    <a:pt x="0" y="114"/>
                  </a:cubicBezTo>
                  <a:cubicBezTo>
                    <a:pt x="19" y="93"/>
                    <a:pt x="39" y="73"/>
                    <a:pt x="58" y="5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6" name="Freeform 164"/>
            <p:cNvSpPr/>
            <p:nvPr userDrawn="1"/>
          </p:nvSpPr>
          <p:spPr bwMode="auto">
            <a:xfrm>
              <a:off x="1408113" y="1281113"/>
              <a:ext cx="541338" cy="138113"/>
            </a:xfrm>
            <a:custGeom>
              <a:avLst/>
              <a:gdLst>
                <a:gd name="T0" fmla="*/ 26 w 534"/>
                <a:gd name="T1" fmla="*/ 110 h 137"/>
                <a:gd name="T2" fmla="*/ 532 w 534"/>
                <a:gd name="T3" fmla="*/ 0 h 137"/>
                <a:gd name="T4" fmla="*/ 534 w 534"/>
                <a:gd name="T5" fmla="*/ 21 h 137"/>
                <a:gd name="T6" fmla="*/ 0 w 534"/>
                <a:gd name="T7" fmla="*/ 137 h 137"/>
                <a:gd name="T8" fmla="*/ 26 w 534"/>
                <a:gd name="T9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37">
                  <a:moveTo>
                    <a:pt x="26" y="110"/>
                  </a:moveTo>
                  <a:cubicBezTo>
                    <a:pt x="182" y="77"/>
                    <a:pt x="360" y="36"/>
                    <a:pt x="532" y="0"/>
                  </a:cubicBezTo>
                  <a:cubicBezTo>
                    <a:pt x="533" y="6"/>
                    <a:pt x="533" y="14"/>
                    <a:pt x="534" y="21"/>
                  </a:cubicBezTo>
                  <a:cubicBezTo>
                    <a:pt x="355" y="61"/>
                    <a:pt x="177" y="99"/>
                    <a:pt x="0" y="137"/>
                  </a:cubicBezTo>
                  <a:cubicBezTo>
                    <a:pt x="8" y="129"/>
                    <a:pt x="17" y="119"/>
                    <a:pt x="26" y="11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7" name="Freeform 165"/>
            <p:cNvSpPr/>
            <p:nvPr userDrawn="1"/>
          </p:nvSpPr>
          <p:spPr bwMode="auto">
            <a:xfrm>
              <a:off x="1477963" y="1190625"/>
              <a:ext cx="468313" cy="155575"/>
            </a:xfrm>
            <a:custGeom>
              <a:avLst/>
              <a:gdLst>
                <a:gd name="T0" fmla="*/ 60 w 461"/>
                <a:gd name="T1" fmla="*/ 88 h 152"/>
                <a:gd name="T2" fmla="*/ 459 w 461"/>
                <a:gd name="T3" fmla="*/ 0 h 152"/>
                <a:gd name="T4" fmla="*/ 461 w 461"/>
                <a:gd name="T5" fmla="*/ 52 h 152"/>
                <a:gd name="T6" fmla="*/ 286 w 461"/>
                <a:gd name="T7" fmla="*/ 90 h 152"/>
                <a:gd name="T8" fmla="*/ 0 w 461"/>
                <a:gd name="T9" fmla="*/ 152 h 152"/>
                <a:gd name="T10" fmla="*/ 60 w 461"/>
                <a:gd name="T11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1" h="152">
                  <a:moveTo>
                    <a:pt x="60" y="88"/>
                  </a:moveTo>
                  <a:cubicBezTo>
                    <a:pt x="185" y="60"/>
                    <a:pt x="322" y="31"/>
                    <a:pt x="459" y="0"/>
                  </a:cubicBezTo>
                  <a:cubicBezTo>
                    <a:pt x="459" y="17"/>
                    <a:pt x="460" y="35"/>
                    <a:pt x="461" y="52"/>
                  </a:cubicBezTo>
                  <a:cubicBezTo>
                    <a:pt x="402" y="65"/>
                    <a:pt x="343" y="77"/>
                    <a:pt x="286" y="90"/>
                  </a:cubicBezTo>
                  <a:cubicBezTo>
                    <a:pt x="190" y="112"/>
                    <a:pt x="92" y="132"/>
                    <a:pt x="0" y="152"/>
                  </a:cubicBezTo>
                  <a:cubicBezTo>
                    <a:pt x="20" y="130"/>
                    <a:pt x="40" y="109"/>
                    <a:pt x="60" y="8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8" name="Freeform 166"/>
            <p:cNvSpPr/>
            <p:nvPr userDrawn="1"/>
          </p:nvSpPr>
          <p:spPr bwMode="auto">
            <a:xfrm>
              <a:off x="1579563" y="1106488"/>
              <a:ext cx="361950" cy="131763"/>
            </a:xfrm>
            <a:custGeom>
              <a:avLst/>
              <a:gdLst>
                <a:gd name="T0" fmla="*/ 61 w 357"/>
                <a:gd name="T1" fmla="*/ 66 h 130"/>
                <a:gd name="T2" fmla="*/ 356 w 357"/>
                <a:gd name="T3" fmla="*/ 0 h 130"/>
                <a:gd name="T4" fmla="*/ 357 w 357"/>
                <a:gd name="T5" fmla="*/ 53 h 130"/>
                <a:gd name="T6" fmla="*/ 232 w 357"/>
                <a:gd name="T7" fmla="*/ 81 h 130"/>
                <a:gd name="T8" fmla="*/ 0 w 357"/>
                <a:gd name="T9" fmla="*/ 130 h 130"/>
                <a:gd name="T10" fmla="*/ 31 w 357"/>
                <a:gd name="T11" fmla="*/ 98 h 130"/>
                <a:gd name="T12" fmla="*/ 61 w 357"/>
                <a:gd name="T13" fmla="*/ 6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130">
                  <a:moveTo>
                    <a:pt x="61" y="66"/>
                  </a:moveTo>
                  <a:cubicBezTo>
                    <a:pt x="155" y="45"/>
                    <a:pt x="255" y="23"/>
                    <a:pt x="356" y="0"/>
                  </a:cubicBezTo>
                  <a:cubicBezTo>
                    <a:pt x="356" y="17"/>
                    <a:pt x="356" y="36"/>
                    <a:pt x="357" y="53"/>
                  </a:cubicBezTo>
                  <a:cubicBezTo>
                    <a:pt x="316" y="62"/>
                    <a:pt x="273" y="71"/>
                    <a:pt x="232" y="81"/>
                  </a:cubicBezTo>
                  <a:cubicBezTo>
                    <a:pt x="155" y="97"/>
                    <a:pt x="77" y="113"/>
                    <a:pt x="0" y="130"/>
                  </a:cubicBezTo>
                  <a:cubicBezTo>
                    <a:pt x="10" y="119"/>
                    <a:pt x="20" y="109"/>
                    <a:pt x="31" y="98"/>
                  </a:cubicBezTo>
                  <a:cubicBezTo>
                    <a:pt x="39" y="88"/>
                    <a:pt x="50" y="77"/>
                    <a:pt x="61" y="6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9" name="Freeform 167"/>
            <p:cNvSpPr/>
            <p:nvPr userDrawn="1"/>
          </p:nvSpPr>
          <p:spPr bwMode="auto">
            <a:xfrm>
              <a:off x="1689100" y="1025525"/>
              <a:ext cx="250825" cy="98425"/>
            </a:xfrm>
            <a:custGeom>
              <a:avLst/>
              <a:gdLst>
                <a:gd name="T0" fmla="*/ 49 w 246"/>
                <a:gd name="T1" fmla="*/ 43 h 96"/>
                <a:gd name="T2" fmla="*/ 245 w 246"/>
                <a:gd name="T3" fmla="*/ 0 h 96"/>
                <a:gd name="T4" fmla="*/ 246 w 246"/>
                <a:gd name="T5" fmla="*/ 42 h 96"/>
                <a:gd name="T6" fmla="*/ 163 w 246"/>
                <a:gd name="T7" fmla="*/ 59 h 96"/>
                <a:gd name="T8" fmla="*/ 0 w 246"/>
                <a:gd name="T9" fmla="*/ 96 h 96"/>
                <a:gd name="T10" fmla="*/ 49 w 246"/>
                <a:gd name="T1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96">
                  <a:moveTo>
                    <a:pt x="49" y="43"/>
                  </a:moveTo>
                  <a:cubicBezTo>
                    <a:pt x="114" y="29"/>
                    <a:pt x="179" y="14"/>
                    <a:pt x="245" y="0"/>
                  </a:cubicBezTo>
                  <a:cubicBezTo>
                    <a:pt x="245" y="14"/>
                    <a:pt x="245" y="27"/>
                    <a:pt x="246" y="42"/>
                  </a:cubicBezTo>
                  <a:cubicBezTo>
                    <a:pt x="219" y="47"/>
                    <a:pt x="191" y="53"/>
                    <a:pt x="163" y="59"/>
                  </a:cubicBezTo>
                  <a:cubicBezTo>
                    <a:pt x="109" y="72"/>
                    <a:pt x="54" y="84"/>
                    <a:pt x="0" y="96"/>
                  </a:cubicBezTo>
                  <a:cubicBezTo>
                    <a:pt x="16" y="78"/>
                    <a:pt x="32" y="60"/>
                    <a:pt x="49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0" name="Freeform 168"/>
            <p:cNvSpPr/>
            <p:nvPr userDrawn="1"/>
          </p:nvSpPr>
          <p:spPr bwMode="auto">
            <a:xfrm>
              <a:off x="1427163" y="1236663"/>
              <a:ext cx="520700" cy="161925"/>
            </a:xfrm>
            <a:custGeom>
              <a:avLst/>
              <a:gdLst>
                <a:gd name="T0" fmla="*/ 59 w 513"/>
                <a:gd name="T1" fmla="*/ 98 h 159"/>
                <a:gd name="T2" fmla="*/ 510 w 513"/>
                <a:gd name="T3" fmla="*/ 0 h 159"/>
                <a:gd name="T4" fmla="*/ 513 w 513"/>
                <a:gd name="T5" fmla="*/ 47 h 159"/>
                <a:gd name="T6" fmla="*/ 0 w 513"/>
                <a:gd name="T7" fmla="*/ 159 h 159"/>
                <a:gd name="T8" fmla="*/ 59 w 513"/>
                <a:gd name="T9" fmla="*/ 9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59">
                  <a:moveTo>
                    <a:pt x="59" y="98"/>
                  </a:moveTo>
                  <a:cubicBezTo>
                    <a:pt x="197" y="67"/>
                    <a:pt x="360" y="33"/>
                    <a:pt x="510" y="0"/>
                  </a:cubicBezTo>
                  <a:cubicBezTo>
                    <a:pt x="510" y="16"/>
                    <a:pt x="511" y="32"/>
                    <a:pt x="513" y="47"/>
                  </a:cubicBezTo>
                  <a:cubicBezTo>
                    <a:pt x="289" y="96"/>
                    <a:pt x="123" y="133"/>
                    <a:pt x="0" y="159"/>
                  </a:cubicBezTo>
                  <a:cubicBezTo>
                    <a:pt x="19" y="140"/>
                    <a:pt x="39" y="119"/>
                    <a:pt x="59" y="9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1" name="Freeform 169"/>
            <p:cNvSpPr/>
            <p:nvPr userDrawn="1"/>
          </p:nvSpPr>
          <p:spPr bwMode="auto">
            <a:xfrm>
              <a:off x="1535113" y="1149350"/>
              <a:ext cx="409575" cy="138113"/>
            </a:xfrm>
            <a:custGeom>
              <a:avLst/>
              <a:gdLst>
                <a:gd name="T0" fmla="*/ 58 w 404"/>
                <a:gd name="T1" fmla="*/ 74 h 136"/>
                <a:gd name="T2" fmla="*/ 402 w 404"/>
                <a:gd name="T3" fmla="*/ 0 h 136"/>
                <a:gd name="T4" fmla="*/ 404 w 404"/>
                <a:gd name="T5" fmla="*/ 48 h 136"/>
                <a:gd name="T6" fmla="*/ 0 w 404"/>
                <a:gd name="T7" fmla="*/ 136 h 136"/>
                <a:gd name="T8" fmla="*/ 58 w 404"/>
                <a:gd name="T9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36">
                  <a:moveTo>
                    <a:pt x="58" y="74"/>
                  </a:moveTo>
                  <a:cubicBezTo>
                    <a:pt x="167" y="51"/>
                    <a:pt x="286" y="25"/>
                    <a:pt x="402" y="0"/>
                  </a:cubicBezTo>
                  <a:cubicBezTo>
                    <a:pt x="402" y="16"/>
                    <a:pt x="403" y="32"/>
                    <a:pt x="404" y="48"/>
                  </a:cubicBezTo>
                  <a:cubicBezTo>
                    <a:pt x="239" y="85"/>
                    <a:pt x="105" y="112"/>
                    <a:pt x="0" y="136"/>
                  </a:cubicBezTo>
                  <a:cubicBezTo>
                    <a:pt x="19" y="116"/>
                    <a:pt x="38" y="96"/>
                    <a:pt x="58" y="74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2" name="Freeform 170"/>
            <p:cNvSpPr/>
            <p:nvPr userDrawn="1"/>
          </p:nvSpPr>
          <p:spPr bwMode="auto">
            <a:xfrm>
              <a:off x="1639888" y="1374775"/>
              <a:ext cx="149225" cy="134938"/>
            </a:xfrm>
            <a:custGeom>
              <a:avLst/>
              <a:gdLst>
                <a:gd name="T0" fmla="*/ 103 w 147"/>
                <a:gd name="T1" fmla="*/ 119 h 134"/>
                <a:gd name="T2" fmla="*/ 57 w 147"/>
                <a:gd name="T3" fmla="*/ 27 h 134"/>
                <a:gd name="T4" fmla="*/ 114 w 147"/>
                <a:gd name="T5" fmla="*/ 26 h 134"/>
                <a:gd name="T6" fmla="*/ 120 w 147"/>
                <a:gd name="T7" fmla="*/ 78 h 134"/>
                <a:gd name="T8" fmla="*/ 69 w 147"/>
                <a:gd name="T9" fmla="*/ 80 h 134"/>
                <a:gd name="T10" fmla="*/ 71 w 147"/>
                <a:gd name="T11" fmla="*/ 48 h 134"/>
                <a:gd name="T12" fmla="*/ 107 w 147"/>
                <a:gd name="T13" fmla="*/ 49 h 134"/>
                <a:gd name="T14" fmla="*/ 105 w 147"/>
                <a:gd name="T15" fmla="*/ 61 h 134"/>
                <a:gd name="T16" fmla="*/ 92 w 147"/>
                <a:gd name="T17" fmla="*/ 57 h 134"/>
                <a:gd name="T18" fmla="*/ 103 w 147"/>
                <a:gd name="T19" fmla="*/ 69 h 134"/>
                <a:gd name="T20" fmla="*/ 84 w 147"/>
                <a:gd name="T21" fmla="*/ 35 h 134"/>
                <a:gd name="T22" fmla="*/ 56 w 147"/>
                <a:gd name="T23" fmla="*/ 51 h 134"/>
                <a:gd name="T24" fmla="*/ 81 w 147"/>
                <a:gd name="T25" fmla="*/ 96 h 134"/>
                <a:gd name="T26" fmla="*/ 128 w 147"/>
                <a:gd name="T27" fmla="*/ 82 h 134"/>
                <a:gd name="T28" fmla="*/ 132 w 147"/>
                <a:gd name="T29" fmla="*/ 29 h 134"/>
                <a:gd name="T30" fmla="*/ 101 w 147"/>
                <a:gd name="T31" fmla="*/ 5 h 134"/>
                <a:gd name="T32" fmla="*/ 32 w 147"/>
                <a:gd name="T33" fmla="*/ 37 h 134"/>
                <a:gd name="T34" fmla="*/ 103 w 147"/>
                <a:gd name="T35" fmla="*/ 1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134">
                  <a:moveTo>
                    <a:pt x="103" y="119"/>
                  </a:moveTo>
                  <a:cubicBezTo>
                    <a:pt x="44" y="111"/>
                    <a:pt x="20" y="64"/>
                    <a:pt x="57" y="27"/>
                  </a:cubicBezTo>
                  <a:cubicBezTo>
                    <a:pt x="73" y="10"/>
                    <a:pt x="104" y="15"/>
                    <a:pt x="114" y="26"/>
                  </a:cubicBezTo>
                  <a:cubicBezTo>
                    <a:pt x="139" y="51"/>
                    <a:pt x="131" y="69"/>
                    <a:pt x="120" y="78"/>
                  </a:cubicBezTo>
                  <a:cubicBezTo>
                    <a:pt x="99" y="95"/>
                    <a:pt x="75" y="85"/>
                    <a:pt x="69" y="80"/>
                  </a:cubicBezTo>
                  <a:cubicBezTo>
                    <a:pt x="64" y="76"/>
                    <a:pt x="53" y="60"/>
                    <a:pt x="71" y="48"/>
                  </a:cubicBezTo>
                  <a:cubicBezTo>
                    <a:pt x="92" y="34"/>
                    <a:pt x="104" y="44"/>
                    <a:pt x="107" y="49"/>
                  </a:cubicBezTo>
                  <a:cubicBezTo>
                    <a:pt x="109" y="52"/>
                    <a:pt x="110" y="58"/>
                    <a:pt x="105" y="61"/>
                  </a:cubicBezTo>
                  <a:cubicBezTo>
                    <a:pt x="97" y="65"/>
                    <a:pt x="93" y="57"/>
                    <a:pt x="92" y="57"/>
                  </a:cubicBezTo>
                  <a:cubicBezTo>
                    <a:pt x="85" y="54"/>
                    <a:pt x="85" y="74"/>
                    <a:pt x="103" y="69"/>
                  </a:cubicBezTo>
                  <a:cubicBezTo>
                    <a:pt x="127" y="63"/>
                    <a:pt x="119" y="30"/>
                    <a:pt x="84" y="35"/>
                  </a:cubicBezTo>
                  <a:cubicBezTo>
                    <a:pt x="79" y="36"/>
                    <a:pt x="64" y="41"/>
                    <a:pt x="56" y="51"/>
                  </a:cubicBezTo>
                  <a:cubicBezTo>
                    <a:pt x="44" y="66"/>
                    <a:pt x="58" y="91"/>
                    <a:pt x="81" y="96"/>
                  </a:cubicBezTo>
                  <a:cubicBezTo>
                    <a:pt x="99" y="100"/>
                    <a:pt x="119" y="94"/>
                    <a:pt x="128" y="82"/>
                  </a:cubicBezTo>
                  <a:cubicBezTo>
                    <a:pt x="139" y="68"/>
                    <a:pt x="147" y="52"/>
                    <a:pt x="132" y="29"/>
                  </a:cubicBezTo>
                  <a:cubicBezTo>
                    <a:pt x="125" y="19"/>
                    <a:pt x="115" y="8"/>
                    <a:pt x="101" y="5"/>
                  </a:cubicBezTo>
                  <a:cubicBezTo>
                    <a:pt x="68" y="0"/>
                    <a:pt x="48" y="12"/>
                    <a:pt x="32" y="37"/>
                  </a:cubicBezTo>
                  <a:cubicBezTo>
                    <a:pt x="0" y="86"/>
                    <a:pt x="64" y="134"/>
                    <a:pt x="103" y="119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3" name="Freeform 171"/>
            <p:cNvSpPr/>
            <p:nvPr userDrawn="1"/>
          </p:nvSpPr>
          <p:spPr bwMode="auto">
            <a:xfrm>
              <a:off x="1806575" y="1524000"/>
              <a:ext cx="114300" cy="136525"/>
            </a:xfrm>
            <a:custGeom>
              <a:avLst/>
              <a:gdLst>
                <a:gd name="T0" fmla="*/ 112 w 112"/>
                <a:gd name="T1" fmla="*/ 43 h 135"/>
                <a:gd name="T2" fmla="*/ 16 w 112"/>
                <a:gd name="T3" fmla="*/ 81 h 135"/>
                <a:gd name="T4" fmla="*/ 59 w 112"/>
                <a:gd name="T5" fmla="*/ 122 h 135"/>
                <a:gd name="T6" fmla="*/ 97 w 112"/>
                <a:gd name="T7" fmla="*/ 85 h 135"/>
                <a:gd name="T8" fmla="*/ 59 w 112"/>
                <a:gd name="T9" fmla="*/ 51 h 135"/>
                <a:gd name="T10" fmla="*/ 40 w 112"/>
                <a:gd name="T11" fmla="*/ 76 h 135"/>
                <a:gd name="T12" fmla="*/ 68 w 112"/>
                <a:gd name="T13" fmla="*/ 98 h 135"/>
                <a:gd name="T14" fmla="*/ 74 w 112"/>
                <a:gd name="T15" fmla="*/ 89 h 135"/>
                <a:gd name="T16" fmla="*/ 62 w 112"/>
                <a:gd name="T17" fmla="*/ 83 h 135"/>
                <a:gd name="T18" fmla="*/ 79 w 112"/>
                <a:gd name="T19" fmla="*/ 81 h 135"/>
                <a:gd name="T20" fmla="*/ 41 w 112"/>
                <a:gd name="T21" fmla="*/ 95 h 135"/>
                <a:gd name="T22" fmla="*/ 31 w 112"/>
                <a:gd name="T23" fmla="*/ 65 h 135"/>
                <a:gd name="T24" fmla="*/ 80 w 112"/>
                <a:gd name="T25" fmla="*/ 45 h 135"/>
                <a:gd name="T26" fmla="*/ 106 w 112"/>
                <a:gd name="T27" fmla="*/ 87 h 135"/>
                <a:gd name="T28" fmla="*/ 74 w 112"/>
                <a:gd name="T29" fmla="*/ 130 h 135"/>
                <a:gd name="T30" fmla="*/ 34 w 112"/>
                <a:gd name="T31" fmla="*/ 128 h 135"/>
                <a:gd name="T32" fmla="*/ 4 w 112"/>
                <a:gd name="T33" fmla="*/ 59 h 135"/>
                <a:gd name="T34" fmla="*/ 112 w 112"/>
                <a:gd name="T35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35">
                  <a:moveTo>
                    <a:pt x="112" y="43"/>
                  </a:moveTo>
                  <a:cubicBezTo>
                    <a:pt x="61" y="11"/>
                    <a:pt x="13" y="30"/>
                    <a:pt x="16" y="81"/>
                  </a:cubicBezTo>
                  <a:cubicBezTo>
                    <a:pt x="17" y="108"/>
                    <a:pt x="43" y="123"/>
                    <a:pt x="59" y="122"/>
                  </a:cubicBezTo>
                  <a:cubicBezTo>
                    <a:pt x="93" y="120"/>
                    <a:pt x="100" y="100"/>
                    <a:pt x="97" y="85"/>
                  </a:cubicBezTo>
                  <a:cubicBezTo>
                    <a:pt x="93" y="58"/>
                    <a:pt x="67" y="51"/>
                    <a:pt x="59" y="51"/>
                  </a:cubicBezTo>
                  <a:cubicBezTo>
                    <a:pt x="54" y="51"/>
                    <a:pt x="34" y="54"/>
                    <a:pt x="40" y="76"/>
                  </a:cubicBezTo>
                  <a:cubicBezTo>
                    <a:pt x="46" y="101"/>
                    <a:pt x="62" y="100"/>
                    <a:pt x="68" y="98"/>
                  </a:cubicBezTo>
                  <a:cubicBezTo>
                    <a:pt x="71" y="97"/>
                    <a:pt x="76" y="93"/>
                    <a:pt x="74" y="89"/>
                  </a:cubicBezTo>
                  <a:cubicBezTo>
                    <a:pt x="70" y="80"/>
                    <a:pt x="63" y="83"/>
                    <a:pt x="62" y="83"/>
                  </a:cubicBezTo>
                  <a:cubicBezTo>
                    <a:pt x="54" y="81"/>
                    <a:pt x="69" y="66"/>
                    <a:pt x="79" y="81"/>
                  </a:cubicBezTo>
                  <a:cubicBezTo>
                    <a:pt x="94" y="102"/>
                    <a:pt x="63" y="122"/>
                    <a:pt x="41" y="95"/>
                  </a:cubicBezTo>
                  <a:cubicBezTo>
                    <a:pt x="37" y="90"/>
                    <a:pt x="31" y="77"/>
                    <a:pt x="31" y="65"/>
                  </a:cubicBezTo>
                  <a:cubicBezTo>
                    <a:pt x="32" y="45"/>
                    <a:pt x="59" y="34"/>
                    <a:pt x="80" y="45"/>
                  </a:cubicBezTo>
                  <a:cubicBezTo>
                    <a:pt x="96" y="55"/>
                    <a:pt x="107" y="73"/>
                    <a:pt x="106" y="87"/>
                  </a:cubicBezTo>
                  <a:cubicBezTo>
                    <a:pt x="105" y="106"/>
                    <a:pt x="100" y="122"/>
                    <a:pt x="74" y="130"/>
                  </a:cubicBezTo>
                  <a:cubicBezTo>
                    <a:pt x="62" y="133"/>
                    <a:pt x="47" y="135"/>
                    <a:pt x="34" y="128"/>
                  </a:cubicBezTo>
                  <a:cubicBezTo>
                    <a:pt x="6" y="113"/>
                    <a:pt x="0" y="88"/>
                    <a:pt x="4" y="59"/>
                  </a:cubicBezTo>
                  <a:cubicBezTo>
                    <a:pt x="13" y="0"/>
                    <a:pt x="93" y="6"/>
                    <a:pt x="112" y="43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4" name="Freeform 172"/>
            <p:cNvSpPr/>
            <p:nvPr userDrawn="1"/>
          </p:nvSpPr>
          <p:spPr bwMode="auto">
            <a:xfrm>
              <a:off x="1390650" y="1458913"/>
              <a:ext cx="82550" cy="98425"/>
            </a:xfrm>
            <a:custGeom>
              <a:avLst/>
              <a:gdLst>
                <a:gd name="T0" fmla="*/ 0 w 82"/>
                <a:gd name="T1" fmla="*/ 67 h 98"/>
                <a:gd name="T2" fmla="*/ 70 w 82"/>
                <a:gd name="T3" fmla="*/ 38 h 98"/>
                <a:gd name="T4" fmla="*/ 39 w 82"/>
                <a:gd name="T5" fmla="*/ 10 h 98"/>
                <a:gd name="T6" fmla="*/ 11 w 82"/>
                <a:gd name="T7" fmla="*/ 35 h 98"/>
                <a:gd name="T8" fmla="*/ 38 w 82"/>
                <a:gd name="T9" fmla="*/ 60 h 98"/>
                <a:gd name="T10" fmla="*/ 53 w 82"/>
                <a:gd name="T11" fmla="*/ 42 h 98"/>
                <a:gd name="T12" fmla="*/ 32 w 82"/>
                <a:gd name="T13" fmla="*/ 25 h 98"/>
                <a:gd name="T14" fmla="*/ 27 w 82"/>
                <a:gd name="T15" fmla="*/ 33 h 98"/>
                <a:gd name="T16" fmla="*/ 36 w 82"/>
                <a:gd name="T17" fmla="*/ 37 h 98"/>
                <a:gd name="T18" fmla="*/ 24 w 82"/>
                <a:gd name="T19" fmla="*/ 38 h 98"/>
                <a:gd name="T20" fmla="*/ 51 w 82"/>
                <a:gd name="T21" fmla="*/ 28 h 98"/>
                <a:gd name="T22" fmla="*/ 59 w 82"/>
                <a:gd name="T23" fmla="*/ 50 h 98"/>
                <a:gd name="T24" fmla="*/ 23 w 82"/>
                <a:gd name="T25" fmla="*/ 64 h 98"/>
                <a:gd name="T26" fmla="*/ 4 w 82"/>
                <a:gd name="T27" fmla="*/ 35 h 98"/>
                <a:gd name="T28" fmla="*/ 28 w 82"/>
                <a:gd name="T29" fmla="*/ 3 h 98"/>
                <a:gd name="T30" fmla="*/ 57 w 82"/>
                <a:gd name="T31" fmla="*/ 5 h 98"/>
                <a:gd name="T32" fmla="*/ 78 w 82"/>
                <a:gd name="T33" fmla="*/ 55 h 98"/>
                <a:gd name="T34" fmla="*/ 0 w 82"/>
                <a:gd name="T35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8">
                  <a:moveTo>
                    <a:pt x="0" y="67"/>
                  </a:moveTo>
                  <a:cubicBezTo>
                    <a:pt x="37" y="90"/>
                    <a:pt x="72" y="77"/>
                    <a:pt x="70" y="38"/>
                  </a:cubicBezTo>
                  <a:cubicBezTo>
                    <a:pt x="69" y="20"/>
                    <a:pt x="51" y="9"/>
                    <a:pt x="39" y="10"/>
                  </a:cubicBezTo>
                  <a:cubicBezTo>
                    <a:pt x="15" y="12"/>
                    <a:pt x="10" y="25"/>
                    <a:pt x="11" y="35"/>
                  </a:cubicBezTo>
                  <a:cubicBezTo>
                    <a:pt x="14" y="56"/>
                    <a:pt x="33" y="60"/>
                    <a:pt x="38" y="60"/>
                  </a:cubicBezTo>
                  <a:cubicBezTo>
                    <a:pt x="42" y="61"/>
                    <a:pt x="57" y="58"/>
                    <a:pt x="53" y="42"/>
                  </a:cubicBezTo>
                  <a:cubicBezTo>
                    <a:pt x="48" y="24"/>
                    <a:pt x="36" y="24"/>
                    <a:pt x="32" y="25"/>
                  </a:cubicBezTo>
                  <a:cubicBezTo>
                    <a:pt x="30" y="26"/>
                    <a:pt x="26" y="30"/>
                    <a:pt x="27" y="33"/>
                  </a:cubicBezTo>
                  <a:cubicBezTo>
                    <a:pt x="30" y="40"/>
                    <a:pt x="36" y="36"/>
                    <a:pt x="36" y="37"/>
                  </a:cubicBezTo>
                  <a:cubicBezTo>
                    <a:pt x="42" y="39"/>
                    <a:pt x="33" y="51"/>
                    <a:pt x="24" y="38"/>
                  </a:cubicBezTo>
                  <a:cubicBezTo>
                    <a:pt x="15" y="25"/>
                    <a:pt x="35" y="10"/>
                    <a:pt x="51" y="28"/>
                  </a:cubicBezTo>
                  <a:cubicBezTo>
                    <a:pt x="54" y="32"/>
                    <a:pt x="59" y="41"/>
                    <a:pt x="59" y="50"/>
                  </a:cubicBezTo>
                  <a:cubicBezTo>
                    <a:pt x="59" y="65"/>
                    <a:pt x="38" y="73"/>
                    <a:pt x="23" y="64"/>
                  </a:cubicBezTo>
                  <a:cubicBezTo>
                    <a:pt x="12" y="58"/>
                    <a:pt x="4" y="46"/>
                    <a:pt x="4" y="35"/>
                  </a:cubicBezTo>
                  <a:cubicBezTo>
                    <a:pt x="5" y="21"/>
                    <a:pt x="11" y="8"/>
                    <a:pt x="28" y="3"/>
                  </a:cubicBezTo>
                  <a:cubicBezTo>
                    <a:pt x="38" y="1"/>
                    <a:pt x="47" y="0"/>
                    <a:pt x="57" y="5"/>
                  </a:cubicBezTo>
                  <a:cubicBezTo>
                    <a:pt x="77" y="17"/>
                    <a:pt x="82" y="34"/>
                    <a:pt x="78" y="55"/>
                  </a:cubicBezTo>
                  <a:cubicBezTo>
                    <a:pt x="72" y="98"/>
                    <a:pt x="14" y="93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5" name="Freeform 173"/>
            <p:cNvSpPr/>
            <p:nvPr userDrawn="1"/>
          </p:nvSpPr>
          <p:spPr bwMode="auto">
            <a:xfrm>
              <a:off x="1817688" y="996950"/>
              <a:ext cx="82550" cy="98425"/>
            </a:xfrm>
            <a:custGeom>
              <a:avLst/>
              <a:gdLst>
                <a:gd name="T0" fmla="*/ 0 w 81"/>
                <a:gd name="T1" fmla="*/ 66 h 98"/>
                <a:gd name="T2" fmla="*/ 70 w 81"/>
                <a:gd name="T3" fmla="*/ 38 h 98"/>
                <a:gd name="T4" fmla="*/ 38 w 81"/>
                <a:gd name="T5" fmla="*/ 10 h 98"/>
                <a:gd name="T6" fmla="*/ 10 w 81"/>
                <a:gd name="T7" fmla="*/ 35 h 98"/>
                <a:gd name="T8" fmla="*/ 38 w 81"/>
                <a:gd name="T9" fmla="*/ 61 h 98"/>
                <a:gd name="T10" fmla="*/ 51 w 81"/>
                <a:gd name="T11" fmla="*/ 42 h 98"/>
                <a:gd name="T12" fmla="*/ 32 w 81"/>
                <a:gd name="T13" fmla="*/ 26 h 98"/>
                <a:gd name="T14" fmla="*/ 27 w 81"/>
                <a:gd name="T15" fmla="*/ 33 h 98"/>
                <a:gd name="T16" fmla="*/ 36 w 81"/>
                <a:gd name="T17" fmla="*/ 37 h 98"/>
                <a:gd name="T18" fmla="*/ 23 w 81"/>
                <a:gd name="T19" fmla="*/ 39 h 98"/>
                <a:gd name="T20" fmla="*/ 50 w 81"/>
                <a:gd name="T21" fmla="*/ 28 h 98"/>
                <a:gd name="T22" fmla="*/ 58 w 81"/>
                <a:gd name="T23" fmla="*/ 50 h 98"/>
                <a:gd name="T24" fmla="*/ 23 w 81"/>
                <a:gd name="T25" fmla="*/ 64 h 98"/>
                <a:gd name="T26" fmla="*/ 5 w 81"/>
                <a:gd name="T27" fmla="*/ 34 h 98"/>
                <a:gd name="T28" fmla="*/ 28 w 81"/>
                <a:gd name="T29" fmla="*/ 4 h 98"/>
                <a:gd name="T30" fmla="*/ 56 w 81"/>
                <a:gd name="T31" fmla="*/ 6 h 98"/>
                <a:gd name="T32" fmla="*/ 78 w 81"/>
                <a:gd name="T33" fmla="*/ 55 h 98"/>
                <a:gd name="T34" fmla="*/ 0 w 81"/>
                <a:gd name="T35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8">
                  <a:moveTo>
                    <a:pt x="0" y="66"/>
                  </a:moveTo>
                  <a:cubicBezTo>
                    <a:pt x="36" y="89"/>
                    <a:pt x="72" y="76"/>
                    <a:pt x="70" y="38"/>
                  </a:cubicBezTo>
                  <a:cubicBezTo>
                    <a:pt x="69" y="20"/>
                    <a:pt x="49" y="9"/>
                    <a:pt x="38" y="10"/>
                  </a:cubicBezTo>
                  <a:cubicBezTo>
                    <a:pt x="14" y="11"/>
                    <a:pt x="9" y="25"/>
                    <a:pt x="10" y="35"/>
                  </a:cubicBezTo>
                  <a:cubicBezTo>
                    <a:pt x="14" y="55"/>
                    <a:pt x="32" y="61"/>
                    <a:pt x="38" y="61"/>
                  </a:cubicBezTo>
                  <a:cubicBezTo>
                    <a:pt x="42" y="60"/>
                    <a:pt x="56" y="58"/>
                    <a:pt x="51" y="42"/>
                  </a:cubicBezTo>
                  <a:cubicBezTo>
                    <a:pt x="46" y="25"/>
                    <a:pt x="36" y="24"/>
                    <a:pt x="32" y="26"/>
                  </a:cubicBezTo>
                  <a:cubicBezTo>
                    <a:pt x="30" y="27"/>
                    <a:pt x="25" y="29"/>
                    <a:pt x="27" y="33"/>
                  </a:cubicBezTo>
                  <a:cubicBezTo>
                    <a:pt x="30" y="40"/>
                    <a:pt x="35" y="37"/>
                    <a:pt x="36" y="37"/>
                  </a:cubicBezTo>
                  <a:cubicBezTo>
                    <a:pt x="41" y="38"/>
                    <a:pt x="31" y="51"/>
                    <a:pt x="23" y="39"/>
                  </a:cubicBezTo>
                  <a:cubicBezTo>
                    <a:pt x="13" y="25"/>
                    <a:pt x="36" y="10"/>
                    <a:pt x="50" y="28"/>
                  </a:cubicBezTo>
                  <a:cubicBezTo>
                    <a:pt x="55" y="33"/>
                    <a:pt x="58" y="42"/>
                    <a:pt x="58" y="50"/>
                  </a:cubicBezTo>
                  <a:cubicBezTo>
                    <a:pt x="58" y="65"/>
                    <a:pt x="38" y="72"/>
                    <a:pt x="23" y="64"/>
                  </a:cubicBezTo>
                  <a:cubicBezTo>
                    <a:pt x="11" y="58"/>
                    <a:pt x="4" y="45"/>
                    <a:pt x="5" y="34"/>
                  </a:cubicBezTo>
                  <a:cubicBezTo>
                    <a:pt x="5" y="22"/>
                    <a:pt x="9" y="9"/>
                    <a:pt x="28" y="4"/>
                  </a:cubicBezTo>
                  <a:cubicBezTo>
                    <a:pt x="36" y="1"/>
                    <a:pt x="47" y="0"/>
                    <a:pt x="56" y="6"/>
                  </a:cubicBezTo>
                  <a:cubicBezTo>
                    <a:pt x="76" y="18"/>
                    <a:pt x="81" y="35"/>
                    <a:pt x="78" y="55"/>
                  </a:cubicBezTo>
                  <a:cubicBezTo>
                    <a:pt x="72" y="98"/>
                    <a:pt x="14" y="93"/>
                    <a:pt x="0" y="66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6" name="Freeform 174"/>
            <p:cNvSpPr/>
            <p:nvPr userDrawn="1"/>
          </p:nvSpPr>
          <p:spPr bwMode="auto">
            <a:xfrm>
              <a:off x="1617663" y="1228725"/>
              <a:ext cx="82550" cy="100013"/>
            </a:xfrm>
            <a:custGeom>
              <a:avLst/>
              <a:gdLst>
                <a:gd name="T0" fmla="*/ 0 w 81"/>
                <a:gd name="T1" fmla="*/ 67 h 99"/>
                <a:gd name="T2" fmla="*/ 69 w 81"/>
                <a:gd name="T3" fmla="*/ 38 h 99"/>
                <a:gd name="T4" fmla="*/ 38 w 81"/>
                <a:gd name="T5" fmla="*/ 11 h 99"/>
                <a:gd name="T6" fmla="*/ 10 w 81"/>
                <a:gd name="T7" fmla="*/ 37 h 99"/>
                <a:gd name="T8" fmla="*/ 37 w 81"/>
                <a:gd name="T9" fmla="*/ 61 h 99"/>
                <a:gd name="T10" fmla="*/ 52 w 81"/>
                <a:gd name="T11" fmla="*/ 43 h 99"/>
                <a:gd name="T12" fmla="*/ 31 w 81"/>
                <a:gd name="T13" fmla="*/ 27 h 99"/>
                <a:gd name="T14" fmla="*/ 27 w 81"/>
                <a:gd name="T15" fmla="*/ 34 h 99"/>
                <a:gd name="T16" fmla="*/ 37 w 81"/>
                <a:gd name="T17" fmla="*/ 38 h 99"/>
                <a:gd name="T18" fmla="*/ 23 w 81"/>
                <a:gd name="T19" fmla="*/ 40 h 99"/>
                <a:gd name="T20" fmla="*/ 51 w 81"/>
                <a:gd name="T21" fmla="*/ 28 h 99"/>
                <a:gd name="T22" fmla="*/ 59 w 81"/>
                <a:gd name="T23" fmla="*/ 50 h 99"/>
                <a:gd name="T24" fmla="*/ 22 w 81"/>
                <a:gd name="T25" fmla="*/ 65 h 99"/>
                <a:gd name="T26" fmla="*/ 5 w 81"/>
                <a:gd name="T27" fmla="*/ 35 h 99"/>
                <a:gd name="T28" fmla="*/ 27 w 81"/>
                <a:gd name="T29" fmla="*/ 5 h 99"/>
                <a:gd name="T30" fmla="*/ 56 w 81"/>
                <a:gd name="T31" fmla="*/ 6 h 99"/>
                <a:gd name="T32" fmla="*/ 78 w 81"/>
                <a:gd name="T33" fmla="*/ 54 h 99"/>
                <a:gd name="T34" fmla="*/ 0 w 81"/>
                <a:gd name="T3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9">
                  <a:moveTo>
                    <a:pt x="0" y="67"/>
                  </a:moveTo>
                  <a:cubicBezTo>
                    <a:pt x="36" y="90"/>
                    <a:pt x="72" y="76"/>
                    <a:pt x="69" y="38"/>
                  </a:cubicBezTo>
                  <a:cubicBezTo>
                    <a:pt x="68" y="22"/>
                    <a:pt x="49" y="10"/>
                    <a:pt x="38" y="11"/>
                  </a:cubicBezTo>
                  <a:cubicBezTo>
                    <a:pt x="14" y="12"/>
                    <a:pt x="9" y="26"/>
                    <a:pt x="10" y="37"/>
                  </a:cubicBezTo>
                  <a:cubicBezTo>
                    <a:pt x="13" y="57"/>
                    <a:pt x="33" y="61"/>
                    <a:pt x="37" y="61"/>
                  </a:cubicBezTo>
                  <a:cubicBezTo>
                    <a:pt x="43" y="61"/>
                    <a:pt x="56" y="58"/>
                    <a:pt x="52" y="43"/>
                  </a:cubicBezTo>
                  <a:cubicBezTo>
                    <a:pt x="47" y="25"/>
                    <a:pt x="35" y="25"/>
                    <a:pt x="31" y="27"/>
                  </a:cubicBezTo>
                  <a:cubicBezTo>
                    <a:pt x="29" y="28"/>
                    <a:pt x="26" y="31"/>
                    <a:pt x="27" y="34"/>
                  </a:cubicBezTo>
                  <a:cubicBezTo>
                    <a:pt x="30" y="40"/>
                    <a:pt x="35" y="38"/>
                    <a:pt x="37" y="38"/>
                  </a:cubicBezTo>
                  <a:cubicBezTo>
                    <a:pt x="41" y="39"/>
                    <a:pt x="31" y="52"/>
                    <a:pt x="23" y="40"/>
                  </a:cubicBezTo>
                  <a:cubicBezTo>
                    <a:pt x="13" y="26"/>
                    <a:pt x="36" y="9"/>
                    <a:pt x="51" y="28"/>
                  </a:cubicBezTo>
                  <a:cubicBezTo>
                    <a:pt x="55" y="33"/>
                    <a:pt x="59" y="42"/>
                    <a:pt x="59" y="50"/>
                  </a:cubicBezTo>
                  <a:cubicBezTo>
                    <a:pt x="58" y="66"/>
                    <a:pt x="38" y="73"/>
                    <a:pt x="22" y="65"/>
                  </a:cubicBezTo>
                  <a:cubicBezTo>
                    <a:pt x="12" y="59"/>
                    <a:pt x="5" y="46"/>
                    <a:pt x="5" y="35"/>
                  </a:cubicBezTo>
                  <a:cubicBezTo>
                    <a:pt x="5" y="22"/>
                    <a:pt x="10" y="10"/>
                    <a:pt x="27" y="5"/>
                  </a:cubicBezTo>
                  <a:cubicBezTo>
                    <a:pt x="37" y="2"/>
                    <a:pt x="47" y="0"/>
                    <a:pt x="56" y="6"/>
                  </a:cubicBezTo>
                  <a:cubicBezTo>
                    <a:pt x="76" y="17"/>
                    <a:pt x="81" y="34"/>
                    <a:pt x="78" y="54"/>
                  </a:cubicBezTo>
                  <a:cubicBezTo>
                    <a:pt x="72" y="99"/>
                    <a:pt x="13" y="94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7" name="Freeform 175"/>
            <p:cNvSpPr/>
            <p:nvPr userDrawn="1"/>
          </p:nvSpPr>
          <p:spPr bwMode="auto">
            <a:xfrm>
              <a:off x="1804988" y="1160463"/>
              <a:ext cx="104775" cy="98425"/>
            </a:xfrm>
            <a:custGeom>
              <a:avLst/>
              <a:gdLst>
                <a:gd name="T0" fmla="*/ 29 w 104"/>
                <a:gd name="T1" fmla="*/ 11 h 98"/>
                <a:gd name="T2" fmla="*/ 63 w 104"/>
                <a:gd name="T3" fmla="*/ 77 h 98"/>
                <a:gd name="T4" fmla="*/ 21 w 104"/>
                <a:gd name="T5" fmla="*/ 78 h 98"/>
                <a:gd name="T6" fmla="*/ 18 w 104"/>
                <a:gd name="T7" fmla="*/ 41 h 98"/>
                <a:gd name="T8" fmla="*/ 54 w 104"/>
                <a:gd name="T9" fmla="*/ 40 h 98"/>
                <a:gd name="T10" fmla="*/ 52 w 104"/>
                <a:gd name="T11" fmla="*/ 63 h 98"/>
                <a:gd name="T12" fmla="*/ 27 w 104"/>
                <a:gd name="T13" fmla="*/ 62 h 98"/>
                <a:gd name="T14" fmla="*/ 28 w 104"/>
                <a:gd name="T15" fmla="*/ 53 h 98"/>
                <a:gd name="T16" fmla="*/ 37 w 104"/>
                <a:gd name="T17" fmla="*/ 57 h 98"/>
                <a:gd name="T18" fmla="*/ 29 w 104"/>
                <a:gd name="T19" fmla="*/ 47 h 98"/>
                <a:gd name="T20" fmla="*/ 42 w 104"/>
                <a:gd name="T21" fmla="*/ 72 h 98"/>
                <a:gd name="T22" fmla="*/ 63 w 104"/>
                <a:gd name="T23" fmla="*/ 60 h 98"/>
                <a:gd name="T24" fmla="*/ 45 w 104"/>
                <a:gd name="T25" fmla="*/ 27 h 98"/>
                <a:gd name="T26" fmla="*/ 13 w 104"/>
                <a:gd name="T27" fmla="*/ 38 h 98"/>
                <a:gd name="T28" fmla="*/ 10 w 104"/>
                <a:gd name="T29" fmla="*/ 76 h 98"/>
                <a:gd name="T30" fmla="*/ 31 w 104"/>
                <a:gd name="T31" fmla="*/ 94 h 98"/>
                <a:gd name="T32" fmla="*/ 81 w 104"/>
                <a:gd name="T33" fmla="*/ 70 h 98"/>
                <a:gd name="T34" fmla="*/ 29 w 104"/>
                <a:gd name="T3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98">
                  <a:moveTo>
                    <a:pt x="29" y="11"/>
                  </a:moveTo>
                  <a:cubicBezTo>
                    <a:pt x="72" y="17"/>
                    <a:pt x="90" y="50"/>
                    <a:pt x="63" y="77"/>
                  </a:cubicBezTo>
                  <a:cubicBezTo>
                    <a:pt x="51" y="90"/>
                    <a:pt x="29" y="87"/>
                    <a:pt x="21" y="78"/>
                  </a:cubicBezTo>
                  <a:cubicBezTo>
                    <a:pt x="5" y="62"/>
                    <a:pt x="10" y="48"/>
                    <a:pt x="18" y="41"/>
                  </a:cubicBezTo>
                  <a:cubicBezTo>
                    <a:pt x="33" y="28"/>
                    <a:pt x="49" y="36"/>
                    <a:pt x="54" y="40"/>
                  </a:cubicBezTo>
                  <a:cubicBezTo>
                    <a:pt x="57" y="42"/>
                    <a:pt x="66" y="53"/>
                    <a:pt x="52" y="63"/>
                  </a:cubicBezTo>
                  <a:cubicBezTo>
                    <a:pt x="38" y="73"/>
                    <a:pt x="28" y="66"/>
                    <a:pt x="27" y="62"/>
                  </a:cubicBezTo>
                  <a:cubicBezTo>
                    <a:pt x="26" y="60"/>
                    <a:pt x="24" y="55"/>
                    <a:pt x="28" y="53"/>
                  </a:cubicBezTo>
                  <a:cubicBezTo>
                    <a:pt x="34" y="50"/>
                    <a:pt x="36" y="56"/>
                    <a:pt x="37" y="57"/>
                  </a:cubicBezTo>
                  <a:cubicBezTo>
                    <a:pt x="43" y="59"/>
                    <a:pt x="43" y="44"/>
                    <a:pt x="29" y="47"/>
                  </a:cubicBezTo>
                  <a:cubicBezTo>
                    <a:pt x="13" y="52"/>
                    <a:pt x="19" y="75"/>
                    <a:pt x="42" y="72"/>
                  </a:cubicBezTo>
                  <a:cubicBezTo>
                    <a:pt x="48" y="72"/>
                    <a:pt x="58" y="68"/>
                    <a:pt x="63" y="60"/>
                  </a:cubicBezTo>
                  <a:cubicBezTo>
                    <a:pt x="72" y="50"/>
                    <a:pt x="62" y="30"/>
                    <a:pt x="45" y="27"/>
                  </a:cubicBezTo>
                  <a:cubicBezTo>
                    <a:pt x="32" y="25"/>
                    <a:pt x="18" y="30"/>
                    <a:pt x="13" y="38"/>
                  </a:cubicBezTo>
                  <a:cubicBezTo>
                    <a:pt x="5" y="49"/>
                    <a:pt x="0" y="60"/>
                    <a:pt x="10" y="76"/>
                  </a:cubicBezTo>
                  <a:cubicBezTo>
                    <a:pt x="15" y="84"/>
                    <a:pt x="21" y="91"/>
                    <a:pt x="31" y="94"/>
                  </a:cubicBezTo>
                  <a:cubicBezTo>
                    <a:pt x="54" y="98"/>
                    <a:pt x="69" y="89"/>
                    <a:pt x="81" y="70"/>
                  </a:cubicBezTo>
                  <a:cubicBezTo>
                    <a:pt x="104" y="34"/>
                    <a:pt x="58" y="0"/>
                    <a:pt x="29" y="11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8" name="Freeform 176"/>
            <p:cNvSpPr/>
            <p:nvPr userDrawn="1"/>
          </p:nvSpPr>
          <p:spPr bwMode="auto">
            <a:xfrm>
              <a:off x="1866900" y="1689100"/>
              <a:ext cx="82550" cy="76200"/>
            </a:xfrm>
            <a:custGeom>
              <a:avLst/>
              <a:gdLst>
                <a:gd name="T0" fmla="*/ 24 w 82"/>
                <a:gd name="T1" fmla="*/ 8 h 75"/>
                <a:gd name="T2" fmla="*/ 50 w 82"/>
                <a:gd name="T3" fmla="*/ 60 h 75"/>
                <a:gd name="T4" fmla="*/ 18 w 82"/>
                <a:gd name="T5" fmla="*/ 60 h 75"/>
                <a:gd name="T6" fmla="*/ 15 w 82"/>
                <a:gd name="T7" fmla="*/ 31 h 75"/>
                <a:gd name="T8" fmla="*/ 43 w 82"/>
                <a:gd name="T9" fmla="*/ 30 h 75"/>
                <a:gd name="T10" fmla="*/ 41 w 82"/>
                <a:gd name="T11" fmla="*/ 48 h 75"/>
                <a:gd name="T12" fmla="*/ 22 w 82"/>
                <a:gd name="T13" fmla="*/ 47 h 75"/>
                <a:gd name="T14" fmla="*/ 23 w 82"/>
                <a:gd name="T15" fmla="*/ 41 h 75"/>
                <a:gd name="T16" fmla="*/ 29 w 82"/>
                <a:gd name="T17" fmla="*/ 43 h 75"/>
                <a:gd name="T18" fmla="*/ 24 w 82"/>
                <a:gd name="T19" fmla="*/ 36 h 75"/>
                <a:gd name="T20" fmla="*/ 33 w 82"/>
                <a:gd name="T21" fmla="*/ 55 h 75"/>
                <a:gd name="T22" fmla="*/ 49 w 82"/>
                <a:gd name="T23" fmla="*/ 47 h 75"/>
                <a:gd name="T24" fmla="*/ 36 w 82"/>
                <a:gd name="T25" fmla="*/ 21 h 75"/>
                <a:gd name="T26" fmla="*/ 10 w 82"/>
                <a:gd name="T27" fmla="*/ 29 h 75"/>
                <a:gd name="T28" fmla="*/ 8 w 82"/>
                <a:gd name="T29" fmla="*/ 57 h 75"/>
                <a:gd name="T30" fmla="*/ 25 w 82"/>
                <a:gd name="T31" fmla="*/ 71 h 75"/>
                <a:gd name="T32" fmla="*/ 63 w 82"/>
                <a:gd name="T33" fmla="*/ 54 h 75"/>
                <a:gd name="T34" fmla="*/ 24 w 82"/>
                <a:gd name="T35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24" y="8"/>
                  </a:moveTo>
                  <a:cubicBezTo>
                    <a:pt x="57" y="13"/>
                    <a:pt x="71" y="38"/>
                    <a:pt x="50" y="60"/>
                  </a:cubicBezTo>
                  <a:cubicBezTo>
                    <a:pt x="40" y="69"/>
                    <a:pt x="23" y="65"/>
                    <a:pt x="18" y="60"/>
                  </a:cubicBezTo>
                  <a:cubicBezTo>
                    <a:pt x="4" y="47"/>
                    <a:pt x="8" y="37"/>
                    <a:pt x="15" y="31"/>
                  </a:cubicBezTo>
                  <a:cubicBezTo>
                    <a:pt x="26" y="21"/>
                    <a:pt x="40" y="28"/>
                    <a:pt x="43" y="30"/>
                  </a:cubicBezTo>
                  <a:cubicBezTo>
                    <a:pt x="46" y="33"/>
                    <a:pt x="52" y="41"/>
                    <a:pt x="41" y="48"/>
                  </a:cubicBezTo>
                  <a:cubicBezTo>
                    <a:pt x="31" y="55"/>
                    <a:pt x="23" y="51"/>
                    <a:pt x="22" y="47"/>
                  </a:cubicBezTo>
                  <a:cubicBezTo>
                    <a:pt x="21" y="46"/>
                    <a:pt x="20" y="42"/>
                    <a:pt x="23" y="41"/>
                  </a:cubicBezTo>
                  <a:cubicBezTo>
                    <a:pt x="27" y="38"/>
                    <a:pt x="29" y="43"/>
                    <a:pt x="29" y="43"/>
                  </a:cubicBezTo>
                  <a:cubicBezTo>
                    <a:pt x="34" y="45"/>
                    <a:pt x="34" y="33"/>
                    <a:pt x="24" y="36"/>
                  </a:cubicBezTo>
                  <a:cubicBezTo>
                    <a:pt x="11" y="39"/>
                    <a:pt x="15" y="58"/>
                    <a:pt x="33" y="55"/>
                  </a:cubicBezTo>
                  <a:cubicBezTo>
                    <a:pt x="38" y="55"/>
                    <a:pt x="45" y="52"/>
                    <a:pt x="49" y="47"/>
                  </a:cubicBezTo>
                  <a:cubicBezTo>
                    <a:pt x="57" y="39"/>
                    <a:pt x="48" y="24"/>
                    <a:pt x="36" y="21"/>
                  </a:cubicBezTo>
                  <a:cubicBezTo>
                    <a:pt x="26" y="19"/>
                    <a:pt x="15" y="23"/>
                    <a:pt x="10" y="29"/>
                  </a:cubicBezTo>
                  <a:cubicBezTo>
                    <a:pt x="4" y="37"/>
                    <a:pt x="0" y="47"/>
                    <a:pt x="8" y="57"/>
                  </a:cubicBezTo>
                  <a:cubicBezTo>
                    <a:pt x="12" y="63"/>
                    <a:pt x="17" y="69"/>
                    <a:pt x="25" y="71"/>
                  </a:cubicBezTo>
                  <a:cubicBezTo>
                    <a:pt x="43" y="75"/>
                    <a:pt x="54" y="68"/>
                    <a:pt x="63" y="54"/>
                  </a:cubicBezTo>
                  <a:cubicBezTo>
                    <a:pt x="82" y="27"/>
                    <a:pt x="45" y="0"/>
                    <a:pt x="24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9" name="Freeform 177"/>
            <p:cNvSpPr/>
            <p:nvPr userDrawn="1"/>
          </p:nvSpPr>
          <p:spPr bwMode="auto">
            <a:xfrm>
              <a:off x="1654175" y="1585913"/>
              <a:ext cx="80963" cy="77788"/>
            </a:xfrm>
            <a:custGeom>
              <a:avLst/>
              <a:gdLst>
                <a:gd name="T0" fmla="*/ 23 w 80"/>
                <a:gd name="T1" fmla="*/ 10 h 76"/>
                <a:gd name="T2" fmla="*/ 49 w 80"/>
                <a:gd name="T3" fmla="*/ 61 h 76"/>
                <a:gd name="T4" fmla="*/ 17 w 80"/>
                <a:gd name="T5" fmla="*/ 61 h 76"/>
                <a:gd name="T6" fmla="*/ 14 w 80"/>
                <a:gd name="T7" fmla="*/ 31 h 76"/>
                <a:gd name="T8" fmla="*/ 43 w 80"/>
                <a:gd name="T9" fmla="*/ 32 h 76"/>
                <a:gd name="T10" fmla="*/ 41 w 80"/>
                <a:gd name="T11" fmla="*/ 49 h 76"/>
                <a:gd name="T12" fmla="*/ 22 w 80"/>
                <a:gd name="T13" fmla="*/ 48 h 76"/>
                <a:gd name="T14" fmla="*/ 23 w 80"/>
                <a:gd name="T15" fmla="*/ 42 h 76"/>
                <a:gd name="T16" fmla="*/ 29 w 80"/>
                <a:gd name="T17" fmla="*/ 45 h 76"/>
                <a:gd name="T18" fmla="*/ 23 w 80"/>
                <a:gd name="T19" fmla="*/ 37 h 76"/>
                <a:gd name="T20" fmla="*/ 33 w 80"/>
                <a:gd name="T21" fmla="*/ 57 h 76"/>
                <a:gd name="T22" fmla="*/ 49 w 80"/>
                <a:gd name="T23" fmla="*/ 48 h 76"/>
                <a:gd name="T24" fmla="*/ 35 w 80"/>
                <a:gd name="T25" fmla="*/ 23 h 76"/>
                <a:gd name="T26" fmla="*/ 9 w 80"/>
                <a:gd name="T27" fmla="*/ 30 h 76"/>
                <a:gd name="T28" fmla="*/ 8 w 80"/>
                <a:gd name="T29" fmla="*/ 59 h 76"/>
                <a:gd name="T30" fmla="*/ 25 w 80"/>
                <a:gd name="T31" fmla="*/ 73 h 76"/>
                <a:gd name="T32" fmla="*/ 62 w 80"/>
                <a:gd name="T33" fmla="*/ 55 h 76"/>
                <a:gd name="T34" fmla="*/ 23 w 80"/>
                <a:gd name="T35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76">
                  <a:moveTo>
                    <a:pt x="23" y="10"/>
                  </a:moveTo>
                  <a:cubicBezTo>
                    <a:pt x="56" y="14"/>
                    <a:pt x="69" y="40"/>
                    <a:pt x="49" y="61"/>
                  </a:cubicBezTo>
                  <a:cubicBezTo>
                    <a:pt x="40" y="70"/>
                    <a:pt x="23" y="67"/>
                    <a:pt x="17" y="61"/>
                  </a:cubicBezTo>
                  <a:cubicBezTo>
                    <a:pt x="4" y="48"/>
                    <a:pt x="7" y="37"/>
                    <a:pt x="14" y="31"/>
                  </a:cubicBezTo>
                  <a:cubicBezTo>
                    <a:pt x="26" y="22"/>
                    <a:pt x="40" y="30"/>
                    <a:pt x="43" y="32"/>
                  </a:cubicBezTo>
                  <a:cubicBezTo>
                    <a:pt x="45" y="34"/>
                    <a:pt x="52" y="43"/>
                    <a:pt x="41" y="49"/>
                  </a:cubicBezTo>
                  <a:cubicBezTo>
                    <a:pt x="30" y="56"/>
                    <a:pt x="23" y="51"/>
                    <a:pt x="22" y="48"/>
                  </a:cubicBezTo>
                  <a:cubicBezTo>
                    <a:pt x="21" y="47"/>
                    <a:pt x="19" y="44"/>
                    <a:pt x="23" y="42"/>
                  </a:cubicBezTo>
                  <a:cubicBezTo>
                    <a:pt x="27" y="40"/>
                    <a:pt x="29" y="43"/>
                    <a:pt x="29" y="45"/>
                  </a:cubicBezTo>
                  <a:cubicBezTo>
                    <a:pt x="33" y="46"/>
                    <a:pt x="33" y="34"/>
                    <a:pt x="23" y="37"/>
                  </a:cubicBezTo>
                  <a:cubicBezTo>
                    <a:pt x="10" y="40"/>
                    <a:pt x="16" y="60"/>
                    <a:pt x="33" y="57"/>
                  </a:cubicBezTo>
                  <a:cubicBezTo>
                    <a:pt x="37" y="56"/>
                    <a:pt x="44" y="52"/>
                    <a:pt x="49" y="48"/>
                  </a:cubicBezTo>
                  <a:cubicBezTo>
                    <a:pt x="55" y="40"/>
                    <a:pt x="48" y="25"/>
                    <a:pt x="35" y="23"/>
                  </a:cubicBezTo>
                  <a:cubicBezTo>
                    <a:pt x="26" y="20"/>
                    <a:pt x="14" y="24"/>
                    <a:pt x="9" y="30"/>
                  </a:cubicBezTo>
                  <a:cubicBezTo>
                    <a:pt x="3" y="38"/>
                    <a:pt x="0" y="47"/>
                    <a:pt x="8" y="59"/>
                  </a:cubicBezTo>
                  <a:cubicBezTo>
                    <a:pt x="12" y="65"/>
                    <a:pt x="17" y="71"/>
                    <a:pt x="25" y="73"/>
                  </a:cubicBezTo>
                  <a:cubicBezTo>
                    <a:pt x="43" y="76"/>
                    <a:pt x="54" y="69"/>
                    <a:pt x="62" y="55"/>
                  </a:cubicBezTo>
                  <a:cubicBezTo>
                    <a:pt x="80" y="28"/>
                    <a:pt x="45" y="0"/>
                    <a:pt x="23" y="10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0" name="Freeform 178"/>
            <p:cNvSpPr/>
            <p:nvPr userDrawn="1"/>
          </p:nvSpPr>
          <p:spPr bwMode="auto">
            <a:xfrm>
              <a:off x="1536700" y="1336675"/>
              <a:ext cx="79375" cy="74613"/>
            </a:xfrm>
            <a:custGeom>
              <a:avLst/>
              <a:gdLst>
                <a:gd name="T0" fmla="*/ 23 w 79"/>
                <a:gd name="T1" fmla="*/ 8 h 74"/>
                <a:gd name="T2" fmla="*/ 48 w 79"/>
                <a:gd name="T3" fmla="*/ 59 h 74"/>
                <a:gd name="T4" fmla="*/ 16 w 79"/>
                <a:gd name="T5" fmla="*/ 59 h 74"/>
                <a:gd name="T6" fmla="*/ 13 w 79"/>
                <a:gd name="T7" fmla="*/ 30 h 74"/>
                <a:gd name="T8" fmla="*/ 42 w 79"/>
                <a:gd name="T9" fmla="*/ 31 h 74"/>
                <a:gd name="T10" fmla="*/ 40 w 79"/>
                <a:gd name="T11" fmla="*/ 47 h 74"/>
                <a:gd name="T12" fmla="*/ 21 w 79"/>
                <a:gd name="T13" fmla="*/ 47 h 74"/>
                <a:gd name="T14" fmla="*/ 21 w 79"/>
                <a:gd name="T15" fmla="*/ 40 h 74"/>
                <a:gd name="T16" fmla="*/ 29 w 79"/>
                <a:gd name="T17" fmla="*/ 43 h 74"/>
                <a:gd name="T18" fmla="*/ 22 w 79"/>
                <a:gd name="T19" fmla="*/ 35 h 74"/>
                <a:gd name="T20" fmla="*/ 33 w 79"/>
                <a:gd name="T21" fmla="*/ 55 h 74"/>
                <a:gd name="T22" fmla="*/ 48 w 79"/>
                <a:gd name="T23" fmla="*/ 46 h 74"/>
                <a:gd name="T24" fmla="*/ 35 w 79"/>
                <a:gd name="T25" fmla="*/ 21 h 74"/>
                <a:gd name="T26" fmla="*/ 9 w 79"/>
                <a:gd name="T27" fmla="*/ 28 h 74"/>
                <a:gd name="T28" fmla="*/ 7 w 79"/>
                <a:gd name="T29" fmla="*/ 57 h 74"/>
                <a:gd name="T30" fmla="*/ 24 w 79"/>
                <a:gd name="T31" fmla="*/ 70 h 74"/>
                <a:gd name="T32" fmla="*/ 62 w 79"/>
                <a:gd name="T33" fmla="*/ 53 h 74"/>
                <a:gd name="T34" fmla="*/ 23 w 79"/>
                <a:gd name="T35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4">
                  <a:moveTo>
                    <a:pt x="23" y="8"/>
                  </a:moveTo>
                  <a:cubicBezTo>
                    <a:pt x="55" y="12"/>
                    <a:pt x="68" y="38"/>
                    <a:pt x="48" y="59"/>
                  </a:cubicBezTo>
                  <a:cubicBezTo>
                    <a:pt x="39" y="68"/>
                    <a:pt x="23" y="65"/>
                    <a:pt x="16" y="59"/>
                  </a:cubicBezTo>
                  <a:cubicBezTo>
                    <a:pt x="3" y="46"/>
                    <a:pt x="7" y="35"/>
                    <a:pt x="13" y="30"/>
                  </a:cubicBezTo>
                  <a:cubicBezTo>
                    <a:pt x="25" y="21"/>
                    <a:pt x="39" y="28"/>
                    <a:pt x="42" y="31"/>
                  </a:cubicBezTo>
                  <a:cubicBezTo>
                    <a:pt x="44" y="33"/>
                    <a:pt x="51" y="40"/>
                    <a:pt x="40" y="47"/>
                  </a:cubicBezTo>
                  <a:cubicBezTo>
                    <a:pt x="28" y="55"/>
                    <a:pt x="22" y="50"/>
                    <a:pt x="21" y="47"/>
                  </a:cubicBezTo>
                  <a:cubicBezTo>
                    <a:pt x="20" y="44"/>
                    <a:pt x="19" y="41"/>
                    <a:pt x="21" y="40"/>
                  </a:cubicBezTo>
                  <a:cubicBezTo>
                    <a:pt x="27" y="38"/>
                    <a:pt x="28" y="42"/>
                    <a:pt x="29" y="43"/>
                  </a:cubicBezTo>
                  <a:cubicBezTo>
                    <a:pt x="33" y="44"/>
                    <a:pt x="33" y="32"/>
                    <a:pt x="22" y="35"/>
                  </a:cubicBezTo>
                  <a:cubicBezTo>
                    <a:pt x="9" y="38"/>
                    <a:pt x="14" y="58"/>
                    <a:pt x="33" y="55"/>
                  </a:cubicBezTo>
                  <a:cubicBezTo>
                    <a:pt x="37" y="54"/>
                    <a:pt x="44" y="51"/>
                    <a:pt x="48" y="46"/>
                  </a:cubicBezTo>
                  <a:cubicBezTo>
                    <a:pt x="55" y="38"/>
                    <a:pt x="48" y="23"/>
                    <a:pt x="35" y="21"/>
                  </a:cubicBezTo>
                  <a:cubicBezTo>
                    <a:pt x="25" y="18"/>
                    <a:pt x="14" y="22"/>
                    <a:pt x="9" y="28"/>
                  </a:cubicBezTo>
                  <a:cubicBezTo>
                    <a:pt x="2" y="36"/>
                    <a:pt x="0" y="46"/>
                    <a:pt x="7" y="57"/>
                  </a:cubicBezTo>
                  <a:cubicBezTo>
                    <a:pt x="11" y="64"/>
                    <a:pt x="17" y="69"/>
                    <a:pt x="24" y="70"/>
                  </a:cubicBezTo>
                  <a:cubicBezTo>
                    <a:pt x="41" y="74"/>
                    <a:pt x="53" y="67"/>
                    <a:pt x="62" y="53"/>
                  </a:cubicBezTo>
                  <a:cubicBezTo>
                    <a:pt x="79" y="26"/>
                    <a:pt x="44" y="0"/>
                    <a:pt x="23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1" name="Freeform 179"/>
            <p:cNvSpPr/>
            <p:nvPr userDrawn="1"/>
          </p:nvSpPr>
          <p:spPr bwMode="auto">
            <a:xfrm>
              <a:off x="1831975" y="1338263"/>
              <a:ext cx="82550" cy="76200"/>
            </a:xfrm>
            <a:custGeom>
              <a:avLst/>
              <a:gdLst>
                <a:gd name="T0" fmla="*/ 58 w 82"/>
                <a:gd name="T1" fmla="*/ 67 h 75"/>
                <a:gd name="T2" fmla="*/ 32 w 82"/>
                <a:gd name="T3" fmla="*/ 14 h 75"/>
                <a:gd name="T4" fmla="*/ 64 w 82"/>
                <a:gd name="T5" fmla="*/ 15 h 75"/>
                <a:gd name="T6" fmla="*/ 67 w 82"/>
                <a:gd name="T7" fmla="*/ 43 h 75"/>
                <a:gd name="T8" fmla="*/ 39 w 82"/>
                <a:gd name="T9" fmla="*/ 44 h 75"/>
                <a:gd name="T10" fmla="*/ 40 w 82"/>
                <a:gd name="T11" fmla="*/ 26 h 75"/>
                <a:gd name="T12" fmla="*/ 60 w 82"/>
                <a:gd name="T13" fmla="*/ 27 h 75"/>
                <a:gd name="T14" fmla="*/ 59 w 82"/>
                <a:gd name="T15" fmla="*/ 34 h 75"/>
                <a:gd name="T16" fmla="*/ 51 w 82"/>
                <a:gd name="T17" fmla="*/ 31 h 75"/>
                <a:gd name="T18" fmla="*/ 58 w 82"/>
                <a:gd name="T19" fmla="*/ 39 h 75"/>
                <a:gd name="T20" fmla="*/ 48 w 82"/>
                <a:gd name="T21" fmla="*/ 19 h 75"/>
                <a:gd name="T22" fmla="*/ 32 w 82"/>
                <a:gd name="T23" fmla="*/ 27 h 75"/>
                <a:gd name="T24" fmla="*/ 46 w 82"/>
                <a:gd name="T25" fmla="*/ 54 h 75"/>
                <a:gd name="T26" fmla="*/ 71 w 82"/>
                <a:gd name="T27" fmla="*/ 46 h 75"/>
                <a:gd name="T28" fmla="*/ 74 w 82"/>
                <a:gd name="T29" fmla="*/ 16 h 75"/>
                <a:gd name="T30" fmla="*/ 56 w 82"/>
                <a:gd name="T31" fmla="*/ 3 h 75"/>
                <a:gd name="T32" fmla="*/ 18 w 82"/>
                <a:gd name="T33" fmla="*/ 20 h 75"/>
                <a:gd name="T34" fmla="*/ 58 w 82"/>
                <a:gd name="T3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58" y="67"/>
                  </a:moveTo>
                  <a:cubicBezTo>
                    <a:pt x="25" y="61"/>
                    <a:pt x="11" y="35"/>
                    <a:pt x="32" y="14"/>
                  </a:cubicBezTo>
                  <a:cubicBezTo>
                    <a:pt x="42" y="4"/>
                    <a:pt x="58" y="9"/>
                    <a:pt x="64" y="15"/>
                  </a:cubicBezTo>
                  <a:cubicBezTo>
                    <a:pt x="77" y="28"/>
                    <a:pt x="73" y="38"/>
                    <a:pt x="67" y="43"/>
                  </a:cubicBezTo>
                  <a:cubicBezTo>
                    <a:pt x="56" y="53"/>
                    <a:pt x="43" y="47"/>
                    <a:pt x="39" y="44"/>
                  </a:cubicBezTo>
                  <a:cubicBezTo>
                    <a:pt x="37" y="42"/>
                    <a:pt x="30" y="34"/>
                    <a:pt x="40" y="26"/>
                  </a:cubicBezTo>
                  <a:cubicBezTo>
                    <a:pt x="52" y="18"/>
                    <a:pt x="58" y="24"/>
                    <a:pt x="60" y="27"/>
                  </a:cubicBezTo>
                  <a:cubicBezTo>
                    <a:pt x="61" y="29"/>
                    <a:pt x="61" y="33"/>
                    <a:pt x="59" y="34"/>
                  </a:cubicBezTo>
                  <a:cubicBezTo>
                    <a:pt x="55" y="36"/>
                    <a:pt x="52" y="31"/>
                    <a:pt x="51" y="31"/>
                  </a:cubicBezTo>
                  <a:cubicBezTo>
                    <a:pt x="47" y="30"/>
                    <a:pt x="48" y="41"/>
                    <a:pt x="58" y="39"/>
                  </a:cubicBezTo>
                  <a:cubicBezTo>
                    <a:pt x="72" y="35"/>
                    <a:pt x="67" y="17"/>
                    <a:pt x="48" y="19"/>
                  </a:cubicBezTo>
                  <a:cubicBezTo>
                    <a:pt x="45" y="20"/>
                    <a:pt x="36" y="22"/>
                    <a:pt x="32" y="27"/>
                  </a:cubicBezTo>
                  <a:cubicBezTo>
                    <a:pt x="25" y="36"/>
                    <a:pt x="33" y="51"/>
                    <a:pt x="46" y="54"/>
                  </a:cubicBezTo>
                  <a:cubicBezTo>
                    <a:pt x="56" y="55"/>
                    <a:pt x="67" y="52"/>
                    <a:pt x="71" y="46"/>
                  </a:cubicBezTo>
                  <a:cubicBezTo>
                    <a:pt x="77" y="38"/>
                    <a:pt x="82" y="29"/>
                    <a:pt x="74" y="16"/>
                  </a:cubicBezTo>
                  <a:cubicBezTo>
                    <a:pt x="70" y="10"/>
                    <a:pt x="64" y="5"/>
                    <a:pt x="56" y="3"/>
                  </a:cubicBezTo>
                  <a:cubicBezTo>
                    <a:pt x="39" y="0"/>
                    <a:pt x="27" y="6"/>
                    <a:pt x="18" y="20"/>
                  </a:cubicBezTo>
                  <a:cubicBezTo>
                    <a:pt x="0" y="48"/>
                    <a:pt x="37" y="75"/>
                    <a:pt x="58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2" name="Freeform 180"/>
            <p:cNvSpPr/>
            <p:nvPr userDrawn="1"/>
          </p:nvSpPr>
          <p:spPr bwMode="auto">
            <a:xfrm>
              <a:off x="1717675" y="1095375"/>
              <a:ext cx="69850" cy="84138"/>
            </a:xfrm>
            <a:custGeom>
              <a:avLst/>
              <a:gdLst>
                <a:gd name="T0" fmla="*/ 69 w 70"/>
                <a:gd name="T1" fmla="*/ 35 h 84"/>
                <a:gd name="T2" fmla="*/ 12 w 70"/>
                <a:gd name="T3" fmla="*/ 42 h 84"/>
                <a:gd name="T4" fmla="*/ 22 w 70"/>
                <a:gd name="T5" fmla="*/ 12 h 84"/>
                <a:gd name="T6" fmla="*/ 50 w 70"/>
                <a:gd name="T7" fmla="*/ 19 h 84"/>
                <a:gd name="T8" fmla="*/ 42 w 70"/>
                <a:gd name="T9" fmla="*/ 45 h 84"/>
                <a:gd name="T10" fmla="*/ 26 w 70"/>
                <a:gd name="T11" fmla="*/ 38 h 84"/>
                <a:gd name="T12" fmla="*/ 33 w 70"/>
                <a:gd name="T13" fmla="*/ 21 h 84"/>
                <a:gd name="T14" fmla="*/ 38 w 70"/>
                <a:gd name="T15" fmla="*/ 24 h 84"/>
                <a:gd name="T16" fmla="*/ 34 w 70"/>
                <a:gd name="T17" fmla="*/ 29 h 84"/>
                <a:gd name="T18" fmla="*/ 44 w 70"/>
                <a:gd name="T19" fmla="*/ 26 h 84"/>
                <a:gd name="T20" fmla="*/ 21 w 70"/>
                <a:gd name="T21" fmla="*/ 29 h 84"/>
                <a:gd name="T22" fmla="*/ 24 w 70"/>
                <a:gd name="T23" fmla="*/ 46 h 84"/>
                <a:gd name="T24" fmla="*/ 53 w 70"/>
                <a:gd name="T25" fmla="*/ 42 h 84"/>
                <a:gd name="T26" fmla="*/ 54 w 70"/>
                <a:gd name="T27" fmla="*/ 16 h 84"/>
                <a:gd name="T28" fmla="*/ 28 w 70"/>
                <a:gd name="T29" fmla="*/ 3 h 84"/>
                <a:gd name="T30" fmla="*/ 9 w 70"/>
                <a:gd name="T31" fmla="*/ 16 h 84"/>
                <a:gd name="T32" fmla="*/ 12 w 70"/>
                <a:gd name="T33" fmla="*/ 57 h 84"/>
                <a:gd name="T34" fmla="*/ 69 w 70"/>
                <a:gd name="T35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84">
                  <a:moveTo>
                    <a:pt x="69" y="35"/>
                  </a:moveTo>
                  <a:cubicBezTo>
                    <a:pt x="54" y="65"/>
                    <a:pt x="25" y="69"/>
                    <a:pt x="12" y="42"/>
                  </a:cubicBezTo>
                  <a:cubicBezTo>
                    <a:pt x="6" y="31"/>
                    <a:pt x="15" y="16"/>
                    <a:pt x="22" y="12"/>
                  </a:cubicBezTo>
                  <a:cubicBezTo>
                    <a:pt x="40" y="3"/>
                    <a:pt x="48" y="11"/>
                    <a:pt x="50" y="19"/>
                  </a:cubicBezTo>
                  <a:cubicBezTo>
                    <a:pt x="55" y="34"/>
                    <a:pt x="45" y="43"/>
                    <a:pt x="42" y="45"/>
                  </a:cubicBezTo>
                  <a:cubicBezTo>
                    <a:pt x="39" y="46"/>
                    <a:pt x="29" y="51"/>
                    <a:pt x="26" y="38"/>
                  </a:cubicBezTo>
                  <a:cubicBezTo>
                    <a:pt x="23" y="26"/>
                    <a:pt x="31" y="21"/>
                    <a:pt x="33" y="21"/>
                  </a:cubicBezTo>
                  <a:cubicBezTo>
                    <a:pt x="36" y="21"/>
                    <a:pt x="37" y="21"/>
                    <a:pt x="38" y="24"/>
                  </a:cubicBezTo>
                  <a:cubicBezTo>
                    <a:pt x="39" y="29"/>
                    <a:pt x="35" y="29"/>
                    <a:pt x="34" y="29"/>
                  </a:cubicBezTo>
                  <a:cubicBezTo>
                    <a:pt x="31" y="33"/>
                    <a:pt x="42" y="36"/>
                    <a:pt x="44" y="26"/>
                  </a:cubicBezTo>
                  <a:cubicBezTo>
                    <a:pt x="45" y="12"/>
                    <a:pt x="24" y="11"/>
                    <a:pt x="21" y="29"/>
                  </a:cubicBezTo>
                  <a:cubicBezTo>
                    <a:pt x="20" y="33"/>
                    <a:pt x="21" y="41"/>
                    <a:pt x="24" y="46"/>
                  </a:cubicBezTo>
                  <a:cubicBezTo>
                    <a:pt x="30" y="56"/>
                    <a:pt x="46" y="53"/>
                    <a:pt x="53" y="42"/>
                  </a:cubicBezTo>
                  <a:cubicBezTo>
                    <a:pt x="59" y="34"/>
                    <a:pt x="57" y="22"/>
                    <a:pt x="54" y="16"/>
                  </a:cubicBezTo>
                  <a:cubicBezTo>
                    <a:pt x="48" y="7"/>
                    <a:pt x="42" y="0"/>
                    <a:pt x="28" y="3"/>
                  </a:cubicBezTo>
                  <a:cubicBezTo>
                    <a:pt x="21" y="4"/>
                    <a:pt x="13" y="9"/>
                    <a:pt x="9" y="16"/>
                  </a:cubicBezTo>
                  <a:cubicBezTo>
                    <a:pt x="0" y="32"/>
                    <a:pt x="2" y="44"/>
                    <a:pt x="12" y="57"/>
                  </a:cubicBezTo>
                  <a:cubicBezTo>
                    <a:pt x="33" y="84"/>
                    <a:pt x="70" y="58"/>
                    <a:pt x="69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3" name="Freeform 181"/>
            <p:cNvSpPr/>
            <p:nvPr userDrawn="1"/>
          </p:nvSpPr>
          <p:spPr bwMode="auto">
            <a:xfrm>
              <a:off x="1535113" y="1465263"/>
              <a:ext cx="69850" cy="85725"/>
            </a:xfrm>
            <a:custGeom>
              <a:avLst/>
              <a:gdLst>
                <a:gd name="T0" fmla="*/ 68 w 69"/>
                <a:gd name="T1" fmla="*/ 35 h 85"/>
                <a:gd name="T2" fmla="*/ 11 w 69"/>
                <a:gd name="T3" fmla="*/ 43 h 85"/>
                <a:gd name="T4" fmla="*/ 22 w 69"/>
                <a:gd name="T5" fmla="*/ 12 h 85"/>
                <a:gd name="T6" fmla="*/ 50 w 69"/>
                <a:gd name="T7" fmla="*/ 19 h 85"/>
                <a:gd name="T8" fmla="*/ 41 w 69"/>
                <a:gd name="T9" fmla="*/ 45 h 85"/>
                <a:gd name="T10" fmla="*/ 25 w 69"/>
                <a:gd name="T11" fmla="*/ 40 h 85"/>
                <a:gd name="T12" fmla="*/ 33 w 69"/>
                <a:gd name="T13" fmla="*/ 20 h 85"/>
                <a:gd name="T14" fmla="*/ 38 w 69"/>
                <a:gd name="T15" fmla="*/ 23 h 85"/>
                <a:gd name="T16" fmla="*/ 34 w 69"/>
                <a:gd name="T17" fmla="*/ 29 h 85"/>
                <a:gd name="T18" fmla="*/ 42 w 69"/>
                <a:gd name="T19" fmla="*/ 25 h 85"/>
                <a:gd name="T20" fmla="*/ 21 w 69"/>
                <a:gd name="T21" fmla="*/ 30 h 85"/>
                <a:gd name="T22" fmla="*/ 23 w 69"/>
                <a:gd name="T23" fmla="*/ 48 h 85"/>
                <a:gd name="T24" fmla="*/ 53 w 69"/>
                <a:gd name="T25" fmla="*/ 42 h 85"/>
                <a:gd name="T26" fmla="*/ 54 w 69"/>
                <a:gd name="T27" fmla="*/ 16 h 85"/>
                <a:gd name="T28" fmla="*/ 27 w 69"/>
                <a:gd name="T29" fmla="*/ 4 h 85"/>
                <a:gd name="T30" fmla="*/ 9 w 69"/>
                <a:gd name="T31" fmla="*/ 17 h 85"/>
                <a:gd name="T32" fmla="*/ 12 w 69"/>
                <a:gd name="T33" fmla="*/ 58 h 85"/>
                <a:gd name="T34" fmla="*/ 68 w 69"/>
                <a:gd name="T35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85">
                  <a:moveTo>
                    <a:pt x="68" y="35"/>
                  </a:moveTo>
                  <a:cubicBezTo>
                    <a:pt x="53" y="64"/>
                    <a:pt x="25" y="70"/>
                    <a:pt x="11" y="43"/>
                  </a:cubicBezTo>
                  <a:cubicBezTo>
                    <a:pt x="6" y="32"/>
                    <a:pt x="14" y="16"/>
                    <a:pt x="22" y="12"/>
                  </a:cubicBezTo>
                  <a:cubicBezTo>
                    <a:pt x="39" y="4"/>
                    <a:pt x="48" y="11"/>
                    <a:pt x="50" y="19"/>
                  </a:cubicBezTo>
                  <a:cubicBezTo>
                    <a:pt x="56" y="34"/>
                    <a:pt x="45" y="43"/>
                    <a:pt x="41" y="45"/>
                  </a:cubicBezTo>
                  <a:cubicBezTo>
                    <a:pt x="38" y="47"/>
                    <a:pt x="28" y="51"/>
                    <a:pt x="25" y="40"/>
                  </a:cubicBezTo>
                  <a:cubicBezTo>
                    <a:pt x="21" y="25"/>
                    <a:pt x="29" y="21"/>
                    <a:pt x="33" y="20"/>
                  </a:cubicBezTo>
                  <a:cubicBezTo>
                    <a:pt x="35" y="20"/>
                    <a:pt x="38" y="21"/>
                    <a:pt x="38" y="23"/>
                  </a:cubicBezTo>
                  <a:cubicBezTo>
                    <a:pt x="39" y="29"/>
                    <a:pt x="34" y="28"/>
                    <a:pt x="34" y="29"/>
                  </a:cubicBezTo>
                  <a:cubicBezTo>
                    <a:pt x="30" y="32"/>
                    <a:pt x="41" y="36"/>
                    <a:pt x="42" y="25"/>
                  </a:cubicBezTo>
                  <a:cubicBezTo>
                    <a:pt x="44" y="12"/>
                    <a:pt x="24" y="11"/>
                    <a:pt x="21" y="30"/>
                  </a:cubicBezTo>
                  <a:cubicBezTo>
                    <a:pt x="20" y="33"/>
                    <a:pt x="21" y="41"/>
                    <a:pt x="23" y="48"/>
                  </a:cubicBezTo>
                  <a:cubicBezTo>
                    <a:pt x="30" y="56"/>
                    <a:pt x="45" y="54"/>
                    <a:pt x="53" y="42"/>
                  </a:cubicBezTo>
                  <a:cubicBezTo>
                    <a:pt x="57" y="34"/>
                    <a:pt x="58" y="22"/>
                    <a:pt x="54" y="16"/>
                  </a:cubicBezTo>
                  <a:cubicBezTo>
                    <a:pt x="48" y="8"/>
                    <a:pt x="42" y="0"/>
                    <a:pt x="27" y="4"/>
                  </a:cubicBezTo>
                  <a:cubicBezTo>
                    <a:pt x="20" y="6"/>
                    <a:pt x="12" y="9"/>
                    <a:pt x="9" y="17"/>
                  </a:cubicBezTo>
                  <a:cubicBezTo>
                    <a:pt x="0" y="32"/>
                    <a:pt x="2" y="45"/>
                    <a:pt x="12" y="58"/>
                  </a:cubicBezTo>
                  <a:cubicBezTo>
                    <a:pt x="32" y="85"/>
                    <a:pt x="69" y="58"/>
                    <a:pt x="68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" name="Freeform 182"/>
            <p:cNvSpPr/>
            <p:nvPr userDrawn="1"/>
          </p:nvSpPr>
          <p:spPr bwMode="auto">
            <a:xfrm>
              <a:off x="1662113" y="527050"/>
              <a:ext cx="269875" cy="349250"/>
            </a:xfrm>
            <a:custGeom>
              <a:avLst/>
              <a:gdLst>
                <a:gd name="T0" fmla="*/ 260 w 266"/>
                <a:gd name="T1" fmla="*/ 345 h 345"/>
                <a:gd name="T2" fmla="*/ 0 w 266"/>
                <a:gd name="T3" fmla="*/ 32 h 345"/>
                <a:gd name="T4" fmla="*/ 145 w 266"/>
                <a:gd name="T5" fmla="*/ 67 h 345"/>
                <a:gd name="T6" fmla="*/ 133 w 266"/>
                <a:gd name="T7" fmla="*/ 0 h 345"/>
                <a:gd name="T8" fmla="*/ 230 w 266"/>
                <a:gd name="T9" fmla="*/ 213 h 345"/>
                <a:gd name="T10" fmla="*/ 252 w 266"/>
                <a:gd name="T11" fmla="*/ 263 h 345"/>
                <a:gd name="T12" fmla="*/ 260 w 266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345">
                  <a:moveTo>
                    <a:pt x="260" y="345"/>
                  </a:moveTo>
                  <a:cubicBezTo>
                    <a:pt x="257" y="243"/>
                    <a:pt x="149" y="98"/>
                    <a:pt x="0" y="32"/>
                  </a:cubicBezTo>
                  <a:cubicBezTo>
                    <a:pt x="49" y="44"/>
                    <a:pt x="97" y="56"/>
                    <a:pt x="145" y="67"/>
                  </a:cubicBezTo>
                  <a:cubicBezTo>
                    <a:pt x="141" y="45"/>
                    <a:pt x="136" y="23"/>
                    <a:pt x="133" y="0"/>
                  </a:cubicBezTo>
                  <a:cubicBezTo>
                    <a:pt x="177" y="45"/>
                    <a:pt x="196" y="129"/>
                    <a:pt x="230" y="213"/>
                  </a:cubicBezTo>
                  <a:cubicBezTo>
                    <a:pt x="239" y="234"/>
                    <a:pt x="245" y="245"/>
                    <a:pt x="252" y="263"/>
                  </a:cubicBezTo>
                  <a:cubicBezTo>
                    <a:pt x="264" y="302"/>
                    <a:pt x="266" y="332"/>
                    <a:pt x="260" y="34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5" name="Freeform 183"/>
            <p:cNvSpPr/>
            <p:nvPr userDrawn="1"/>
          </p:nvSpPr>
          <p:spPr bwMode="auto">
            <a:xfrm>
              <a:off x="1922463" y="608013"/>
              <a:ext cx="415925" cy="268288"/>
            </a:xfrm>
            <a:custGeom>
              <a:avLst/>
              <a:gdLst>
                <a:gd name="T0" fmla="*/ 0 w 411"/>
                <a:gd name="T1" fmla="*/ 265 h 265"/>
                <a:gd name="T2" fmla="*/ 411 w 411"/>
                <a:gd name="T3" fmla="*/ 191 h 265"/>
                <a:gd name="T4" fmla="*/ 299 w 411"/>
                <a:gd name="T5" fmla="*/ 109 h 265"/>
                <a:gd name="T6" fmla="*/ 308 w 411"/>
                <a:gd name="T7" fmla="*/ 0 h 265"/>
                <a:gd name="T8" fmla="*/ 0 w 411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65">
                  <a:moveTo>
                    <a:pt x="0" y="265"/>
                  </a:moveTo>
                  <a:cubicBezTo>
                    <a:pt x="148" y="201"/>
                    <a:pt x="252" y="152"/>
                    <a:pt x="411" y="191"/>
                  </a:cubicBezTo>
                  <a:cubicBezTo>
                    <a:pt x="374" y="164"/>
                    <a:pt x="336" y="137"/>
                    <a:pt x="299" y="109"/>
                  </a:cubicBezTo>
                  <a:cubicBezTo>
                    <a:pt x="302" y="73"/>
                    <a:pt x="305" y="37"/>
                    <a:pt x="308" y="0"/>
                  </a:cubicBezTo>
                  <a:cubicBezTo>
                    <a:pt x="95" y="80"/>
                    <a:pt x="101" y="138"/>
                    <a:pt x="0" y="26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6" name="Freeform 184"/>
            <p:cNvSpPr/>
            <p:nvPr userDrawn="1"/>
          </p:nvSpPr>
          <p:spPr bwMode="auto">
            <a:xfrm>
              <a:off x="1927225" y="790575"/>
              <a:ext cx="284163" cy="173038"/>
            </a:xfrm>
            <a:custGeom>
              <a:avLst/>
              <a:gdLst>
                <a:gd name="T0" fmla="*/ 0 w 281"/>
                <a:gd name="T1" fmla="*/ 83 h 171"/>
                <a:gd name="T2" fmla="*/ 159 w 281"/>
                <a:gd name="T3" fmla="*/ 46 h 171"/>
                <a:gd name="T4" fmla="*/ 200 w 281"/>
                <a:gd name="T5" fmla="*/ 77 h 171"/>
                <a:gd name="T6" fmla="*/ 172 w 281"/>
                <a:gd name="T7" fmla="*/ 91 h 171"/>
                <a:gd name="T8" fmla="*/ 18 w 281"/>
                <a:gd name="T9" fmla="*/ 74 h 171"/>
                <a:gd name="T10" fmla="*/ 280 w 281"/>
                <a:gd name="T11" fmla="*/ 98 h 171"/>
                <a:gd name="T12" fmla="*/ 179 w 281"/>
                <a:gd name="T13" fmla="*/ 148 h 171"/>
                <a:gd name="T14" fmla="*/ 0 w 281"/>
                <a:gd name="T15" fmla="*/ 8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71">
                  <a:moveTo>
                    <a:pt x="0" y="83"/>
                  </a:moveTo>
                  <a:cubicBezTo>
                    <a:pt x="41" y="63"/>
                    <a:pt x="111" y="34"/>
                    <a:pt x="159" y="46"/>
                  </a:cubicBezTo>
                  <a:cubicBezTo>
                    <a:pt x="179" y="50"/>
                    <a:pt x="203" y="66"/>
                    <a:pt x="200" y="77"/>
                  </a:cubicBezTo>
                  <a:cubicBezTo>
                    <a:pt x="198" y="86"/>
                    <a:pt x="188" y="95"/>
                    <a:pt x="172" y="91"/>
                  </a:cubicBezTo>
                  <a:cubicBezTo>
                    <a:pt x="139" y="85"/>
                    <a:pt x="85" y="60"/>
                    <a:pt x="18" y="74"/>
                  </a:cubicBezTo>
                  <a:cubicBezTo>
                    <a:pt x="93" y="28"/>
                    <a:pt x="281" y="0"/>
                    <a:pt x="280" y="98"/>
                  </a:cubicBezTo>
                  <a:cubicBezTo>
                    <a:pt x="280" y="155"/>
                    <a:pt x="230" y="171"/>
                    <a:pt x="179" y="148"/>
                  </a:cubicBezTo>
                  <a:cubicBezTo>
                    <a:pt x="104" y="114"/>
                    <a:pt x="112" y="81"/>
                    <a:pt x="0" y="83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7" name="Freeform 185"/>
            <p:cNvSpPr/>
            <p:nvPr userDrawn="1"/>
          </p:nvSpPr>
          <p:spPr bwMode="auto">
            <a:xfrm>
              <a:off x="1676400" y="608013"/>
              <a:ext cx="247650" cy="263525"/>
            </a:xfrm>
            <a:custGeom>
              <a:avLst/>
              <a:gdLst>
                <a:gd name="T0" fmla="*/ 244 w 244"/>
                <a:gd name="T1" fmla="*/ 260 h 260"/>
                <a:gd name="T2" fmla="*/ 162 w 244"/>
                <a:gd name="T3" fmla="*/ 120 h 260"/>
                <a:gd name="T4" fmla="*/ 112 w 244"/>
                <a:gd name="T5" fmla="*/ 113 h 260"/>
                <a:gd name="T6" fmla="*/ 121 w 244"/>
                <a:gd name="T7" fmla="*/ 141 h 260"/>
                <a:gd name="T8" fmla="*/ 238 w 244"/>
                <a:gd name="T9" fmla="*/ 241 h 260"/>
                <a:gd name="T10" fmla="*/ 42 w 244"/>
                <a:gd name="T11" fmla="*/ 68 h 260"/>
                <a:gd name="T12" fmla="*/ 76 w 244"/>
                <a:gd name="T13" fmla="*/ 175 h 260"/>
                <a:gd name="T14" fmla="*/ 244 w 244"/>
                <a:gd name="T15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60">
                  <a:moveTo>
                    <a:pt x="244" y="260"/>
                  </a:moveTo>
                  <a:cubicBezTo>
                    <a:pt x="231" y="217"/>
                    <a:pt x="204" y="146"/>
                    <a:pt x="162" y="120"/>
                  </a:cubicBezTo>
                  <a:cubicBezTo>
                    <a:pt x="145" y="109"/>
                    <a:pt x="117" y="102"/>
                    <a:pt x="112" y="113"/>
                  </a:cubicBezTo>
                  <a:cubicBezTo>
                    <a:pt x="107" y="121"/>
                    <a:pt x="108" y="132"/>
                    <a:pt x="121" y="141"/>
                  </a:cubicBezTo>
                  <a:cubicBezTo>
                    <a:pt x="148" y="162"/>
                    <a:pt x="202" y="183"/>
                    <a:pt x="238" y="241"/>
                  </a:cubicBezTo>
                  <a:cubicBezTo>
                    <a:pt x="220" y="154"/>
                    <a:pt x="112" y="0"/>
                    <a:pt x="42" y="68"/>
                  </a:cubicBezTo>
                  <a:cubicBezTo>
                    <a:pt x="0" y="108"/>
                    <a:pt x="24" y="153"/>
                    <a:pt x="76" y="175"/>
                  </a:cubicBezTo>
                  <a:cubicBezTo>
                    <a:pt x="150" y="206"/>
                    <a:pt x="168" y="177"/>
                    <a:pt x="244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8" name="Freeform 186"/>
            <p:cNvSpPr/>
            <p:nvPr userDrawn="1"/>
          </p:nvSpPr>
          <p:spPr bwMode="auto">
            <a:xfrm>
              <a:off x="1882775" y="644525"/>
              <a:ext cx="144463" cy="231775"/>
            </a:xfrm>
            <a:custGeom>
              <a:avLst/>
              <a:gdLst>
                <a:gd name="T0" fmla="*/ 42 w 142"/>
                <a:gd name="T1" fmla="*/ 229 h 229"/>
                <a:gd name="T2" fmla="*/ 90 w 142"/>
                <a:gd name="T3" fmla="*/ 108 h 229"/>
                <a:gd name="T4" fmla="*/ 69 w 142"/>
                <a:gd name="T5" fmla="*/ 71 h 229"/>
                <a:gd name="T6" fmla="*/ 55 w 142"/>
                <a:gd name="T7" fmla="*/ 93 h 229"/>
                <a:gd name="T8" fmla="*/ 51 w 142"/>
                <a:gd name="T9" fmla="*/ 215 h 229"/>
                <a:gd name="T10" fmla="*/ 62 w 142"/>
                <a:gd name="T11" fmla="*/ 6 h 229"/>
                <a:gd name="T12" fmla="*/ 12 w 142"/>
                <a:gd name="T13" fmla="*/ 80 h 229"/>
                <a:gd name="T14" fmla="*/ 42 w 142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229">
                  <a:moveTo>
                    <a:pt x="42" y="229"/>
                  </a:moveTo>
                  <a:cubicBezTo>
                    <a:pt x="63" y="198"/>
                    <a:pt x="94" y="147"/>
                    <a:pt x="90" y="108"/>
                  </a:cubicBezTo>
                  <a:cubicBezTo>
                    <a:pt x="89" y="92"/>
                    <a:pt x="79" y="71"/>
                    <a:pt x="69" y="71"/>
                  </a:cubicBezTo>
                  <a:cubicBezTo>
                    <a:pt x="62" y="73"/>
                    <a:pt x="55" y="79"/>
                    <a:pt x="55" y="93"/>
                  </a:cubicBezTo>
                  <a:cubicBezTo>
                    <a:pt x="57" y="119"/>
                    <a:pt x="70" y="164"/>
                    <a:pt x="51" y="215"/>
                  </a:cubicBezTo>
                  <a:cubicBezTo>
                    <a:pt x="97" y="162"/>
                    <a:pt x="142" y="17"/>
                    <a:pt x="62" y="6"/>
                  </a:cubicBezTo>
                  <a:cubicBezTo>
                    <a:pt x="17" y="0"/>
                    <a:pt x="0" y="37"/>
                    <a:pt x="12" y="80"/>
                  </a:cubicBezTo>
                  <a:cubicBezTo>
                    <a:pt x="30" y="142"/>
                    <a:pt x="57" y="140"/>
                    <a:pt x="42" y="229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9" name="Freeform 187"/>
            <p:cNvSpPr/>
            <p:nvPr userDrawn="1"/>
          </p:nvSpPr>
          <p:spPr bwMode="auto">
            <a:xfrm>
              <a:off x="1911350" y="858838"/>
              <a:ext cx="44450" cy="26988"/>
            </a:xfrm>
            <a:custGeom>
              <a:avLst/>
              <a:gdLst>
                <a:gd name="T0" fmla="*/ 19 w 44"/>
                <a:gd name="T1" fmla="*/ 20 h 26"/>
                <a:gd name="T2" fmla="*/ 1 w 44"/>
                <a:gd name="T3" fmla="*/ 5 h 26"/>
                <a:gd name="T4" fmla="*/ 26 w 44"/>
                <a:gd name="T5" fmla="*/ 5 h 26"/>
                <a:gd name="T6" fmla="*/ 43 w 44"/>
                <a:gd name="T7" fmla="*/ 22 h 26"/>
                <a:gd name="T8" fmla="*/ 19 w 44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19" y="20"/>
                  </a:moveTo>
                  <a:cubicBezTo>
                    <a:pt x="7" y="17"/>
                    <a:pt x="0" y="9"/>
                    <a:pt x="1" y="5"/>
                  </a:cubicBezTo>
                  <a:cubicBezTo>
                    <a:pt x="4" y="0"/>
                    <a:pt x="15" y="0"/>
                    <a:pt x="26" y="5"/>
                  </a:cubicBezTo>
                  <a:cubicBezTo>
                    <a:pt x="37" y="9"/>
                    <a:pt x="44" y="17"/>
                    <a:pt x="43" y="22"/>
                  </a:cubicBezTo>
                  <a:cubicBezTo>
                    <a:pt x="40" y="26"/>
                    <a:pt x="30" y="26"/>
                    <a:pt x="19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7" name="组合 356"/>
          <p:cNvGrpSpPr/>
          <p:nvPr userDrawn="1"/>
        </p:nvGrpSpPr>
        <p:grpSpPr>
          <a:xfrm>
            <a:off x="8178803" y="897561"/>
            <a:ext cx="862804" cy="357526"/>
            <a:chOff x="2752725" y="3689350"/>
            <a:chExt cx="1501775" cy="622301"/>
          </a:xfrm>
        </p:grpSpPr>
        <p:sp>
          <p:nvSpPr>
            <p:cNvPr id="463" name="Freeform 189"/>
            <p:cNvSpPr/>
            <p:nvPr userDrawn="1"/>
          </p:nvSpPr>
          <p:spPr bwMode="auto">
            <a:xfrm>
              <a:off x="2951163" y="3714750"/>
              <a:ext cx="180975" cy="250825"/>
            </a:xfrm>
            <a:custGeom>
              <a:avLst/>
              <a:gdLst>
                <a:gd name="T0" fmla="*/ 2 w 178"/>
                <a:gd name="T1" fmla="*/ 11 h 248"/>
                <a:gd name="T2" fmla="*/ 0 w 178"/>
                <a:gd name="T3" fmla="*/ 244 h 248"/>
                <a:gd name="T4" fmla="*/ 35 w 178"/>
                <a:gd name="T5" fmla="*/ 244 h 248"/>
                <a:gd name="T6" fmla="*/ 32 w 178"/>
                <a:gd name="T7" fmla="*/ 223 h 248"/>
                <a:gd name="T8" fmla="*/ 27 w 178"/>
                <a:gd name="T9" fmla="*/ 156 h 248"/>
                <a:gd name="T10" fmla="*/ 115 w 178"/>
                <a:gd name="T11" fmla="*/ 151 h 248"/>
                <a:gd name="T12" fmla="*/ 120 w 178"/>
                <a:gd name="T13" fmla="*/ 248 h 248"/>
                <a:gd name="T14" fmla="*/ 169 w 178"/>
                <a:gd name="T15" fmla="*/ 246 h 248"/>
                <a:gd name="T16" fmla="*/ 169 w 178"/>
                <a:gd name="T17" fmla="*/ 121 h 248"/>
                <a:gd name="T18" fmla="*/ 171 w 178"/>
                <a:gd name="T19" fmla="*/ 18 h 248"/>
                <a:gd name="T20" fmla="*/ 147 w 178"/>
                <a:gd name="T21" fmla="*/ 8 h 248"/>
                <a:gd name="T22" fmla="*/ 120 w 178"/>
                <a:gd name="T23" fmla="*/ 4 h 248"/>
                <a:gd name="T24" fmla="*/ 113 w 178"/>
                <a:gd name="T25" fmla="*/ 24 h 248"/>
                <a:gd name="T26" fmla="*/ 113 w 178"/>
                <a:gd name="T27" fmla="*/ 107 h 248"/>
                <a:gd name="T28" fmla="*/ 79 w 178"/>
                <a:gd name="T29" fmla="*/ 112 h 248"/>
                <a:gd name="T30" fmla="*/ 41 w 178"/>
                <a:gd name="T31" fmla="*/ 113 h 248"/>
                <a:gd name="T32" fmla="*/ 33 w 178"/>
                <a:gd name="T33" fmla="*/ 6 h 248"/>
                <a:gd name="T34" fmla="*/ 17 w 178"/>
                <a:gd name="T35" fmla="*/ 4 h 248"/>
                <a:gd name="T36" fmla="*/ 2 w 178"/>
                <a:gd name="T37" fmla="*/ 1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" h="248">
                  <a:moveTo>
                    <a:pt x="2" y="11"/>
                  </a:moveTo>
                  <a:cubicBezTo>
                    <a:pt x="2" y="90"/>
                    <a:pt x="0" y="168"/>
                    <a:pt x="0" y="244"/>
                  </a:cubicBezTo>
                  <a:cubicBezTo>
                    <a:pt x="8" y="248"/>
                    <a:pt x="25" y="244"/>
                    <a:pt x="35" y="244"/>
                  </a:cubicBezTo>
                  <a:cubicBezTo>
                    <a:pt x="34" y="235"/>
                    <a:pt x="32" y="231"/>
                    <a:pt x="32" y="223"/>
                  </a:cubicBezTo>
                  <a:cubicBezTo>
                    <a:pt x="32" y="200"/>
                    <a:pt x="27" y="179"/>
                    <a:pt x="27" y="156"/>
                  </a:cubicBezTo>
                  <a:cubicBezTo>
                    <a:pt x="56" y="156"/>
                    <a:pt x="88" y="160"/>
                    <a:pt x="115" y="151"/>
                  </a:cubicBezTo>
                  <a:cubicBezTo>
                    <a:pt x="125" y="177"/>
                    <a:pt x="120" y="218"/>
                    <a:pt x="120" y="248"/>
                  </a:cubicBezTo>
                  <a:cubicBezTo>
                    <a:pt x="136" y="246"/>
                    <a:pt x="152" y="246"/>
                    <a:pt x="169" y="246"/>
                  </a:cubicBezTo>
                  <a:cubicBezTo>
                    <a:pt x="178" y="208"/>
                    <a:pt x="169" y="159"/>
                    <a:pt x="169" y="121"/>
                  </a:cubicBezTo>
                  <a:cubicBezTo>
                    <a:pt x="169" y="86"/>
                    <a:pt x="171" y="52"/>
                    <a:pt x="171" y="18"/>
                  </a:cubicBezTo>
                  <a:cubicBezTo>
                    <a:pt x="163" y="15"/>
                    <a:pt x="154" y="10"/>
                    <a:pt x="147" y="8"/>
                  </a:cubicBezTo>
                  <a:cubicBezTo>
                    <a:pt x="138" y="6"/>
                    <a:pt x="129" y="7"/>
                    <a:pt x="120" y="4"/>
                  </a:cubicBezTo>
                  <a:cubicBezTo>
                    <a:pt x="111" y="13"/>
                    <a:pt x="113" y="12"/>
                    <a:pt x="113" y="24"/>
                  </a:cubicBezTo>
                  <a:cubicBezTo>
                    <a:pt x="113" y="52"/>
                    <a:pt x="113" y="79"/>
                    <a:pt x="113" y="107"/>
                  </a:cubicBezTo>
                  <a:cubicBezTo>
                    <a:pt x="100" y="107"/>
                    <a:pt x="91" y="112"/>
                    <a:pt x="79" y="112"/>
                  </a:cubicBezTo>
                  <a:cubicBezTo>
                    <a:pt x="66" y="112"/>
                    <a:pt x="53" y="112"/>
                    <a:pt x="41" y="113"/>
                  </a:cubicBezTo>
                  <a:cubicBezTo>
                    <a:pt x="32" y="78"/>
                    <a:pt x="33" y="41"/>
                    <a:pt x="33" y="6"/>
                  </a:cubicBezTo>
                  <a:cubicBezTo>
                    <a:pt x="26" y="4"/>
                    <a:pt x="24" y="4"/>
                    <a:pt x="17" y="4"/>
                  </a:cubicBezTo>
                  <a:cubicBezTo>
                    <a:pt x="8" y="4"/>
                    <a:pt x="5" y="0"/>
                    <a:pt x="2" y="11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4" name="Freeform 190"/>
            <p:cNvSpPr>
              <a:spLocks noEditPoints="1"/>
            </p:cNvSpPr>
            <p:nvPr userDrawn="1"/>
          </p:nvSpPr>
          <p:spPr bwMode="auto">
            <a:xfrm>
              <a:off x="3167063" y="3711575"/>
              <a:ext cx="179388" cy="273050"/>
            </a:xfrm>
            <a:custGeom>
              <a:avLst/>
              <a:gdLst>
                <a:gd name="T0" fmla="*/ 177 w 177"/>
                <a:gd name="T1" fmla="*/ 250 h 269"/>
                <a:gd name="T2" fmla="*/ 158 w 177"/>
                <a:gd name="T3" fmla="*/ 163 h 269"/>
                <a:gd name="T4" fmla="*/ 135 w 177"/>
                <a:gd name="T5" fmla="*/ 40 h 269"/>
                <a:gd name="T6" fmla="*/ 122 w 177"/>
                <a:gd name="T7" fmla="*/ 3 h 269"/>
                <a:gd name="T8" fmla="*/ 84 w 177"/>
                <a:gd name="T9" fmla="*/ 3 h 269"/>
                <a:gd name="T10" fmla="*/ 63 w 177"/>
                <a:gd name="T11" fmla="*/ 25 h 269"/>
                <a:gd name="T12" fmla="*/ 32 w 177"/>
                <a:gd name="T13" fmla="*/ 92 h 269"/>
                <a:gd name="T14" fmla="*/ 24 w 177"/>
                <a:gd name="T15" fmla="*/ 113 h 269"/>
                <a:gd name="T16" fmla="*/ 19 w 177"/>
                <a:gd name="T17" fmla="*/ 157 h 269"/>
                <a:gd name="T18" fmla="*/ 16 w 177"/>
                <a:gd name="T19" fmla="*/ 187 h 269"/>
                <a:gd name="T20" fmla="*/ 11 w 177"/>
                <a:gd name="T21" fmla="*/ 234 h 269"/>
                <a:gd name="T22" fmla="*/ 39 w 177"/>
                <a:gd name="T23" fmla="*/ 254 h 269"/>
                <a:gd name="T24" fmla="*/ 43 w 177"/>
                <a:gd name="T25" fmla="*/ 184 h 269"/>
                <a:gd name="T26" fmla="*/ 88 w 177"/>
                <a:gd name="T27" fmla="*/ 183 h 269"/>
                <a:gd name="T28" fmla="*/ 136 w 177"/>
                <a:gd name="T29" fmla="*/ 184 h 269"/>
                <a:gd name="T30" fmla="*/ 151 w 177"/>
                <a:gd name="T31" fmla="*/ 231 h 269"/>
                <a:gd name="T32" fmla="*/ 177 w 177"/>
                <a:gd name="T33" fmla="*/ 250 h 269"/>
                <a:gd name="T34" fmla="*/ 177 w 177"/>
                <a:gd name="T35" fmla="*/ 250 h 269"/>
                <a:gd name="T36" fmla="*/ 123 w 177"/>
                <a:gd name="T37" fmla="*/ 155 h 269"/>
                <a:gd name="T38" fmla="*/ 89 w 177"/>
                <a:gd name="T39" fmla="*/ 155 h 269"/>
                <a:gd name="T40" fmla="*/ 70 w 177"/>
                <a:gd name="T41" fmla="*/ 155 h 269"/>
                <a:gd name="T42" fmla="*/ 47 w 177"/>
                <a:gd name="T43" fmla="*/ 119 h 269"/>
                <a:gd name="T44" fmla="*/ 53 w 177"/>
                <a:gd name="T45" fmla="*/ 100 h 269"/>
                <a:gd name="T46" fmla="*/ 68 w 177"/>
                <a:gd name="T47" fmla="*/ 72 h 269"/>
                <a:gd name="T48" fmla="*/ 88 w 177"/>
                <a:gd name="T49" fmla="*/ 45 h 269"/>
                <a:gd name="T50" fmla="*/ 114 w 177"/>
                <a:gd name="T51" fmla="*/ 57 h 269"/>
                <a:gd name="T52" fmla="*/ 116 w 177"/>
                <a:gd name="T53" fmla="*/ 68 h 269"/>
                <a:gd name="T54" fmla="*/ 123 w 177"/>
                <a:gd name="T55" fmla="*/ 123 h 269"/>
                <a:gd name="T56" fmla="*/ 129 w 177"/>
                <a:gd name="T57" fmla="*/ 142 h 269"/>
                <a:gd name="T58" fmla="*/ 123 w 177"/>
                <a:gd name="T59" fmla="*/ 15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7" h="269">
                  <a:moveTo>
                    <a:pt x="177" y="250"/>
                  </a:moveTo>
                  <a:cubicBezTo>
                    <a:pt x="171" y="220"/>
                    <a:pt x="164" y="192"/>
                    <a:pt x="158" y="163"/>
                  </a:cubicBezTo>
                  <a:cubicBezTo>
                    <a:pt x="149" y="122"/>
                    <a:pt x="150" y="78"/>
                    <a:pt x="135" y="40"/>
                  </a:cubicBezTo>
                  <a:cubicBezTo>
                    <a:pt x="130" y="28"/>
                    <a:pt x="141" y="4"/>
                    <a:pt x="122" y="3"/>
                  </a:cubicBezTo>
                  <a:cubicBezTo>
                    <a:pt x="108" y="3"/>
                    <a:pt x="98" y="6"/>
                    <a:pt x="84" y="3"/>
                  </a:cubicBezTo>
                  <a:cubicBezTo>
                    <a:pt x="70" y="0"/>
                    <a:pt x="68" y="13"/>
                    <a:pt x="63" y="25"/>
                  </a:cubicBezTo>
                  <a:cubicBezTo>
                    <a:pt x="52" y="46"/>
                    <a:pt x="38" y="69"/>
                    <a:pt x="32" y="92"/>
                  </a:cubicBezTo>
                  <a:cubicBezTo>
                    <a:pt x="30" y="98"/>
                    <a:pt x="26" y="105"/>
                    <a:pt x="24" y="113"/>
                  </a:cubicBezTo>
                  <a:cubicBezTo>
                    <a:pt x="19" y="125"/>
                    <a:pt x="20" y="144"/>
                    <a:pt x="19" y="157"/>
                  </a:cubicBezTo>
                  <a:cubicBezTo>
                    <a:pt x="19" y="166"/>
                    <a:pt x="16" y="175"/>
                    <a:pt x="16" y="187"/>
                  </a:cubicBezTo>
                  <a:cubicBezTo>
                    <a:pt x="16" y="203"/>
                    <a:pt x="16" y="219"/>
                    <a:pt x="11" y="234"/>
                  </a:cubicBezTo>
                  <a:cubicBezTo>
                    <a:pt x="0" y="269"/>
                    <a:pt x="25" y="249"/>
                    <a:pt x="39" y="254"/>
                  </a:cubicBezTo>
                  <a:cubicBezTo>
                    <a:pt x="39" y="245"/>
                    <a:pt x="36" y="189"/>
                    <a:pt x="43" y="184"/>
                  </a:cubicBezTo>
                  <a:cubicBezTo>
                    <a:pt x="45" y="183"/>
                    <a:pt x="84" y="183"/>
                    <a:pt x="88" y="183"/>
                  </a:cubicBezTo>
                  <a:cubicBezTo>
                    <a:pt x="105" y="184"/>
                    <a:pt x="120" y="184"/>
                    <a:pt x="136" y="184"/>
                  </a:cubicBezTo>
                  <a:cubicBezTo>
                    <a:pt x="138" y="201"/>
                    <a:pt x="148" y="216"/>
                    <a:pt x="151" y="231"/>
                  </a:cubicBezTo>
                  <a:cubicBezTo>
                    <a:pt x="154" y="246"/>
                    <a:pt x="159" y="261"/>
                    <a:pt x="177" y="250"/>
                  </a:cubicBezTo>
                  <a:cubicBezTo>
                    <a:pt x="177" y="250"/>
                    <a:pt x="177" y="250"/>
                    <a:pt x="177" y="250"/>
                  </a:cubicBezTo>
                  <a:close/>
                  <a:moveTo>
                    <a:pt x="123" y="155"/>
                  </a:moveTo>
                  <a:cubicBezTo>
                    <a:pt x="118" y="165"/>
                    <a:pt x="97" y="157"/>
                    <a:pt x="89" y="155"/>
                  </a:cubicBezTo>
                  <a:cubicBezTo>
                    <a:pt x="82" y="155"/>
                    <a:pt x="75" y="155"/>
                    <a:pt x="70" y="155"/>
                  </a:cubicBezTo>
                  <a:cubicBezTo>
                    <a:pt x="49" y="165"/>
                    <a:pt x="46" y="132"/>
                    <a:pt x="47" y="119"/>
                  </a:cubicBezTo>
                  <a:cubicBezTo>
                    <a:pt x="47" y="117"/>
                    <a:pt x="52" y="101"/>
                    <a:pt x="53" y="100"/>
                  </a:cubicBezTo>
                  <a:cubicBezTo>
                    <a:pt x="60" y="92"/>
                    <a:pt x="60" y="80"/>
                    <a:pt x="68" y="72"/>
                  </a:cubicBezTo>
                  <a:cubicBezTo>
                    <a:pt x="68" y="65"/>
                    <a:pt x="80" y="45"/>
                    <a:pt x="88" y="45"/>
                  </a:cubicBezTo>
                  <a:cubicBezTo>
                    <a:pt x="97" y="45"/>
                    <a:pt x="115" y="42"/>
                    <a:pt x="114" y="57"/>
                  </a:cubicBezTo>
                  <a:cubicBezTo>
                    <a:pt x="114" y="62"/>
                    <a:pt x="116" y="64"/>
                    <a:pt x="116" y="68"/>
                  </a:cubicBezTo>
                  <a:cubicBezTo>
                    <a:pt x="116" y="85"/>
                    <a:pt x="123" y="103"/>
                    <a:pt x="123" y="123"/>
                  </a:cubicBezTo>
                  <a:cubicBezTo>
                    <a:pt x="127" y="129"/>
                    <a:pt x="127" y="135"/>
                    <a:pt x="129" y="142"/>
                  </a:cubicBezTo>
                  <a:cubicBezTo>
                    <a:pt x="131" y="148"/>
                    <a:pt x="129" y="154"/>
                    <a:pt x="123" y="155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5" name="Freeform 191"/>
            <p:cNvSpPr>
              <a:spLocks noEditPoints="1"/>
            </p:cNvSpPr>
            <p:nvPr userDrawn="1"/>
          </p:nvSpPr>
          <p:spPr bwMode="auto">
            <a:xfrm>
              <a:off x="3373438" y="3716338"/>
              <a:ext cx="212725" cy="266700"/>
            </a:xfrm>
            <a:custGeom>
              <a:avLst/>
              <a:gdLst>
                <a:gd name="T0" fmla="*/ 21 w 210"/>
                <a:gd name="T1" fmla="*/ 33 h 262"/>
                <a:gd name="T2" fmla="*/ 19 w 210"/>
                <a:gd name="T3" fmla="*/ 88 h 262"/>
                <a:gd name="T4" fmla="*/ 9 w 210"/>
                <a:gd name="T5" fmla="*/ 171 h 262"/>
                <a:gd name="T6" fmla="*/ 0 w 210"/>
                <a:gd name="T7" fmla="*/ 251 h 262"/>
                <a:gd name="T8" fmla="*/ 49 w 210"/>
                <a:gd name="T9" fmla="*/ 262 h 262"/>
                <a:gd name="T10" fmla="*/ 51 w 210"/>
                <a:gd name="T11" fmla="*/ 206 h 262"/>
                <a:gd name="T12" fmla="*/ 56 w 210"/>
                <a:gd name="T13" fmla="*/ 181 h 262"/>
                <a:gd name="T14" fmla="*/ 89 w 210"/>
                <a:gd name="T15" fmla="*/ 171 h 262"/>
                <a:gd name="T16" fmla="*/ 171 w 210"/>
                <a:gd name="T17" fmla="*/ 160 h 262"/>
                <a:gd name="T18" fmla="*/ 148 w 210"/>
                <a:gd name="T19" fmla="*/ 27 h 262"/>
                <a:gd name="T20" fmla="*/ 25 w 210"/>
                <a:gd name="T21" fmla="*/ 5 h 262"/>
                <a:gd name="T22" fmla="*/ 21 w 210"/>
                <a:gd name="T23" fmla="*/ 33 h 262"/>
                <a:gd name="T24" fmla="*/ 21 w 210"/>
                <a:gd name="T25" fmla="*/ 33 h 262"/>
                <a:gd name="T26" fmla="*/ 76 w 210"/>
                <a:gd name="T27" fmla="*/ 44 h 262"/>
                <a:gd name="T28" fmla="*/ 105 w 210"/>
                <a:gd name="T29" fmla="*/ 48 h 262"/>
                <a:gd name="T30" fmla="*/ 127 w 210"/>
                <a:gd name="T31" fmla="*/ 55 h 262"/>
                <a:gd name="T32" fmla="*/ 150 w 210"/>
                <a:gd name="T33" fmla="*/ 84 h 262"/>
                <a:gd name="T34" fmla="*/ 154 w 210"/>
                <a:gd name="T35" fmla="*/ 106 h 262"/>
                <a:gd name="T36" fmla="*/ 150 w 210"/>
                <a:gd name="T37" fmla="*/ 119 h 262"/>
                <a:gd name="T38" fmla="*/ 142 w 210"/>
                <a:gd name="T39" fmla="*/ 128 h 262"/>
                <a:gd name="T40" fmla="*/ 100 w 210"/>
                <a:gd name="T41" fmla="*/ 139 h 262"/>
                <a:gd name="T42" fmla="*/ 89 w 210"/>
                <a:gd name="T43" fmla="*/ 139 h 262"/>
                <a:gd name="T44" fmla="*/ 66 w 210"/>
                <a:gd name="T45" fmla="*/ 137 h 262"/>
                <a:gd name="T46" fmla="*/ 64 w 210"/>
                <a:gd name="T47" fmla="*/ 107 h 262"/>
                <a:gd name="T48" fmla="*/ 66 w 210"/>
                <a:gd name="T49" fmla="*/ 45 h 262"/>
                <a:gd name="T50" fmla="*/ 76 w 210"/>
                <a:gd name="T51" fmla="*/ 4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0" h="262">
                  <a:moveTo>
                    <a:pt x="21" y="33"/>
                  </a:moveTo>
                  <a:cubicBezTo>
                    <a:pt x="28" y="50"/>
                    <a:pt x="23" y="69"/>
                    <a:pt x="19" y="88"/>
                  </a:cubicBezTo>
                  <a:cubicBezTo>
                    <a:pt x="14" y="115"/>
                    <a:pt x="11" y="143"/>
                    <a:pt x="9" y="171"/>
                  </a:cubicBezTo>
                  <a:cubicBezTo>
                    <a:pt x="7" y="199"/>
                    <a:pt x="0" y="224"/>
                    <a:pt x="0" y="251"/>
                  </a:cubicBezTo>
                  <a:cubicBezTo>
                    <a:pt x="16" y="256"/>
                    <a:pt x="33" y="255"/>
                    <a:pt x="49" y="262"/>
                  </a:cubicBezTo>
                  <a:cubicBezTo>
                    <a:pt x="53" y="245"/>
                    <a:pt x="51" y="223"/>
                    <a:pt x="51" y="206"/>
                  </a:cubicBezTo>
                  <a:cubicBezTo>
                    <a:pt x="51" y="197"/>
                    <a:pt x="55" y="190"/>
                    <a:pt x="56" y="181"/>
                  </a:cubicBezTo>
                  <a:cubicBezTo>
                    <a:pt x="57" y="160"/>
                    <a:pt x="74" y="166"/>
                    <a:pt x="89" y="171"/>
                  </a:cubicBezTo>
                  <a:cubicBezTo>
                    <a:pt x="107" y="179"/>
                    <a:pt x="156" y="177"/>
                    <a:pt x="171" y="160"/>
                  </a:cubicBezTo>
                  <a:cubicBezTo>
                    <a:pt x="210" y="117"/>
                    <a:pt x="186" y="56"/>
                    <a:pt x="148" y="27"/>
                  </a:cubicBezTo>
                  <a:cubicBezTo>
                    <a:pt x="112" y="0"/>
                    <a:pt x="69" y="5"/>
                    <a:pt x="25" y="5"/>
                  </a:cubicBezTo>
                  <a:cubicBezTo>
                    <a:pt x="18" y="18"/>
                    <a:pt x="16" y="26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76" y="44"/>
                  </a:moveTo>
                  <a:cubicBezTo>
                    <a:pt x="83" y="39"/>
                    <a:pt x="99" y="44"/>
                    <a:pt x="105" y="48"/>
                  </a:cubicBezTo>
                  <a:cubicBezTo>
                    <a:pt x="113" y="48"/>
                    <a:pt x="119" y="55"/>
                    <a:pt x="127" y="55"/>
                  </a:cubicBezTo>
                  <a:cubicBezTo>
                    <a:pt x="138" y="55"/>
                    <a:pt x="150" y="74"/>
                    <a:pt x="150" y="84"/>
                  </a:cubicBezTo>
                  <a:cubicBezTo>
                    <a:pt x="155" y="91"/>
                    <a:pt x="154" y="98"/>
                    <a:pt x="154" y="106"/>
                  </a:cubicBezTo>
                  <a:cubicBezTo>
                    <a:pt x="154" y="111"/>
                    <a:pt x="150" y="114"/>
                    <a:pt x="150" y="119"/>
                  </a:cubicBezTo>
                  <a:cubicBezTo>
                    <a:pt x="150" y="123"/>
                    <a:pt x="145" y="126"/>
                    <a:pt x="142" y="128"/>
                  </a:cubicBezTo>
                  <a:cubicBezTo>
                    <a:pt x="134" y="145"/>
                    <a:pt x="115" y="139"/>
                    <a:pt x="100" y="139"/>
                  </a:cubicBezTo>
                  <a:cubicBezTo>
                    <a:pt x="96" y="142"/>
                    <a:pt x="94" y="141"/>
                    <a:pt x="89" y="139"/>
                  </a:cubicBezTo>
                  <a:cubicBezTo>
                    <a:pt x="83" y="149"/>
                    <a:pt x="69" y="147"/>
                    <a:pt x="66" y="137"/>
                  </a:cubicBezTo>
                  <a:cubicBezTo>
                    <a:pt x="58" y="131"/>
                    <a:pt x="61" y="113"/>
                    <a:pt x="64" y="107"/>
                  </a:cubicBezTo>
                  <a:cubicBezTo>
                    <a:pt x="64" y="87"/>
                    <a:pt x="61" y="65"/>
                    <a:pt x="66" y="45"/>
                  </a:cubicBezTo>
                  <a:cubicBezTo>
                    <a:pt x="67" y="40"/>
                    <a:pt x="74" y="39"/>
                    <a:pt x="76" y="44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6" name="Freeform 192"/>
            <p:cNvSpPr>
              <a:spLocks noEditPoints="1"/>
            </p:cNvSpPr>
            <p:nvPr userDrawn="1"/>
          </p:nvSpPr>
          <p:spPr bwMode="auto">
            <a:xfrm>
              <a:off x="3582988" y="3689350"/>
              <a:ext cx="215900" cy="279400"/>
            </a:xfrm>
            <a:custGeom>
              <a:avLst/>
              <a:gdLst>
                <a:gd name="T0" fmla="*/ 8 w 212"/>
                <a:gd name="T1" fmla="*/ 57 h 274"/>
                <a:gd name="T2" fmla="*/ 19 w 212"/>
                <a:gd name="T3" fmla="*/ 110 h 274"/>
                <a:gd name="T4" fmla="*/ 30 w 212"/>
                <a:gd name="T5" fmla="*/ 195 h 274"/>
                <a:gd name="T6" fmla="*/ 41 w 212"/>
                <a:gd name="T7" fmla="*/ 272 h 274"/>
                <a:gd name="T8" fmla="*/ 90 w 212"/>
                <a:gd name="T9" fmla="*/ 270 h 274"/>
                <a:gd name="T10" fmla="*/ 79 w 212"/>
                <a:gd name="T11" fmla="*/ 217 h 274"/>
                <a:gd name="T12" fmla="*/ 77 w 212"/>
                <a:gd name="T13" fmla="*/ 191 h 274"/>
                <a:gd name="T14" fmla="*/ 105 w 212"/>
                <a:gd name="T15" fmla="*/ 172 h 274"/>
                <a:gd name="T16" fmla="*/ 184 w 212"/>
                <a:gd name="T17" fmla="*/ 139 h 274"/>
                <a:gd name="T18" fmla="*/ 128 w 212"/>
                <a:gd name="T19" fmla="*/ 18 h 274"/>
                <a:gd name="T20" fmla="*/ 2 w 212"/>
                <a:gd name="T21" fmla="*/ 29 h 274"/>
                <a:gd name="T22" fmla="*/ 8 w 212"/>
                <a:gd name="T23" fmla="*/ 57 h 274"/>
                <a:gd name="T24" fmla="*/ 8 w 212"/>
                <a:gd name="T25" fmla="*/ 57 h 274"/>
                <a:gd name="T26" fmla="*/ 63 w 212"/>
                <a:gd name="T27" fmla="*/ 52 h 274"/>
                <a:gd name="T28" fmla="*/ 90 w 212"/>
                <a:gd name="T29" fmla="*/ 48 h 274"/>
                <a:gd name="T30" fmla="*/ 113 w 212"/>
                <a:gd name="T31" fmla="*/ 48 h 274"/>
                <a:gd name="T32" fmla="*/ 143 w 212"/>
                <a:gd name="T33" fmla="*/ 73 h 274"/>
                <a:gd name="T34" fmla="*/ 152 w 212"/>
                <a:gd name="T35" fmla="*/ 91 h 274"/>
                <a:gd name="T36" fmla="*/ 152 w 212"/>
                <a:gd name="T37" fmla="*/ 106 h 274"/>
                <a:gd name="T38" fmla="*/ 147 w 212"/>
                <a:gd name="T39" fmla="*/ 116 h 274"/>
                <a:gd name="T40" fmla="*/ 109 w 212"/>
                <a:gd name="T41" fmla="*/ 138 h 274"/>
                <a:gd name="T42" fmla="*/ 97 w 212"/>
                <a:gd name="T43" fmla="*/ 141 h 274"/>
                <a:gd name="T44" fmla="*/ 76 w 212"/>
                <a:gd name="T45" fmla="*/ 146 h 274"/>
                <a:gd name="T46" fmla="*/ 65 w 212"/>
                <a:gd name="T47" fmla="*/ 117 h 274"/>
                <a:gd name="T48" fmla="*/ 53 w 212"/>
                <a:gd name="T49" fmla="*/ 57 h 274"/>
                <a:gd name="T50" fmla="*/ 63 w 212"/>
                <a:gd name="T51" fmla="*/ 5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2" h="274">
                  <a:moveTo>
                    <a:pt x="8" y="57"/>
                  </a:moveTo>
                  <a:cubicBezTo>
                    <a:pt x="18" y="71"/>
                    <a:pt x="19" y="92"/>
                    <a:pt x="19" y="110"/>
                  </a:cubicBezTo>
                  <a:cubicBezTo>
                    <a:pt x="20" y="139"/>
                    <a:pt x="25" y="167"/>
                    <a:pt x="30" y="195"/>
                  </a:cubicBezTo>
                  <a:cubicBezTo>
                    <a:pt x="34" y="222"/>
                    <a:pt x="34" y="247"/>
                    <a:pt x="41" y="272"/>
                  </a:cubicBezTo>
                  <a:cubicBezTo>
                    <a:pt x="57" y="274"/>
                    <a:pt x="73" y="268"/>
                    <a:pt x="90" y="270"/>
                  </a:cubicBezTo>
                  <a:cubicBezTo>
                    <a:pt x="90" y="252"/>
                    <a:pt x="83" y="233"/>
                    <a:pt x="79" y="217"/>
                  </a:cubicBezTo>
                  <a:cubicBezTo>
                    <a:pt x="77" y="208"/>
                    <a:pt x="79" y="200"/>
                    <a:pt x="77" y="191"/>
                  </a:cubicBezTo>
                  <a:cubicBezTo>
                    <a:pt x="73" y="171"/>
                    <a:pt x="90" y="171"/>
                    <a:pt x="105" y="172"/>
                  </a:cubicBezTo>
                  <a:cubicBezTo>
                    <a:pt x="127" y="176"/>
                    <a:pt x="174" y="158"/>
                    <a:pt x="184" y="139"/>
                  </a:cubicBezTo>
                  <a:cubicBezTo>
                    <a:pt x="212" y="88"/>
                    <a:pt x="173" y="36"/>
                    <a:pt x="128" y="18"/>
                  </a:cubicBezTo>
                  <a:cubicBezTo>
                    <a:pt x="85" y="0"/>
                    <a:pt x="46" y="18"/>
                    <a:pt x="2" y="29"/>
                  </a:cubicBezTo>
                  <a:cubicBezTo>
                    <a:pt x="0" y="43"/>
                    <a:pt x="1" y="52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lose/>
                  <a:moveTo>
                    <a:pt x="63" y="52"/>
                  </a:moveTo>
                  <a:cubicBezTo>
                    <a:pt x="68" y="46"/>
                    <a:pt x="84" y="46"/>
                    <a:pt x="90" y="48"/>
                  </a:cubicBezTo>
                  <a:cubicBezTo>
                    <a:pt x="100" y="46"/>
                    <a:pt x="106" y="51"/>
                    <a:pt x="113" y="48"/>
                  </a:cubicBezTo>
                  <a:cubicBezTo>
                    <a:pt x="126" y="45"/>
                    <a:pt x="140" y="61"/>
                    <a:pt x="143" y="73"/>
                  </a:cubicBezTo>
                  <a:cubicBezTo>
                    <a:pt x="150" y="76"/>
                    <a:pt x="151" y="84"/>
                    <a:pt x="152" y="91"/>
                  </a:cubicBezTo>
                  <a:cubicBezTo>
                    <a:pt x="153" y="96"/>
                    <a:pt x="150" y="100"/>
                    <a:pt x="152" y="106"/>
                  </a:cubicBezTo>
                  <a:cubicBezTo>
                    <a:pt x="154" y="110"/>
                    <a:pt x="149" y="113"/>
                    <a:pt x="147" y="116"/>
                  </a:cubicBezTo>
                  <a:cubicBezTo>
                    <a:pt x="143" y="134"/>
                    <a:pt x="124" y="133"/>
                    <a:pt x="109" y="138"/>
                  </a:cubicBezTo>
                  <a:cubicBezTo>
                    <a:pt x="105" y="141"/>
                    <a:pt x="103" y="141"/>
                    <a:pt x="97" y="141"/>
                  </a:cubicBezTo>
                  <a:cubicBezTo>
                    <a:pt x="95" y="152"/>
                    <a:pt x="82" y="155"/>
                    <a:pt x="76" y="146"/>
                  </a:cubicBezTo>
                  <a:cubicBezTo>
                    <a:pt x="68" y="142"/>
                    <a:pt x="65" y="124"/>
                    <a:pt x="65" y="117"/>
                  </a:cubicBezTo>
                  <a:cubicBezTo>
                    <a:pt x="61" y="97"/>
                    <a:pt x="53" y="77"/>
                    <a:pt x="53" y="57"/>
                  </a:cubicBezTo>
                  <a:cubicBezTo>
                    <a:pt x="53" y="51"/>
                    <a:pt x="60" y="48"/>
                    <a:pt x="63" y="52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7" name="Freeform 193"/>
            <p:cNvSpPr/>
            <p:nvPr userDrawn="1"/>
          </p:nvSpPr>
          <p:spPr bwMode="auto">
            <a:xfrm>
              <a:off x="3783013" y="3721100"/>
              <a:ext cx="192088" cy="238125"/>
            </a:xfrm>
            <a:custGeom>
              <a:avLst/>
              <a:gdLst>
                <a:gd name="T0" fmla="*/ 50 w 190"/>
                <a:gd name="T1" fmla="*/ 92 h 235"/>
                <a:gd name="T2" fmla="*/ 66 w 190"/>
                <a:gd name="T3" fmla="*/ 140 h 235"/>
                <a:gd name="T4" fmla="*/ 66 w 190"/>
                <a:gd name="T5" fmla="*/ 184 h 235"/>
                <a:gd name="T6" fmla="*/ 66 w 190"/>
                <a:gd name="T7" fmla="*/ 211 h 235"/>
                <a:gd name="T8" fmla="*/ 57 w 190"/>
                <a:gd name="T9" fmla="*/ 234 h 235"/>
                <a:gd name="T10" fmla="*/ 117 w 190"/>
                <a:gd name="T11" fmla="*/ 232 h 235"/>
                <a:gd name="T12" fmla="*/ 97 w 190"/>
                <a:gd name="T13" fmla="*/ 211 h 235"/>
                <a:gd name="T14" fmla="*/ 97 w 190"/>
                <a:gd name="T15" fmla="*/ 163 h 235"/>
                <a:gd name="T16" fmla="*/ 108 w 190"/>
                <a:gd name="T17" fmla="*/ 129 h 235"/>
                <a:gd name="T18" fmla="*/ 148 w 190"/>
                <a:gd name="T19" fmla="*/ 76 h 235"/>
                <a:gd name="T20" fmla="*/ 190 w 190"/>
                <a:gd name="T21" fmla="*/ 23 h 235"/>
                <a:gd name="T22" fmla="*/ 157 w 190"/>
                <a:gd name="T23" fmla="*/ 20 h 235"/>
                <a:gd name="T24" fmla="*/ 133 w 190"/>
                <a:gd name="T25" fmla="*/ 17 h 235"/>
                <a:gd name="T26" fmla="*/ 129 w 190"/>
                <a:gd name="T27" fmla="*/ 21 h 235"/>
                <a:gd name="T28" fmla="*/ 125 w 190"/>
                <a:gd name="T29" fmla="*/ 38 h 235"/>
                <a:gd name="T30" fmla="*/ 88 w 190"/>
                <a:gd name="T31" fmla="*/ 98 h 235"/>
                <a:gd name="T32" fmla="*/ 58 w 190"/>
                <a:gd name="T33" fmla="*/ 29 h 235"/>
                <a:gd name="T34" fmla="*/ 46 w 190"/>
                <a:gd name="T35" fmla="*/ 4 h 235"/>
                <a:gd name="T36" fmla="*/ 50 w 190"/>
                <a:gd name="T37" fmla="*/ 9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235">
                  <a:moveTo>
                    <a:pt x="50" y="92"/>
                  </a:moveTo>
                  <a:cubicBezTo>
                    <a:pt x="58" y="109"/>
                    <a:pt x="66" y="119"/>
                    <a:pt x="66" y="140"/>
                  </a:cubicBezTo>
                  <a:cubicBezTo>
                    <a:pt x="66" y="155"/>
                    <a:pt x="66" y="170"/>
                    <a:pt x="66" y="184"/>
                  </a:cubicBezTo>
                  <a:cubicBezTo>
                    <a:pt x="66" y="189"/>
                    <a:pt x="69" y="207"/>
                    <a:pt x="66" y="211"/>
                  </a:cubicBezTo>
                  <a:cubicBezTo>
                    <a:pt x="65" y="216"/>
                    <a:pt x="52" y="228"/>
                    <a:pt x="57" y="234"/>
                  </a:cubicBezTo>
                  <a:cubicBezTo>
                    <a:pt x="58" y="235"/>
                    <a:pt x="110" y="232"/>
                    <a:pt x="117" y="232"/>
                  </a:cubicBezTo>
                  <a:cubicBezTo>
                    <a:pt x="112" y="225"/>
                    <a:pt x="100" y="220"/>
                    <a:pt x="97" y="211"/>
                  </a:cubicBezTo>
                  <a:cubicBezTo>
                    <a:pt x="94" y="200"/>
                    <a:pt x="97" y="176"/>
                    <a:pt x="97" y="163"/>
                  </a:cubicBezTo>
                  <a:cubicBezTo>
                    <a:pt x="97" y="146"/>
                    <a:pt x="95" y="139"/>
                    <a:pt x="108" y="129"/>
                  </a:cubicBezTo>
                  <a:cubicBezTo>
                    <a:pt x="122" y="116"/>
                    <a:pt x="136" y="93"/>
                    <a:pt x="148" y="76"/>
                  </a:cubicBezTo>
                  <a:cubicBezTo>
                    <a:pt x="160" y="55"/>
                    <a:pt x="174" y="40"/>
                    <a:pt x="190" y="23"/>
                  </a:cubicBezTo>
                  <a:cubicBezTo>
                    <a:pt x="177" y="23"/>
                    <a:pt x="168" y="20"/>
                    <a:pt x="157" y="20"/>
                  </a:cubicBezTo>
                  <a:cubicBezTo>
                    <a:pt x="150" y="19"/>
                    <a:pt x="141" y="16"/>
                    <a:pt x="133" y="17"/>
                  </a:cubicBezTo>
                  <a:cubicBezTo>
                    <a:pt x="132" y="18"/>
                    <a:pt x="129" y="19"/>
                    <a:pt x="129" y="21"/>
                  </a:cubicBezTo>
                  <a:cubicBezTo>
                    <a:pt x="130" y="32"/>
                    <a:pt x="129" y="28"/>
                    <a:pt x="125" y="38"/>
                  </a:cubicBezTo>
                  <a:cubicBezTo>
                    <a:pt x="116" y="59"/>
                    <a:pt x="103" y="81"/>
                    <a:pt x="88" y="98"/>
                  </a:cubicBezTo>
                  <a:cubicBezTo>
                    <a:pt x="79" y="75"/>
                    <a:pt x="65" y="54"/>
                    <a:pt x="58" y="29"/>
                  </a:cubicBezTo>
                  <a:cubicBezTo>
                    <a:pt x="56" y="20"/>
                    <a:pt x="57" y="0"/>
                    <a:pt x="46" y="4"/>
                  </a:cubicBezTo>
                  <a:cubicBezTo>
                    <a:pt x="0" y="22"/>
                    <a:pt x="14" y="9"/>
                    <a:pt x="50" y="92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8" name="Freeform 194"/>
            <p:cNvSpPr>
              <a:spLocks noEditPoints="1"/>
            </p:cNvSpPr>
            <p:nvPr userDrawn="1"/>
          </p:nvSpPr>
          <p:spPr bwMode="auto">
            <a:xfrm>
              <a:off x="2752725" y="4046538"/>
              <a:ext cx="128588" cy="228600"/>
            </a:xfrm>
            <a:custGeom>
              <a:avLst/>
              <a:gdLst>
                <a:gd name="T0" fmla="*/ 0 w 126"/>
                <a:gd name="T1" fmla="*/ 0 h 226"/>
                <a:gd name="T2" fmla="*/ 2 w 126"/>
                <a:gd name="T3" fmla="*/ 107 h 226"/>
                <a:gd name="T4" fmla="*/ 2 w 126"/>
                <a:gd name="T5" fmla="*/ 183 h 226"/>
                <a:gd name="T6" fmla="*/ 2 w 126"/>
                <a:gd name="T7" fmla="*/ 209 h 226"/>
                <a:gd name="T8" fmla="*/ 2 w 126"/>
                <a:gd name="T9" fmla="*/ 221 h 226"/>
                <a:gd name="T10" fmla="*/ 26 w 126"/>
                <a:gd name="T11" fmla="*/ 219 h 226"/>
                <a:gd name="T12" fmla="*/ 74 w 126"/>
                <a:gd name="T13" fmla="*/ 217 h 226"/>
                <a:gd name="T14" fmla="*/ 125 w 126"/>
                <a:gd name="T15" fmla="*/ 159 h 226"/>
                <a:gd name="T16" fmla="*/ 65 w 126"/>
                <a:gd name="T17" fmla="*/ 116 h 226"/>
                <a:gd name="T18" fmla="*/ 112 w 126"/>
                <a:gd name="T19" fmla="*/ 86 h 226"/>
                <a:gd name="T20" fmla="*/ 117 w 126"/>
                <a:gd name="T21" fmla="*/ 54 h 226"/>
                <a:gd name="T22" fmla="*/ 66 w 126"/>
                <a:gd name="T23" fmla="*/ 11 h 226"/>
                <a:gd name="T24" fmla="*/ 0 w 126"/>
                <a:gd name="T25" fmla="*/ 0 h 226"/>
                <a:gd name="T26" fmla="*/ 0 w 126"/>
                <a:gd name="T27" fmla="*/ 0 h 226"/>
                <a:gd name="T28" fmla="*/ 100 w 126"/>
                <a:gd name="T29" fmla="*/ 165 h 226"/>
                <a:gd name="T30" fmla="*/ 95 w 126"/>
                <a:gd name="T31" fmla="*/ 174 h 226"/>
                <a:gd name="T32" fmla="*/ 78 w 126"/>
                <a:gd name="T33" fmla="*/ 196 h 226"/>
                <a:gd name="T34" fmla="*/ 65 w 126"/>
                <a:gd name="T35" fmla="*/ 199 h 226"/>
                <a:gd name="T36" fmla="*/ 29 w 126"/>
                <a:gd name="T37" fmla="*/ 204 h 226"/>
                <a:gd name="T38" fmla="*/ 27 w 126"/>
                <a:gd name="T39" fmla="*/ 186 h 226"/>
                <a:gd name="T40" fmla="*/ 27 w 126"/>
                <a:gd name="T41" fmla="*/ 159 h 226"/>
                <a:gd name="T42" fmla="*/ 32 w 126"/>
                <a:gd name="T43" fmla="*/ 133 h 226"/>
                <a:gd name="T44" fmla="*/ 38 w 126"/>
                <a:gd name="T45" fmla="*/ 127 h 226"/>
                <a:gd name="T46" fmla="*/ 91 w 126"/>
                <a:gd name="T47" fmla="*/ 149 h 226"/>
                <a:gd name="T48" fmla="*/ 100 w 126"/>
                <a:gd name="T49" fmla="*/ 165 h 226"/>
                <a:gd name="T50" fmla="*/ 100 w 126"/>
                <a:gd name="T51" fmla="*/ 165 h 226"/>
                <a:gd name="T52" fmla="*/ 51 w 126"/>
                <a:gd name="T53" fmla="*/ 139 h 226"/>
                <a:gd name="T54" fmla="*/ 53 w 126"/>
                <a:gd name="T55" fmla="*/ 139 h 226"/>
                <a:gd name="T56" fmla="*/ 53 w 126"/>
                <a:gd name="T57" fmla="*/ 139 h 226"/>
                <a:gd name="T58" fmla="*/ 51 w 126"/>
                <a:gd name="T59" fmla="*/ 139 h 226"/>
                <a:gd name="T60" fmla="*/ 38 w 126"/>
                <a:gd name="T61" fmla="*/ 172 h 226"/>
                <a:gd name="T62" fmla="*/ 38 w 126"/>
                <a:gd name="T63" fmla="*/ 171 h 226"/>
                <a:gd name="T64" fmla="*/ 39 w 126"/>
                <a:gd name="T65" fmla="*/ 172 h 226"/>
                <a:gd name="T66" fmla="*/ 38 w 126"/>
                <a:gd name="T67" fmla="*/ 172 h 226"/>
                <a:gd name="T68" fmla="*/ 38 w 126"/>
                <a:gd name="T69" fmla="*/ 172 h 226"/>
                <a:gd name="T70" fmla="*/ 90 w 126"/>
                <a:gd name="T71" fmla="*/ 58 h 226"/>
                <a:gd name="T72" fmla="*/ 85 w 126"/>
                <a:gd name="T73" fmla="*/ 82 h 226"/>
                <a:gd name="T74" fmla="*/ 75 w 126"/>
                <a:gd name="T75" fmla="*/ 87 h 226"/>
                <a:gd name="T76" fmla="*/ 67 w 126"/>
                <a:gd name="T77" fmla="*/ 91 h 226"/>
                <a:gd name="T78" fmla="*/ 40 w 126"/>
                <a:gd name="T79" fmla="*/ 93 h 226"/>
                <a:gd name="T80" fmla="*/ 25 w 126"/>
                <a:gd name="T81" fmla="*/ 82 h 226"/>
                <a:gd name="T82" fmla="*/ 25 w 126"/>
                <a:gd name="T83" fmla="*/ 40 h 226"/>
                <a:gd name="T84" fmla="*/ 51 w 126"/>
                <a:gd name="T85" fmla="*/ 26 h 226"/>
                <a:gd name="T86" fmla="*/ 88 w 126"/>
                <a:gd name="T87" fmla="*/ 50 h 226"/>
                <a:gd name="T88" fmla="*/ 90 w 126"/>
                <a:gd name="T89" fmla="*/ 5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226">
                  <a:moveTo>
                    <a:pt x="0" y="0"/>
                  </a:moveTo>
                  <a:cubicBezTo>
                    <a:pt x="4" y="34"/>
                    <a:pt x="2" y="72"/>
                    <a:pt x="2" y="107"/>
                  </a:cubicBezTo>
                  <a:cubicBezTo>
                    <a:pt x="2" y="132"/>
                    <a:pt x="2" y="158"/>
                    <a:pt x="2" y="183"/>
                  </a:cubicBezTo>
                  <a:cubicBezTo>
                    <a:pt x="2" y="193"/>
                    <a:pt x="2" y="201"/>
                    <a:pt x="2" y="209"/>
                  </a:cubicBezTo>
                  <a:cubicBezTo>
                    <a:pt x="2" y="211"/>
                    <a:pt x="1" y="219"/>
                    <a:pt x="2" y="221"/>
                  </a:cubicBezTo>
                  <a:cubicBezTo>
                    <a:pt x="4" y="226"/>
                    <a:pt x="20" y="220"/>
                    <a:pt x="26" y="219"/>
                  </a:cubicBezTo>
                  <a:cubicBezTo>
                    <a:pt x="41" y="217"/>
                    <a:pt x="58" y="219"/>
                    <a:pt x="74" y="217"/>
                  </a:cubicBezTo>
                  <a:cubicBezTo>
                    <a:pt x="97" y="213"/>
                    <a:pt x="124" y="178"/>
                    <a:pt x="125" y="159"/>
                  </a:cubicBezTo>
                  <a:cubicBezTo>
                    <a:pt x="126" y="131"/>
                    <a:pt x="93" y="123"/>
                    <a:pt x="65" y="116"/>
                  </a:cubicBezTo>
                  <a:cubicBezTo>
                    <a:pt x="88" y="107"/>
                    <a:pt x="104" y="107"/>
                    <a:pt x="112" y="86"/>
                  </a:cubicBezTo>
                  <a:cubicBezTo>
                    <a:pt x="117" y="76"/>
                    <a:pt x="123" y="67"/>
                    <a:pt x="117" y="54"/>
                  </a:cubicBezTo>
                  <a:cubicBezTo>
                    <a:pt x="105" y="30"/>
                    <a:pt x="98" y="16"/>
                    <a:pt x="66" y="11"/>
                  </a:cubicBezTo>
                  <a:cubicBezTo>
                    <a:pt x="43" y="8"/>
                    <a:pt x="22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00" y="165"/>
                  </a:moveTo>
                  <a:cubicBezTo>
                    <a:pt x="100" y="167"/>
                    <a:pt x="95" y="171"/>
                    <a:pt x="95" y="174"/>
                  </a:cubicBezTo>
                  <a:cubicBezTo>
                    <a:pt x="94" y="182"/>
                    <a:pt x="86" y="190"/>
                    <a:pt x="78" y="196"/>
                  </a:cubicBezTo>
                  <a:cubicBezTo>
                    <a:pt x="75" y="198"/>
                    <a:pt x="69" y="198"/>
                    <a:pt x="65" y="199"/>
                  </a:cubicBezTo>
                  <a:cubicBezTo>
                    <a:pt x="53" y="204"/>
                    <a:pt x="42" y="204"/>
                    <a:pt x="29" y="204"/>
                  </a:cubicBezTo>
                  <a:cubicBezTo>
                    <a:pt x="18" y="204"/>
                    <a:pt x="27" y="190"/>
                    <a:pt x="27" y="186"/>
                  </a:cubicBezTo>
                  <a:cubicBezTo>
                    <a:pt x="27" y="176"/>
                    <a:pt x="27" y="168"/>
                    <a:pt x="27" y="159"/>
                  </a:cubicBezTo>
                  <a:cubicBezTo>
                    <a:pt x="27" y="155"/>
                    <a:pt x="20" y="132"/>
                    <a:pt x="32" y="133"/>
                  </a:cubicBezTo>
                  <a:cubicBezTo>
                    <a:pt x="31" y="129"/>
                    <a:pt x="34" y="126"/>
                    <a:pt x="38" y="127"/>
                  </a:cubicBezTo>
                  <a:cubicBezTo>
                    <a:pt x="58" y="132"/>
                    <a:pt x="79" y="131"/>
                    <a:pt x="91" y="149"/>
                  </a:cubicBezTo>
                  <a:cubicBezTo>
                    <a:pt x="97" y="156"/>
                    <a:pt x="100" y="158"/>
                    <a:pt x="100" y="165"/>
                  </a:cubicBezTo>
                  <a:cubicBezTo>
                    <a:pt x="100" y="165"/>
                    <a:pt x="100" y="165"/>
                    <a:pt x="100" y="165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3" y="139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  <a:moveTo>
                    <a:pt x="38" y="172"/>
                  </a:moveTo>
                  <a:cubicBezTo>
                    <a:pt x="38" y="172"/>
                    <a:pt x="38" y="172"/>
                    <a:pt x="38" y="171"/>
                  </a:cubicBezTo>
                  <a:cubicBezTo>
                    <a:pt x="38" y="172"/>
                    <a:pt x="38" y="172"/>
                    <a:pt x="39" y="172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38" y="172"/>
                    <a:pt x="38" y="172"/>
                    <a:pt x="38" y="172"/>
                  </a:cubicBezTo>
                  <a:close/>
                  <a:moveTo>
                    <a:pt x="90" y="58"/>
                  </a:moveTo>
                  <a:cubicBezTo>
                    <a:pt x="93" y="65"/>
                    <a:pt x="87" y="75"/>
                    <a:pt x="85" y="82"/>
                  </a:cubicBezTo>
                  <a:cubicBezTo>
                    <a:pt x="84" y="85"/>
                    <a:pt x="80" y="84"/>
                    <a:pt x="75" y="87"/>
                  </a:cubicBezTo>
                  <a:cubicBezTo>
                    <a:pt x="74" y="88"/>
                    <a:pt x="71" y="91"/>
                    <a:pt x="67" y="91"/>
                  </a:cubicBezTo>
                  <a:cubicBezTo>
                    <a:pt x="57" y="91"/>
                    <a:pt x="53" y="96"/>
                    <a:pt x="40" y="93"/>
                  </a:cubicBezTo>
                  <a:cubicBezTo>
                    <a:pt x="32" y="91"/>
                    <a:pt x="25" y="92"/>
                    <a:pt x="25" y="82"/>
                  </a:cubicBezTo>
                  <a:cubicBezTo>
                    <a:pt x="25" y="69"/>
                    <a:pt x="25" y="55"/>
                    <a:pt x="25" y="40"/>
                  </a:cubicBezTo>
                  <a:cubicBezTo>
                    <a:pt x="25" y="29"/>
                    <a:pt x="36" y="21"/>
                    <a:pt x="51" y="26"/>
                  </a:cubicBezTo>
                  <a:cubicBezTo>
                    <a:pt x="66" y="32"/>
                    <a:pt x="80" y="40"/>
                    <a:pt x="88" y="50"/>
                  </a:cubicBezTo>
                  <a:cubicBezTo>
                    <a:pt x="89" y="52"/>
                    <a:pt x="89" y="57"/>
                    <a:pt x="90" y="58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9" name="Freeform 195"/>
            <p:cNvSpPr>
              <a:spLocks noEditPoints="1"/>
            </p:cNvSpPr>
            <p:nvPr userDrawn="1"/>
          </p:nvSpPr>
          <p:spPr bwMode="auto">
            <a:xfrm>
              <a:off x="3795713" y="4052888"/>
              <a:ext cx="157163" cy="258763"/>
            </a:xfrm>
            <a:custGeom>
              <a:avLst/>
              <a:gdLst>
                <a:gd name="T0" fmla="*/ 0 w 155"/>
                <a:gd name="T1" fmla="*/ 234 h 254"/>
                <a:gd name="T2" fmla="*/ 19 w 155"/>
                <a:gd name="T3" fmla="*/ 151 h 254"/>
                <a:gd name="T4" fmla="*/ 40 w 155"/>
                <a:gd name="T5" fmla="*/ 37 h 254"/>
                <a:gd name="T6" fmla="*/ 51 w 155"/>
                <a:gd name="T7" fmla="*/ 2 h 254"/>
                <a:gd name="T8" fmla="*/ 83 w 155"/>
                <a:gd name="T9" fmla="*/ 2 h 254"/>
                <a:gd name="T10" fmla="*/ 103 w 155"/>
                <a:gd name="T11" fmla="*/ 23 h 254"/>
                <a:gd name="T12" fmla="*/ 129 w 155"/>
                <a:gd name="T13" fmla="*/ 85 h 254"/>
                <a:gd name="T14" fmla="*/ 135 w 155"/>
                <a:gd name="T15" fmla="*/ 105 h 254"/>
                <a:gd name="T16" fmla="*/ 138 w 155"/>
                <a:gd name="T17" fmla="*/ 148 h 254"/>
                <a:gd name="T18" fmla="*/ 142 w 155"/>
                <a:gd name="T19" fmla="*/ 175 h 254"/>
                <a:gd name="T20" fmla="*/ 145 w 155"/>
                <a:gd name="T21" fmla="*/ 221 h 254"/>
                <a:gd name="T22" fmla="*/ 120 w 155"/>
                <a:gd name="T23" fmla="*/ 239 h 254"/>
                <a:gd name="T24" fmla="*/ 118 w 155"/>
                <a:gd name="T25" fmla="*/ 174 h 254"/>
                <a:gd name="T26" fmla="*/ 79 w 155"/>
                <a:gd name="T27" fmla="*/ 172 h 254"/>
                <a:gd name="T28" fmla="*/ 36 w 155"/>
                <a:gd name="T29" fmla="*/ 172 h 254"/>
                <a:gd name="T30" fmla="*/ 24 w 155"/>
                <a:gd name="T31" fmla="*/ 216 h 254"/>
                <a:gd name="T32" fmla="*/ 0 w 155"/>
                <a:gd name="T33" fmla="*/ 234 h 254"/>
                <a:gd name="T34" fmla="*/ 0 w 155"/>
                <a:gd name="T35" fmla="*/ 234 h 254"/>
                <a:gd name="T36" fmla="*/ 48 w 155"/>
                <a:gd name="T37" fmla="*/ 144 h 254"/>
                <a:gd name="T38" fmla="*/ 77 w 155"/>
                <a:gd name="T39" fmla="*/ 144 h 254"/>
                <a:gd name="T40" fmla="*/ 95 w 155"/>
                <a:gd name="T41" fmla="*/ 144 h 254"/>
                <a:gd name="T42" fmla="*/ 114 w 155"/>
                <a:gd name="T43" fmla="*/ 112 h 254"/>
                <a:gd name="T44" fmla="*/ 110 w 155"/>
                <a:gd name="T45" fmla="*/ 93 h 254"/>
                <a:gd name="T46" fmla="*/ 97 w 155"/>
                <a:gd name="T47" fmla="*/ 66 h 254"/>
                <a:gd name="T48" fmla="*/ 80 w 155"/>
                <a:gd name="T49" fmla="*/ 40 h 254"/>
                <a:gd name="T50" fmla="*/ 57 w 155"/>
                <a:gd name="T51" fmla="*/ 54 h 254"/>
                <a:gd name="T52" fmla="*/ 55 w 155"/>
                <a:gd name="T53" fmla="*/ 63 h 254"/>
                <a:gd name="T54" fmla="*/ 49 w 155"/>
                <a:gd name="T55" fmla="*/ 113 h 254"/>
                <a:gd name="T56" fmla="*/ 43 w 155"/>
                <a:gd name="T57" fmla="*/ 133 h 254"/>
                <a:gd name="T58" fmla="*/ 48 w 155"/>
                <a:gd name="T59" fmla="*/ 14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254">
                  <a:moveTo>
                    <a:pt x="0" y="234"/>
                  </a:moveTo>
                  <a:cubicBezTo>
                    <a:pt x="4" y="205"/>
                    <a:pt x="13" y="178"/>
                    <a:pt x="19" y="151"/>
                  </a:cubicBezTo>
                  <a:cubicBezTo>
                    <a:pt x="28" y="114"/>
                    <a:pt x="26" y="73"/>
                    <a:pt x="40" y="37"/>
                  </a:cubicBezTo>
                  <a:cubicBezTo>
                    <a:pt x="44" y="24"/>
                    <a:pt x="35" y="2"/>
                    <a:pt x="51" y="2"/>
                  </a:cubicBezTo>
                  <a:cubicBezTo>
                    <a:pt x="63" y="2"/>
                    <a:pt x="71" y="4"/>
                    <a:pt x="83" y="2"/>
                  </a:cubicBezTo>
                  <a:cubicBezTo>
                    <a:pt x="97" y="0"/>
                    <a:pt x="97" y="11"/>
                    <a:pt x="103" y="23"/>
                  </a:cubicBezTo>
                  <a:cubicBezTo>
                    <a:pt x="111" y="41"/>
                    <a:pt x="124" y="64"/>
                    <a:pt x="129" y="85"/>
                  </a:cubicBezTo>
                  <a:cubicBezTo>
                    <a:pt x="131" y="92"/>
                    <a:pt x="132" y="98"/>
                    <a:pt x="135" y="105"/>
                  </a:cubicBezTo>
                  <a:cubicBezTo>
                    <a:pt x="138" y="116"/>
                    <a:pt x="138" y="135"/>
                    <a:pt x="138" y="148"/>
                  </a:cubicBezTo>
                  <a:cubicBezTo>
                    <a:pt x="138" y="157"/>
                    <a:pt x="142" y="165"/>
                    <a:pt x="142" y="175"/>
                  </a:cubicBezTo>
                  <a:cubicBezTo>
                    <a:pt x="142" y="191"/>
                    <a:pt x="141" y="206"/>
                    <a:pt x="145" y="221"/>
                  </a:cubicBezTo>
                  <a:cubicBezTo>
                    <a:pt x="155" y="254"/>
                    <a:pt x="132" y="234"/>
                    <a:pt x="120" y="239"/>
                  </a:cubicBezTo>
                  <a:cubicBezTo>
                    <a:pt x="120" y="230"/>
                    <a:pt x="124" y="179"/>
                    <a:pt x="118" y="174"/>
                  </a:cubicBezTo>
                  <a:cubicBezTo>
                    <a:pt x="115" y="173"/>
                    <a:pt x="82" y="172"/>
                    <a:pt x="79" y="172"/>
                  </a:cubicBezTo>
                  <a:cubicBezTo>
                    <a:pt x="64" y="172"/>
                    <a:pt x="50" y="172"/>
                    <a:pt x="36" y="172"/>
                  </a:cubicBezTo>
                  <a:cubicBezTo>
                    <a:pt x="35" y="188"/>
                    <a:pt x="25" y="201"/>
                    <a:pt x="24" y="216"/>
                  </a:cubicBezTo>
                  <a:cubicBezTo>
                    <a:pt x="22" y="231"/>
                    <a:pt x="16" y="244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lose/>
                  <a:moveTo>
                    <a:pt x="48" y="144"/>
                  </a:moveTo>
                  <a:cubicBezTo>
                    <a:pt x="53" y="153"/>
                    <a:pt x="71" y="148"/>
                    <a:pt x="77" y="144"/>
                  </a:cubicBezTo>
                  <a:cubicBezTo>
                    <a:pt x="83" y="144"/>
                    <a:pt x="89" y="144"/>
                    <a:pt x="95" y="144"/>
                  </a:cubicBezTo>
                  <a:cubicBezTo>
                    <a:pt x="113" y="156"/>
                    <a:pt x="114" y="125"/>
                    <a:pt x="114" y="112"/>
                  </a:cubicBezTo>
                  <a:cubicBezTo>
                    <a:pt x="114" y="110"/>
                    <a:pt x="111" y="94"/>
                    <a:pt x="110" y="93"/>
                  </a:cubicBezTo>
                  <a:cubicBezTo>
                    <a:pt x="103" y="86"/>
                    <a:pt x="103" y="73"/>
                    <a:pt x="97" y="66"/>
                  </a:cubicBezTo>
                  <a:cubicBezTo>
                    <a:pt x="97" y="59"/>
                    <a:pt x="88" y="40"/>
                    <a:pt x="80" y="40"/>
                  </a:cubicBezTo>
                  <a:cubicBezTo>
                    <a:pt x="72" y="40"/>
                    <a:pt x="57" y="38"/>
                    <a:pt x="57" y="54"/>
                  </a:cubicBezTo>
                  <a:cubicBezTo>
                    <a:pt x="57" y="57"/>
                    <a:pt x="55" y="59"/>
                    <a:pt x="55" y="63"/>
                  </a:cubicBezTo>
                  <a:cubicBezTo>
                    <a:pt x="55" y="80"/>
                    <a:pt x="49" y="96"/>
                    <a:pt x="49" y="113"/>
                  </a:cubicBezTo>
                  <a:cubicBezTo>
                    <a:pt x="45" y="120"/>
                    <a:pt x="46" y="126"/>
                    <a:pt x="43" y="133"/>
                  </a:cubicBezTo>
                  <a:cubicBezTo>
                    <a:pt x="41" y="137"/>
                    <a:pt x="43" y="143"/>
                    <a:pt x="48" y="144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0" name="Freeform 196"/>
            <p:cNvSpPr>
              <a:spLocks noEditPoints="1"/>
            </p:cNvSpPr>
            <p:nvPr userDrawn="1"/>
          </p:nvSpPr>
          <p:spPr bwMode="auto">
            <a:xfrm>
              <a:off x="3597275" y="4051300"/>
              <a:ext cx="150813" cy="219075"/>
            </a:xfrm>
            <a:custGeom>
              <a:avLst/>
              <a:gdLst>
                <a:gd name="T0" fmla="*/ 23 w 148"/>
                <a:gd name="T1" fmla="*/ 59 h 216"/>
                <a:gd name="T2" fmla="*/ 23 w 148"/>
                <a:gd name="T3" fmla="*/ 135 h 216"/>
                <a:gd name="T4" fmla="*/ 23 w 148"/>
                <a:gd name="T5" fmla="*/ 173 h 216"/>
                <a:gd name="T6" fmla="*/ 23 w 148"/>
                <a:gd name="T7" fmla="*/ 191 h 216"/>
                <a:gd name="T8" fmla="*/ 12 w 148"/>
                <a:gd name="T9" fmla="*/ 212 h 216"/>
                <a:gd name="T10" fmla="*/ 54 w 148"/>
                <a:gd name="T11" fmla="*/ 214 h 216"/>
                <a:gd name="T12" fmla="*/ 130 w 148"/>
                <a:gd name="T13" fmla="*/ 181 h 216"/>
                <a:gd name="T14" fmla="*/ 146 w 148"/>
                <a:gd name="T15" fmla="*/ 111 h 216"/>
                <a:gd name="T16" fmla="*/ 99 w 148"/>
                <a:gd name="T17" fmla="*/ 16 h 216"/>
                <a:gd name="T18" fmla="*/ 33 w 148"/>
                <a:gd name="T19" fmla="*/ 6 h 216"/>
                <a:gd name="T20" fmla="*/ 23 w 148"/>
                <a:gd name="T21" fmla="*/ 59 h 216"/>
                <a:gd name="T22" fmla="*/ 23 w 148"/>
                <a:gd name="T23" fmla="*/ 59 h 216"/>
                <a:gd name="T24" fmla="*/ 55 w 148"/>
                <a:gd name="T25" fmla="*/ 44 h 216"/>
                <a:gd name="T26" fmla="*/ 63 w 148"/>
                <a:gd name="T27" fmla="*/ 44 h 216"/>
                <a:gd name="T28" fmla="*/ 85 w 148"/>
                <a:gd name="T29" fmla="*/ 50 h 216"/>
                <a:gd name="T30" fmla="*/ 112 w 148"/>
                <a:gd name="T31" fmla="*/ 74 h 216"/>
                <a:gd name="T32" fmla="*/ 122 w 148"/>
                <a:gd name="T33" fmla="*/ 103 h 216"/>
                <a:gd name="T34" fmla="*/ 122 w 148"/>
                <a:gd name="T35" fmla="*/ 108 h 216"/>
                <a:gd name="T36" fmla="*/ 125 w 148"/>
                <a:gd name="T37" fmla="*/ 134 h 216"/>
                <a:gd name="T38" fmla="*/ 110 w 148"/>
                <a:gd name="T39" fmla="*/ 163 h 216"/>
                <a:gd name="T40" fmla="*/ 73 w 148"/>
                <a:gd name="T41" fmla="*/ 181 h 216"/>
                <a:gd name="T42" fmla="*/ 60 w 148"/>
                <a:gd name="T43" fmla="*/ 182 h 216"/>
                <a:gd name="T44" fmla="*/ 51 w 148"/>
                <a:gd name="T45" fmla="*/ 152 h 216"/>
                <a:gd name="T46" fmla="*/ 49 w 148"/>
                <a:gd name="T47" fmla="*/ 146 h 216"/>
                <a:gd name="T48" fmla="*/ 49 w 148"/>
                <a:gd name="T49" fmla="*/ 49 h 216"/>
                <a:gd name="T50" fmla="*/ 55 w 148"/>
                <a:gd name="T51" fmla="*/ 4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216">
                  <a:moveTo>
                    <a:pt x="23" y="59"/>
                  </a:moveTo>
                  <a:cubicBezTo>
                    <a:pt x="23" y="84"/>
                    <a:pt x="23" y="111"/>
                    <a:pt x="23" y="135"/>
                  </a:cubicBezTo>
                  <a:cubicBezTo>
                    <a:pt x="23" y="147"/>
                    <a:pt x="23" y="160"/>
                    <a:pt x="23" y="173"/>
                  </a:cubicBezTo>
                  <a:cubicBezTo>
                    <a:pt x="23" y="176"/>
                    <a:pt x="24" y="187"/>
                    <a:pt x="23" y="191"/>
                  </a:cubicBezTo>
                  <a:cubicBezTo>
                    <a:pt x="20" y="200"/>
                    <a:pt x="14" y="201"/>
                    <a:pt x="12" y="212"/>
                  </a:cubicBezTo>
                  <a:cubicBezTo>
                    <a:pt x="24" y="216"/>
                    <a:pt x="41" y="214"/>
                    <a:pt x="54" y="214"/>
                  </a:cubicBezTo>
                  <a:cubicBezTo>
                    <a:pt x="85" y="214"/>
                    <a:pt x="110" y="208"/>
                    <a:pt x="130" y="181"/>
                  </a:cubicBezTo>
                  <a:cubicBezTo>
                    <a:pt x="143" y="163"/>
                    <a:pt x="148" y="134"/>
                    <a:pt x="146" y="111"/>
                  </a:cubicBezTo>
                  <a:cubicBezTo>
                    <a:pt x="144" y="66"/>
                    <a:pt x="136" y="36"/>
                    <a:pt x="99" y="16"/>
                  </a:cubicBezTo>
                  <a:cubicBezTo>
                    <a:pt x="79" y="4"/>
                    <a:pt x="55" y="11"/>
                    <a:pt x="33" y="6"/>
                  </a:cubicBezTo>
                  <a:cubicBezTo>
                    <a:pt x="0" y="0"/>
                    <a:pt x="23" y="18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lose/>
                  <a:moveTo>
                    <a:pt x="55" y="44"/>
                  </a:moveTo>
                  <a:cubicBezTo>
                    <a:pt x="57" y="41"/>
                    <a:pt x="60" y="43"/>
                    <a:pt x="63" y="44"/>
                  </a:cubicBezTo>
                  <a:cubicBezTo>
                    <a:pt x="71" y="44"/>
                    <a:pt x="78" y="47"/>
                    <a:pt x="85" y="50"/>
                  </a:cubicBezTo>
                  <a:cubicBezTo>
                    <a:pt x="94" y="50"/>
                    <a:pt x="106" y="67"/>
                    <a:pt x="112" y="74"/>
                  </a:cubicBezTo>
                  <a:cubicBezTo>
                    <a:pt x="118" y="81"/>
                    <a:pt x="119" y="95"/>
                    <a:pt x="122" y="103"/>
                  </a:cubicBezTo>
                  <a:cubicBezTo>
                    <a:pt x="123" y="105"/>
                    <a:pt x="122" y="106"/>
                    <a:pt x="122" y="108"/>
                  </a:cubicBezTo>
                  <a:cubicBezTo>
                    <a:pt x="126" y="115"/>
                    <a:pt x="125" y="126"/>
                    <a:pt x="125" y="134"/>
                  </a:cubicBezTo>
                  <a:cubicBezTo>
                    <a:pt x="125" y="141"/>
                    <a:pt x="115" y="161"/>
                    <a:pt x="110" y="163"/>
                  </a:cubicBezTo>
                  <a:cubicBezTo>
                    <a:pt x="99" y="176"/>
                    <a:pt x="86" y="176"/>
                    <a:pt x="73" y="181"/>
                  </a:cubicBezTo>
                  <a:cubicBezTo>
                    <a:pt x="71" y="181"/>
                    <a:pt x="62" y="183"/>
                    <a:pt x="60" y="182"/>
                  </a:cubicBezTo>
                  <a:cubicBezTo>
                    <a:pt x="50" y="176"/>
                    <a:pt x="51" y="163"/>
                    <a:pt x="51" y="152"/>
                  </a:cubicBezTo>
                  <a:cubicBezTo>
                    <a:pt x="50" y="151"/>
                    <a:pt x="49" y="149"/>
                    <a:pt x="49" y="146"/>
                  </a:cubicBezTo>
                  <a:cubicBezTo>
                    <a:pt x="49" y="113"/>
                    <a:pt x="49" y="81"/>
                    <a:pt x="49" y="49"/>
                  </a:cubicBezTo>
                  <a:cubicBezTo>
                    <a:pt x="49" y="45"/>
                    <a:pt x="52" y="43"/>
                    <a:pt x="55" y="44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1" name="Freeform 197"/>
            <p:cNvSpPr/>
            <p:nvPr userDrawn="1"/>
          </p:nvSpPr>
          <p:spPr bwMode="auto">
            <a:xfrm>
              <a:off x="3429000" y="4046538"/>
              <a:ext cx="138113" cy="204788"/>
            </a:xfrm>
            <a:custGeom>
              <a:avLst/>
              <a:gdLst>
                <a:gd name="T0" fmla="*/ 2 w 136"/>
                <a:gd name="T1" fmla="*/ 7 h 202"/>
                <a:gd name="T2" fmla="*/ 0 w 136"/>
                <a:gd name="T3" fmla="*/ 198 h 202"/>
                <a:gd name="T4" fmla="*/ 27 w 136"/>
                <a:gd name="T5" fmla="*/ 198 h 202"/>
                <a:gd name="T6" fmla="*/ 24 w 136"/>
                <a:gd name="T7" fmla="*/ 180 h 202"/>
                <a:gd name="T8" fmla="*/ 21 w 136"/>
                <a:gd name="T9" fmla="*/ 126 h 202"/>
                <a:gd name="T10" fmla="*/ 88 w 136"/>
                <a:gd name="T11" fmla="*/ 121 h 202"/>
                <a:gd name="T12" fmla="*/ 90 w 136"/>
                <a:gd name="T13" fmla="*/ 201 h 202"/>
                <a:gd name="T14" fmla="*/ 129 w 136"/>
                <a:gd name="T15" fmla="*/ 198 h 202"/>
                <a:gd name="T16" fmla="*/ 129 w 136"/>
                <a:gd name="T17" fmla="*/ 97 h 202"/>
                <a:gd name="T18" fmla="*/ 130 w 136"/>
                <a:gd name="T19" fmla="*/ 11 h 202"/>
                <a:gd name="T20" fmla="*/ 113 w 136"/>
                <a:gd name="T21" fmla="*/ 5 h 202"/>
                <a:gd name="T22" fmla="*/ 91 w 136"/>
                <a:gd name="T23" fmla="*/ 1 h 202"/>
                <a:gd name="T24" fmla="*/ 87 w 136"/>
                <a:gd name="T25" fmla="*/ 17 h 202"/>
                <a:gd name="T26" fmla="*/ 86 w 136"/>
                <a:gd name="T27" fmla="*/ 86 h 202"/>
                <a:gd name="T28" fmla="*/ 60 w 136"/>
                <a:gd name="T29" fmla="*/ 91 h 202"/>
                <a:gd name="T30" fmla="*/ 31 w 136"/>
                <a:gd name="T31" fmla="*/ 91 h 202"/>
                <a:gd name="T32" fmla="*/ 24 w 136"/>
                <a:gd name="T33" fmla="*/ 3 h 202"/>
                <a:gd name="T34" fmla="*/ 13 w 136"/>
                <a:gd name="T35" fmla="*/ 2 h 202"/>
                <a:gd name="T36" fmla="*/ 2 w 136"/>
                <a:gd name="T37" fmla="*/ 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202">
                  <a:moveTo>
                    <a:pt x="2" y="7"/>
                  </a:moveTo>
                  <a:cubicBezTo>
                    <a:pt x="2" y="71"/>
                    <a:pt x="0" y="135"/>
                    <a:pt x="0" y="198"/>
                  </a:cubicBezTo>
                  <a:cubicBezTo>
                    <a:pt x="7" y="202"/>
                    <a:pt x="19" y="198"/>
                    <a:pt x="27" y="198"/>
                  </a:cubicBezTo>
                  <a:cubicBezTo>
                    <a:pt x="27" y="191"/>
                    <a:pt x="24" y="187"/>
                    <a:pt x="24" y="180"/>
                  </a:cubicBezTo>
                  <a:cubicBezTo>
                    <a:pt x="23" y="162"/>
                    <a:pt x="21" y="144"/>
                    <a:pt x="21" y="126"/>
                  </a:cubicBezTo>
                  <a:cubicBezTo>
                    <a:pt x="42" y="126"/>
                    <a:pt x="67" y="128"/>
                    <a:pt x="88" y="121"/>
                  </a:cubicBezTo>
                  <a:cubicBezTo>
                    <a:pt x="95" y="143"/>
                    <a:pt x="90" y="176"/>
                    <a:pt x="90" y="201"/>
                  </a:cubicBezTo>
                  <a:cubicBezTo>
                    <a:pt x="103" y="198"/>
                    <a:pt x="115" y="198"/>
                    <a:pt x="129" y="198"/>
                  </a:cubicBezTo>
                  <a:cubicBezTo>
                    <a:pt x="136" y="168"/>
                    <a:pt x="129" y="128"/>
                    <a:pt x="129" y="97"/>
                  </a:cubicBezTo>
                  <a:cubicBezTo>
                    <a:pt x="129" y="69"/>
                    <a:pt x="130" y="40"/>
                    <a:pt x="130" y="11"/>
                  </a:cubicBezTo>
                  <a:cubicBezTo>
                    <a:pt x="124" y="10"/>
                    <a:pt x="118" y="6"/>
                    <a:pt x="113" y="5"/>
                  </a:cubicBezTo>
                  <a:cubicBezTo>
                    <a:pt x="105" y="2"/>
                    <a:pt x="99" y="3"/>
                    <a:pt x="91" y="1"/>
                  </a:cubicBezTo>
                  <a:cubicBezTo>
                    <a:pt x="86" y="9"/>
                    <a:pt x="87" y="9"/>
                    <a:pt x="87" y="17"/>
                  </a:cubicBezTo>
                  <a:cubicBezTo>
                    <a:pt x="87" y="41"/>
                    <a:pt x="87" y="64"/>
                    <a:pt x="86" y="86"/>
                  </a:cubicBezTo>
                  <a:cubicBezTo>
                    <a:pt x="76" y="86"/>
                    <a:pt x="70" y="91"/>
                    <a:pt x="60" y="91"/>
                  </a:cubicBezTo>
                  <a:cubicBezTo>
                    <a:pt x="50" y="91"/>
                    <a:pt x="40" y="91"/>
                    <a:pt x="31" y="91"/>
                  </a:cubicBezTo>
                  <a:cubicBezTo>
                    <a:pt x="25" y="63"/>
                    <a:pt x="24" y="32"/>
                    <a:pt x="24" y="3"/>
                  </a:cubicBezTo>
                  <a:cubicBezTo>
                    <a:pt x="19" y="2"/>
                    <a:pt x="18" y="2"/>
                    <a:pt x="13" y="2"/>
                  </a:cubicBezTo>
                  <a:cubicBezTo>
                    <a:pt x="6" y="2"/>
                    <a:pt x="5" y="0"/>
                    <a:pt x="2" y="7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2" name="Freeform 198"/>
            <p:cNvSpPr/>
            <p:nvPr userDrawn="1"/>
          </p:nvSpPr>
          <p:spPr bwMode="auto">
            <a:xfrm>
              <a:off x="2911475" y="4052888"/>
              <a:ext cx="76200" cy="222250"/>
            </a:xfrm>
            <a:custGeom>
              <a:avLst/>
              <a:gdLst>
                <a:gd name="T0" fmla="*/ 0 w 75"/>
                <a:gd name="T1" fmla="*/ 9 h 218"/>
                <a:gd name="T2" fmla="*/ 75 w 75"/>
                <a:gd name="T3" fmla="*/ 7 h 218"/>
                <a:gd name="T4" fmla="*/ 57 w 75"/>
                <a:gd name="T5" fmla="*/ 38 h 218"/>
                <a:gd name="T6" fmla="*/ 51 w 75"/>
                <a:gd name="T7" fmla="*/ 97 h 218"/>
                <a:gd name="T8" fmla="*/ 51 w 75"/>
                <a:gd name="T9" fmla="*/ 186 h 218"/>
                <a:gd name="T10" fmla="*/ 59 w 75"/>
                <a:gd name="T11" fmla="*/ 206 h 218"/>
                <a:gd name="T12" fmla="*/ 32 w 75"/>
                <a:gd name="T13" fmla="*/ 212 h 218"/>
                <a:gd name="T14" fmla="*/ 1 w 75"/>
                <a:gd name="T15" fmla="*/ 208 h 218"/>
                <a:gd name="T16" fmla="*/ 16 w 75"/>
                <a:gd name="T17" fmla="*/ 186 h 218"/>
                <a:gd name="T18" fmla="*/ 18 w 75"/>
                <a:gd name="T19" fmla="*/ 141 h 218"/>
                <a:gd name="T20" fmla="*/ 17 w 75"/>
                <a:gd name="T21" fmla="*/ 71 h 218"/>
                <a:gd name="T22" fmla="*/ 17 w 75"/>
                <a:gd name="T23" fmla="*/ 39 h 218"/>
                <a:gd name="T24" fmla="*/ 8 w 75"/>
                <a:gd name="T25" fmla="*/ 23 h 218"/>
                <a:gd name="T26" fmla="*/ 0 w 75"/>
                <a:gd name="T27" fmla="*/ 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218">
                  <a:moveTo>
                    <a:pt x="0" y="9"/>
                  </a:moveTo>
                  <a:cubicBezTo>
                    <a:pt x="24" y="2"/>
                    <a:pt x="51" y="7"/>
                    <a:pt x="75" y="7"/>
                  </a:cubicBezTo>
                  <a:cubicBezTo>
                    <a:pt x="72" y="18"/>
                    <a:pt x="58" y="27"/>
                    <a:pt x="57" y="38"/>
                  </a:cubicBezTo>
                  <a:cubicBezTo>
                    <a:pt x="55" y="57"/>
                    <a:pt x="51" y="77"/>
                    <a:pt x="51" y="97"/>
                  </a:cubicBezTo>
                  <a:cubicBezTo>
                    <a:pt x="49" y="126"/>
                    <a:pt x="49" y="157"/>
                    <a:pt x="51" y="186"/>
                  </a:cubicBezTo>
                  <a:cubicBezTo>
                    <a:pt x="52" y="194"/>
                    <a:pt x="58" y="199"/>
                    <a:pt x="59" y="206"/>
                  </a:cubicBezTo>
                  <a:cubicBezTo>
                    <a:pt x="62" y="218"/>
                    <a:pt x="37" y="212"/>
                    <a:pt x="32" y="212"/>
                  </a:cubicBezTo>
                  <a:cubicBezTo>
                    <a:pt x="23" y="212"/>
                    <a:pt x="9" y="212"/>
                    <a:pt x="1" y="208"/>
                  </a:cubicBezTo>
                  <a:cubicBezTo>
                    <a:pt x="2" y="200"/>
                    <a:pt x="12" y="191"/>
                    <a:pt x="16" y="186"/>
                  </a:cubicBezTo>
                  <a:cubicBezTo>
                    <a:pt x="21" y="177"/>
                    <a:pt x="20" y="150"/>
                    <a:pt x="18" y="141"/>
                  </a:cubicBezTo>
                  <a:cubicBezTo>
                    <a:pt x="14" y="118"/>
                    <a:pt x="16" y="94"/>
                    <a:pt x="17" y="71"/>
                  </a:cubicBezTo>
                  <a:cubicBezTo>
                    <a:pt x="17" y="61"/>
                    <a:pt x="17" y="49"/>
                    <a:pt x="17" y="39"/>
                  </a:cubicBezTo>
                  <a:cubicBezTo>
                    <a:pt x="16" y="27"/>
                    <a:pt x="11" y="31"/>
                    <a:pt x="8" y="23"/>
                  </a:cubicBezTo>
                  <a:cubicBezTo>
                    <a:pt x="6" y="18"/>
                    <a:pt x="5" y="0"/>
                    <a:pt x="0" y="9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3" name="Freeform 199"/>
            <p:cNvSpPr>
              <a:spLocks noEditPoints="1"/>
            </p:cNvSpPr>
            <p:nvPr userDrawn="1"/>
          </p:nvSpPr>
          <p:spPr bwMode="auto">
            <a:xfrm>
              <a:off x="3035300" y="4046538"/>
              <a:ext cx="171450" cy="244475"/>
            </a:xfrm>
            <a:custGeom>
              <a:avLst/>
              <a:gdLst>
                <a:gd name="T0" fmla="*/ 8 w 169"/>
                <a:gd name="T1" fmla="*/ 32 h 242"/>
                <a:gd name="T2" fmla="*/ 7 w 169"/>
                <a:gd name="T3" fmla="*/ 85 h 242"/>
                <a:gd name="T4" fmla="*/ 4 w 169"/>
                <a:gd name="T5" fmla="*/ 158 h 242"/>
                <a:gd name="T6" fmla="*/ 0 w 169"/>
                <a:gd name="T7" fmla="*/ 231 h 242"/>
                <a:gd name="T8" fmla="*/ 44 w 169"/>
                <a:gd name="T9" fmla="*/ 234 h 242"/>
                <a:gd name="T10" fmla="*/ 50 w 169"/>
                <a:gd name="T11" fmla="*/ 142 h 242"/>
                <a:gd name="T12" fmla="*/ 76 w 169"/>
                <a:gd name="T13" fmla="*/ 180 h 242"/>
                <a:gd name="T14" fmla="*/ 94 w 169"/>
                <a:gd name="T15" fmla="*/ 206 h 242"/>
                <a:gd name="T16" fmla="*/ 108 w 169"/>
                <a:gd name="T17" fmla="*/ 223 h 242"/>
                <a:gd name="T18" fmla="*/ 119 w 169"/>
                <a:gd name="T19" fmla="*/ 236 h 242"/>
                <a:gd name="T20" fmla="*/ 140 w 169"/>
                <a:gd name="T21" fmla="*/ 238 h 242"/>
                <a:gd name="T22" fmla="*/ 162 w 169"/>
                <a:gd name="T23" fmla="*/ 242 h 242"/>
                <a:gd name="T24" fmla="*/ 127 w 169"/>
                <a:gd name="T25" fmla="*/ 182 h 242"/>
                <a:gd name="T26" fmla="*/ 113 w 169"/>
                <a:gd name="T27" fmla="*/ 151 h 242"/>
                <a:gd name="T28" fmla="*/ 96 w 169"/>
                <a:gd name="T29" fmla="*/ 124 h 242"/>
                <a:gd name="T30" fmla="*/ 159 w 169"/>
                <a:gd name="T31" fmla="*/ 92 h 242"/>
                <a:gd name="T32" fmla="*/ 140 w 169"/>
                <a:gd name="T33" fmla="*/ 30 h 242"/>
                <a:gd name="T34" fmla="*/ 100 w 169"/>
                <a:gd name="T35" fmla="*/ 9 h 242"/>
                <a:gd name="T36" fmla="*/ 39 w 169"/>
                <a:gd name="T37" fmla="*/ 2 h 242"/>
                <a:gd name="T38" fmla="*/ 12 w 169"/>
                <a:gd name="T39" fmla="*/ 2 h 242"/>
                <a:gd name="T40" fmla="*/ 8 w 169"/>
                <a:gd name="T41" fmla="*/ 32 h 242"/>
                <a:gd name="T42" fmla="*/ 8 w 169"/>
                <a:gd name="T43" fmla="*/ 32 h 242"/>
                <a:gd name="T44" fmla="*/ 44 w 169"/>
                <a:gd name="T45" fmla="*/ 34 h 242"/>
                <a:gd name="T46" fmla="*/ 64 w 169"/>
                <a:gd name="T47" fmla="*/ 31 h 242"/>
                <a:gd name="T48" fmla="*/ 90 w 169"/>
                <a:gd name="T49" fmla="*/ 37 h 242"/>
                <a:gd name="T50" fmla="*/ 125 w 169"/>
                <a:gd name="T51" fmla="*/ 63 h 242"/>
                <a:gd name="T52" fmla="*/ 127 w 169"/>
                <a:gd name="T53" fmla="*/ 80 h 242"/>
                <a:gd name="T54" fmla="*/ 78 w 169"/>
                <a:gd name="T55" fmla="*/ 104 h 242"/>
                <a:gd name="T56" fmla="*/ 36 w 169"/>
                <a:gd name="T57" fmla="*/ 97 h 242"/>
                <a:gd name="T58" fmla="*/ 36 w 169"/>
                <a:gd name="T59" fmla="*/ 38 h 242"/>
                <a:gd name="T60" fmla="*/ 44 w 169"/>
                <a:gd name="T61" fmla="*/ 3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9" h="242">
                  <a:moveTo>
                    <a:pt x="8" y="32"/>
                  </a:moveTo>
                  <a:cubicBezTo>
                    <a:pt x="11" y="48"/>
                    <a:pt x="10" y="69"/>
                    <a:pt x="7" y="85"/>
                  </a:cubicBezTo>
                  <a:cubicBezTo>
                    <a:pt x="2" y="107"/>
                    <a:pt x="6" y="134"/>
                    <a:pt x="4" y="158"/>
                  </a:cubicBezTo>
                  <a:cubicBezTo>
                    <a:pt x="1" y="183"/>
                    <a:pt x="0" y="206"/>
                    <a:pt x="0" y="231"/>
                  </a:cubicBezTo>
                  <a:cubicBezTo>
                    <a:pt x="15" y="231"/>
                    <a:pt x="29" y="231"/>
                    <a:pt x="44" y="234"/>
                  </a:cubicBezTo>
                  <a:cubicBezTo>
                    <a:pt x="42" y="209"/>
                    <a:pt x="32" y="160"/>
                    <a:pt x="50" y="142"/>
                  </a:cubicBezTo>
                  <a:cubicBezTo>
                    <a:pt x="58" y="156"/>
                    <a:pt x="67" y="170"/>
                    <a:pt x="76" y="180"/>
                  </a:cubicBezTo>
                  <a:cubicBezTo>
                    <a:pt x="83" y="188"/>
                    <a:pt x="89" y="199"/>
                    <a:pt x="94" y="206"/>
                  </a:cubicBezTo>
                  <a:cubicBezTo>
                    <a:pt x="98" y="212"/>
                    <a:pt x="105" y="218"/>
                    <a:pt x="108" y="223"/>
                  </a:cubicBezTo>
                  <a:cubicBezTo>
                    <a:pt x="113" y="230"/>
                    <a:pt x="109" y="234"/>
                    <a:pt x="119" y="236"/>
                  </a:cubicBezTo>
                  <a:cubicBezTo>
                    <a:pt x="126" y="238"/>
                    <a:pt x="133" y="236"/>
                    <a:pt x="140" y="238"/>
                  </a:cubicBezTo>
                  <a:cubicBezTo>
                    <a:pt x="148" y="241"/>
                    <a:pt x="153" y="242"/>
                    <a:pt x="162" y="242"/>
                  </a:cubicBezTo>
                  <a:cubicBezTo>
                    <a:pt x="161" y="223"/>
                    <a:pt x="137" y="197"/>
                    <a:pt x="127" y="182"/>
                  </a:cubicBezTo>
                  <a:cubicBezTo>
                    <a:pt x="122" y="172"/>
                    <a:pt x="118" y="162"/>
                    <a:pt x="113" y="151"/>
                  </a:cubicBezTo>
                  <a:cubicBezTo>
                    <a:pt x="108" y="142"/>
                    <a:pt x="100" y="132"/>
                    <a:pt x="96" y="124"/>
                  </a:cubicBezTo>
                  <a:cubicBezTo>
                    <a:pt x="117" y="120"/>
                    <a:pt x="151" y="116"/>
                    <a:pt x="159" y="92"/>
                  </a:cubicBezTo>
                  <a:cubicBezTo>
                    <a:pt x="169" y="68"/>
                    <a:pt x="154" y="46"/>
                    <a:pt x="140" y="30"/>
                  </a:cubicBezTo>
                  <a:cubicBezTo>
                    <a:pt x="130" y="19"/>
                    <a:pt x="115" y="14"/>
                    <a:pt x="100" y="9"/>
                  </a:cubicBezTo>
                  <a:cubicBezTo>
                    <a:pt x="79" y="2"/>
                    <a:pt x="62" y="2"/>
                    <a:pt x="39" y="2"/>
                  </a:cubicBezTo>
                  <a:cubicBezTo>
                    <a:pt x="33" y="2"/>
                    <a:pt x="15" y="0"/>
                    <a:pt x="12" y="2"/>
                  </a:cubicBezTo>
                  <a:cubicBezTo>
                    <a:pt x="4" y="7"/>
                    <a:pt x="12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lose/>
                  <a:moveTo>
                    <a:pt x="44" y="34"/>
                  </a:moveTo>
                  <a:cubicBezTo>
                    <a:pt x="48" y="29"/>
                    <a:pt x="57" y="31"/>
                    <a:pt x="64" y="31"/>
                  </a:cubicBezTo>
                  <a:cubicBezTo>
                    <a:pt x="75" y="31"/>
                    <a:pt x="80" y="31"/>
                    <a:pt x="90" y="37"/>
                  </a:cubicBezTo>
                  <a:cubicBezTo>
                    <a:pt x="103" y="37"/>
                    <a:pt x="125" y="42"/>
                    <a:pt x="125" y="63"/>
                  </a:cubicBezTo>
                  <a:cubicBezTo>
                    <a:pt x="131" y="65"/>
                    <a:pt x="132" y="76"/>
                    <a:pt x="127" y="80"/>
                  </a:cubicBezTo>
                  <a:cubicBezTo>
                    <a:pt x="119" y="104"/>
                    <a:pt x="98" y="104"/>
                    <a:pt x="78" y="104"/>
                  </a:cubicBezTo>
                  <a:cubicBezTo>
                    <a:pt x="71" y="107"/>
                    <a:pt x="36" y="118"/>
                    <a:pt x="36" y="97"/>
                  </a:cubicBezTo>
                  <a:cubicBezTo>
                    <a:pt x="36" y="78"/>
                    <a:pt x="36" y="57"/>
                    <a:pt x="36" y="38"/>
                  </a:cubicBezTo>
                  <a:cubicBezTo>
                    <a:pt x="36" y="33"/>
                    <a:pt x="41" y="31"/>
                    <a:pt x="44" y="34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4" name="Freeform 200"/>
            <p:cNvSpPr/>
            <p:nvPr userDrawn="1"/>
          </p:nvSpPr>
          <p:spPr bwMode="auto">
            <a:xfrm>
              <a:off x="3225800" y="4035425"/>
              <a:ext cx="157163" cy="223838"/>
            </a:xfrm>
            <a:custGeom>
              <a:avLst/>
              <a:gdLst>
                <a:gd name="T0" fmla="*/ 5 w 155"/>
                <a:gd name="T1" fmla="*/ 3 h 220"/>
                <a:gd name="T2" fmla="*/ 6 w 155"/>
                <a:gd name="T3" fmla="*/ 62 h 220"/>
                <a:gd name="T4" fmla="*/ 63 w 155"/>
                <a:gd name="T5" fmla="*/ 59 h 220"/>
                <a:gd name="T6" fmla="*/ 63 w 155"/>
                <a:gd name="T7" fmla="*/ 74 h 220"/>
                <a:gd name="T8" fmla="*/ 63 w 155"/>
                <a:gd name="T9" fmla="*/ 113 h 220"/>
                <a:gd name="T10" fmla="*/ 61 w 155"/>
                <a:gd name="T11" fmla="*/ 138 h 220"/>
                <a:gd name="T12" fmla="*/ 61 w 155"/>
                <a:gd name="T13" fmla="*/ 214 h 220"/>
                <a:gd name="T14" fmla="*/ 88 w 155"/>
                <a:gd name="T15" fmla="*/ 220 h 220"/>
                <a:gd name="T16" fmla="*/ 93 w 155"/>
                <a:gd name="T17" fmla="*/ 178 h 220"/>
                <a:gd name="T18" fmla="*/ 93 w 155"/>
                <a:gd name="T19" fmla="*/ 113 h 220"/>
                <a:gd name="T20" fmla="*/ 93 w 155"/>
                <a:gd name="T21" fmla="*/ 86 h 220"/>
                <a:gd name="T22" fmla="*/ 95 w 155"/>
                <a:gd name="T23" fmla="*/ 68 h 220"/>
                <a:gd name="T24" fmla="*/ 95 w 155"/>
                <a:gd name="T25" fmla="*/ 54 h 220"/>
                <a:gd name="T26" fmla="*/ 127 w 155"/>
                <a:gd name="T27" fmla="*/ 46 h 220"/>
                <a:gd name="T28" fmla="*/ 151 w 155"/>
                <a:gd name="T29" fmla="*/ 42 h 220"/>
                <a:gd name="T30" fmla="*/ 151 w 155"/>
                <a:gd name="T31" fmla="*/ 3 h 220"/>
                <a:gd name="T32" fmla="*/ 134 w 155"/>
                <a:gd name="T33" fmla="*/ 3 h 220"/>
                <a:gd name="T34" fmla="*/ 64 w 155"/>
                <a:gd name="T35" fmla="*/ 2 h 220"/>
                <a:gd name="T36" fmla="*/ 32 w 155"/>
                <a:gd name="T37" fmla="*/ 3 h 220"/>
                <a:gd name="T38" fmla="*/ 20 w 155"/>
                <a:gd name="T39" fmla="*/ 3 h 220"/>
                <a:gd name="T40" fmla="*/ 13 w 155"/>
                <a:gd name="T41" fmla="*/ 3 h 220"/>
                <a:gd name="T42" fmla="*/ 5 w 155"/>
                <a:gd name="T43" fmla="*/ 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220">
                  <a:moveTo>
                    <a:pt x="5" y="3"/>
                  </a:moveTo>
                  <a:cubicBezTo>
                    <a:pt x="8" y="23"/>
                    <a:pt x="6" y="43"/>
                    <a:pt x="6" y="62"/>
                  </a:cubicBezTo>
                  <a:cubicBezTo>
                    <a:pt x="25" y="59"/>
                    <a:pt x="42" y="59"/>
                    <a:pt x="63" y="59"/>
                  </a:cubicBezTo>
                  <a:cubicBezTo>
                    <a:pt x="64" y="65"/>
                    <a:pt x="64" y="67"/>
                    <a:pt x="63" y="74"/>
                  </a:cubicBezTo>
                  <a:cubicBezTo>
                    <a:pt x="60" y="87"/>
                    <a:pt x="61" y="99"/>
                    <a:pt x="63" y="113"/>
                  </a:cubicBezTo>
                  <a:cubicBezTo>
                    <a:pt x="64" y="121"/>
                    <a:pt x="61" y="130"/>
                    <a:pt x="61" y="138"/>
                  </a:cubicBezTo>
                  <a:cubicBezTo>
                    <a:pt x="61" y="164"/>
                    <a:pt x="61" y="189"/>
                    <a:pt x="61" y="214"/>
                  </a:cubicBezTo>
                  <a:cubicBezTo>
                    <a:pt x="71" y="219"/>
                    <a:pt x="78" y="220"/>
                    <a:pt x="88" y="220"/>
                  </a:cubicBezTo>
                  <a:cubicBezTo>
                    <a:pt x="93" y="206"/>
                    <a:pt x="90" y="192"/>
                    <a:pt x="93" y="178"/>
                  </a:cubicBezTo>
                  <a:cubicBezTo>
                    <a:pt x="96" y="160"/>
                    <a:pt x="93" y="134"/>
                    <a:pt x="93" y="113"/>
                  </a:cubicBezTo>
                  <a:cubicBezTo>
                    <a:pt x="93" y="104"/>
                    <a:pt x="93" y="95"/>
                    <a:pt x="93" y="86"/>
                  </a:cubicBezTo>
                  <a:cubicBezTo>
                    <a:pt x="93" y="79"/>
                    <a:pt x="94" y="74"/>
                    <a:pt x="95" y="68"/>
                  </a:cubicBezTo>
                  <a:cubicBezTo>
                    <a:pt x="97" y="59"/>
                    <a:pt x="98" y="62"/>
                    <a:pt x="95" y="54"/>
                  </a:cubicBezTo>
                  <a:cubicBezTo>
                    <a:pt x="107" y="51"/>
                    <a:pt x="116" y="46"/>
                    <a:pt x="127" y="46"/>
                  </a:cubicBezTo>
                  <a:cubicBezTo>
                    <a:pt x="136" y="46"/>
                    <a:pt x="143" y="43"/>
                    <a:pt x="151" y="42"/>
                  </a:cubicBezTo>
                  <a:cubicBezTo>
                    <a:pt x="152" y="29"/>
                    <a:pt x="155" y="15"/>
                    <a:pt x="151" y="3"/>
                  </a:cubicBezTo>
                  <a:cubicBezTo>
                    <a:pt x="144" y="0"/>
                    <a:pt x="141" y="3"/>
                    <a:pt x="134" y="3"/>
                  </a:cubicBezTo>
                  <a:cubicBezTo>
                    <a:pt x="110" y="2"/>
                    <a:pt x="87" y="2"/>
                    <a:pt x="64" y="2"/>
                  </a:cubicBezTo>
                  <a:cubicBezTo>
                    <a:pt x="53" y="2"/>
                    <a:pt x="44" y="3"/>
                    <a:pt x="32" y="3"/>
                  </a:cubicBezTo>
                  <a:cubicBezTo>
                    <a:pt x="28" y="3"/>
                    <a:pt x="23" y="3"/>
                    <a:pt x="20" y="3"/>
                  </a:cubicBezTo>
                  <a:cubicBezTo>
                    <a:pt x="17" y="3"/>
                    <a:pt x="15" y="3"/>
                    <a:pt x="13" y="3"/>
                  </a:cubicBezTo>
                  <a:cubicBezTo>
                    <a:pt x="9" y="3"/>
                    <a:pt x="0" y="0"/>
                    <a:pt x="5" y="3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5" name="Freeform 201"/>
            <p:cNvSpPr/>
            <p:nvPr userDrawn="1"/>
          </p:nvSpPr>
          <p:spPr bwMode="auto">
            <a:xfrm>
              <a:off x="3967163" y="4037013"/>
              <a:ext cx="195263" cy="238125"/>
            </a:xfrm>
            <a:custGeom>
              <a:avLst/>
              <a:gdLst>
                <a:gd name="T0" fmla="*/ 52 w 193"/>
                <a:gd name="T1" fmla="*/ 89 h 235"/>
                <a:gd name="T2" fmla="*/ 68 w 193"/>
                <a:gd name="T3" fmla="*/ 138 h 235"/>
                <a:gd name="T4" fmla="*/ 68 w 193"/>
                <a:gd name="T5" fmla="*/ 182 h 235"/>
                <a:gd name="T6" fmla="*/ 68 w 193"/>
                <a:gd name="T7" fmla="*/ 210 h 235"/>
                <a:gd name="T8" fmla="*/ 57 w 193"/>
                <a:gd name="T9" fmla="*/ 234 h 235"/>
                <a:gd name="T10" fmla="*/ 119 w 193"/>
                <a:gd name="T11" fmla="*/ 230 h 235"/>
                <a:gd name="T12" fmla="*/ 100 w 193"/>
                <a:gd name="T13" fmla="*/ 210 h 235"/>
                <a:gd name="T14" fmla="*/ 100 w 193"/>
                <a:gd name="T15" fmla="*/ 161 h 235"/>
                <a:gd name="T16" fmla="*/ 109 w 193"/>
                <a:gd name="T17" fmla="*/ 127 h 235"/>
                <a:gd name="T18" fmla="*/ 150 w 193"/>
                <a:gd name="T19" fmla="*/ 74 h 235"/>
                <a:gd name="T20" fmla="*/ 193 w 193"/>
                <a:gd name="T21" fmla="*/ 22 h 235"/>
                <a:gd name="T22" fmla="*/ 160 w 193"/>
                <a:gd name="T23" fmla="*/ 17 h 235"/>
                <a:gd name="T24" fmla="*/ 136 w 193"/>
                <a:gd name="T25" fmla="*/ 17 h 235"/>
                <a:gd name="T26" fmla="*/ 133 w 193"/>
                <a:gd name="T27" fmla="*/ 20 h 235"/>
                <a:gd name="T28" fmla="*/ 128 w 193"/>
                <a:gd name="T29" fmla="*/ 38 h 235"/>
                <a:gd name="T30" fmla="*/ 89 w 193"/>
                <a:gd name="T31" fmla="*/ 95 h 235"/>
                <a:gd name="T32" fmla="*/ 60 w 193"/>
                <a:gd name="T33" fmla="*/ 28 h 235"/>
                <a:gd name="T34" fmla="*/ 46 w 193"/>
                <a:gd name="T35" fmla="*/ 3 h 235"/>
                <a:gd name="T36" fmla="*/ 52 w 193"/>
                <a:gd name="T37" fmla="*/ 8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235">
                  <a:moveTo>
                    <a:pt x="52" y="89"/>
                  </a:moveTo>
                  <a:cubicBezTo>
                    <a:pt x="60" y="108"/>
                    <a:pt x="68" y="118"/>
                    <a:pt x="68" y="138"/>
                  </a:cubicBezTo>
                  <a:cubicBezTo>
                    <a:pt x="68" y="153"/>
                    <a:pt x="68" y="168"/>
                    <a:pt x="68" y="182"/>
                  </a:cubicBezTo>
                  <a:cubicBezTo>
                    <a:pt x="68" y="188"/>
                    <a:pt x="69" y="205"/>
                    <a:pt x="68" y="210"/>
                  </a:cubicBezTo>
                  <a:cubicBezTo>
                    <a:pt x="65" y="214"/>
                    <a:pt x="54" y="227"/>
                    <a:pt x="57" y="234"/>
                  </a:cubicBezTo>
                  <a:cubicBezTo>
                    <a:pt x="58" y="235"/>
                    <a:pt x="111" y="230"/>
                    <a:pt x="119" y="230"/>
                  </a:cubicBezTo>
                  <a:cubicBezTo>
                    <a:pt x="114" y="223"/>
                    <a:pt x="102" y="218"/>
                    <a:pt x="100" y="210"/>
                  </a:cubicBezTo>
                  <a:cubicBezTo>
                    <a:pt x="97" y="198"/>
                    <a:pt x="100" y="174"/>
                    <a:pt x="100" y="161"/>
                  </a:cubicBezTo>
                  <a:cubicBezTo>
                    <a:pt x="100" y="144"/>
                    <a:pt x="97" y="136"/>
                    <a:pt x="109" y="127"/>
                  </a:cubicBezTo>
                  <a:cubicBezTo>
                    <a:pt x="125" y="114"/>
                    <a:pt x="139" y="93"/>
                    <a:pt x="150" y="74"/>
                  </a:cubicBezTo>
                  <a:cubicBezTo>
                    <a:pt x="164" y="55"/>
                    <a:pt x="178" y="40"/>
                    <a:pt x="193" y="22"/>
                  </a:cubicBezTo>
                  <a:cubicBezTo>
                    <a:pt x="181" y="22"/>
                    <a:pt x="172" y="18"/>
                    <a:pt x="160" y="17"/>
                  </a:cubicBezTo>
                  <a:cubicBezTo>
                    <a:pt x="155" y="17"/>
                    <a:pt x="143" y="16"/>
                    <a:pt x="136" y="17"/>
                  </a:cubicBezTo>
                  <a:cubicBezTo>
                    <a:pt x="135" y="17"/>
                    <a:pt x="133" y="18"/>
                    <a:pt x="133" y="20"/>
                  </a:cubicBezTo>
                  <a:cubicBezTo>
                    <a:pt x="134" y="31"/>
                    <a:pt x="134" y="26"/>
                    <a:pt x="128" y="38"/>
                  </a:cubicBezTo>
                  <a:cubicBezTo>
                    <a:pt x="118" y="58"/>
                    <a:pt x="104" y="80"/>
                    <a:pt x="89" y="95"/>
                  </a:cubicBezTo>
                  <a:cubicBezTo>
                    <a:pt x="80" y="72"/>
                    <a:pt x="67" y="53"/>
                    <a:pt x="60" y="28"/>
                  </a:cubicBezTo>
                  <a:cubicBezTo>
                    <a:pt x="57" y="18"/>
                    <a:pt x="58" y="0"/>
                    <a:pt x="46" y="3"/>
                  </a:cubicBezTo>
                  <a:cubicBezTo>
                    <a:pt x="0" y="19"/>
                    <a:pt x="13" y="8"/>
                    <a:pt x="52" y="89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6" name="Freeform 202"/>
            <p:cNvSpPr/>
            <p:nvPr userDrawn="1"/>
          </p:nvSpPr>
          <p:spPr bwMode="auto">
            <a:xfrm>
              <a:off x="4216400" y="4011613"/>
              <a:ext cx="38100" cy="217488"/>
            </a:xfrm>
            <a:custGeom>
              <a:avLst/>
              <a:gdLst>
                <a:gd name="T0" fmla="*/ 4 w 38"/>
                <a:gd name="T1" fmla="*/ 0 h 214"/>
                <a:gd name="T2" fmla="*/ 3 w 38"/>
                <a:gd name="T3" fmla="*/ 5 h 214"/>
                <a:gd name="T4" fmla="*/ 22 w 38"/>
                <a:gd name="T5" fmla="*/ 6 h 214"/>
                <a:gd name="T6" fmla="*/ 34 w 38"/>
                <a:gd name="T7" fmla="*/ 11 h 214"/>
                <a:gd name="T8" fmla="*/ 37 w 38"/>
                <a:gd name="T9" fmla="*/ 49 h 214"/>
                <a:gd name="T10" fmla="*/ 31 w 38"/>
                <a:gd name="T11" fmla="*/ 205 h 214"/>
                <a:gd name="T12" fmla="*/ 10 w 38"/>
                <a:gd name="T13" fmla="*/ 208 h 214"/>
                <a:gd name="T14" fmla="*/ 0 w 38"/>
                <a:gd name="T15" fmla="*/ 49 h 214"/>
                <a:gd name="T16" fmla="*/ 3 w 38"/>
                <a:gd name="T17" fmla="*/ 5 h 214"/>
                <a:gd name="T18" fmla="*/ 4 w 38"/>
                <a:gd name="T1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14">
                  <a:moveTo>
                    <a:pt x="4" y="0"/>
                  </a:moveTo>
                  <a:cubicBezTo>
                    <a:pt x="3" y="2"/>
                    <a:pt x="3" y="4"/>
                    <a:pt x="3" y="5"/>
                  </a:cubicBezTo>
                  <a:cubicBezTo>
                    <a:pt x="8" y="6"/>
                    <a:pt x="15" y="6"/>
                    <a:pt x="22" y="6"/>
                  </a:cubicBezTo>
                  <a:cubicBezTo>
                    <a:pt x="27" y="6"/>
                    <a:pt x="30" y="11"/>
                    <a:pt x="34" y="11"/>
                  </a:cubicBezTo>
                  <a:cubicBezTo>
                    <a:pt x="37" y="11"/>
                    <a:pt x="37" y="33"/>
                    <a:pt x="37" y="49"/>
                  </a:cubicBezTo>
                  <a:cubicBezTo>
                    <a:pt x="38" y="95"/>
                    <a:pt x="34" y="160"/>
                    <a:pt x="31" y="205"/>
                  </a:cubicBezTo>
                  <a:cubicBezTo>
                    <a:pt x="28" y="214"/>
                    <a:pt x="14" y="210"/>
                    <a:pt x="10" y="208"/>
                  </a:cubicBezTo>
                  <a:cubicBezTo>
                    <a:pt x="6" y="139"/>
                    <a:pt x="4" y="176"/>
                    <a:pt x="0" y="49"/>
                  </a:cubicBezTo>
                  <a:cubicBezTo>
                    <a:pt x="0" y="33"/>
                    <a:pt x="2" y="20"/>
                    <a:pt x="3" y="5"/>
                  </a:cubicBezTo>
                  <a:cubicBezTo>
                    <a:pt x="3" y="4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7" name="Freeform 203"/>
            <p:cNvSpPr/>
            <p:nvPr userDrawn="1"/>
          </p:nvSpPr>
          <p:spPr bwMode="auto">
            <a:xfrm>
              <a:off x="4219575" y="4232275"/>
              <a:ext cx="34925" cy="38100"/>
            </a:xfrm>
            <a:custGeom>
              <a:avLst/>
              <a:gdLst>
                <a:gd name="T0" fmla="*/ 3 w 34"/>
                <a:gd name="T1" fmla="*/ 37 h 37"/>
                <a:gd name="T2" fmla="*/ 2 w 34"/>
                <a:gd name="T3" fmla="*/ 37 h 37"/>
                <a:gd name="T4" fmla="*/ 19 w 34"/>
                <a:gd name="T5" fmla="*/ 37 h 37"/>
                <a:gd name="T6" fmla="*/ 28 w 34"/>
                <a:gd name="T7" fmla="*/ 36 h 37"/>
                <a:gd name="T8" fmla="*/ 32 w 34"/>
                <a:gd name="T9" fmla="*/ 29 h 37"/>
                <a:gd name="T10" fmla="*/ 32 w 34"/>
                <a:gd name="T11" fmla="*/ 2 h 37"/>
                <a:gd name="T12" fmla="*/ 25 w 34"/>
                <a:gd name="T13" fmla="*/ 0 h 37"/>
                <a:gd name="T14" fmla="*/ 13 w 34"/>
                <a:gd name="T15" fmla="*/ 0 h 37"/>
                <a:gd name="T16" fmla="*/ 1 w 34"/>
                <a:gd name="T17" fmla="*/ 0 h 37"/>
                <a:gd name="T18" fmla="*/ 0 w 34"/>
                <a:gd name="T19" fmla="*/ 20 h 37"/>
                <a:gd name="T20" fmla="*/ 0 w 34"/>
                <a:gd name="T21" fmla="*/ 29 h 37"/>
                <a:gd name="T22" fmla="*/ 2 w 34"/>
                <a:gd name="T23" fmla="*/ 37 h 37"/>
                <a:gd name="T24" fmla="*/ 3 w 34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7">
                  <a:moveTo>
                    <a:pt x="3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8" y="37"/>
                    <a:pt x="13" y="37"/>
                    <a:pt x="19" y="37"/>
                  </a:cubicBezTo>
                  <a:cubicBezTo>
                    <a:pt x="23" y="37"/>
                    <a:pt x="25" y="36"/>
                    <a:pt x="28" y="36"/>
                  </a:cubicBezTo>
                  <a:cubicBezTo>
                    <a:pt x="32" y="36"/>
                    <a:pt x="32" y="31"/>
                    <a:pt x="32" y="29"/>
                  </a:cubicBezTo>
                  <a:cubicBezTo>
                    <a:pt x="32" y="21"/>
                    <a:pt x="34" y="10"/>
                    <a:pt x="32" y="2"/>
                  </a:cubicBezTo>
                  <a:cubicBezTo>
                    <a:pt x="28" y="0"/>
                    <a:pt x="27" y="0"/>
                    <a:pt x="25" y="0"/>
                  </a:cubicBezTo>
                  <a:cubicBezTo>
                    <a:pt x="20" y="0"/>
                    <a:pt x="18" y="1"/>
                    <a:pt x="13" y="0"/>
                  </a:cubicBezTo>
                  <a:cubicBezTo>
                    <a:pt x="10" y="0"/>
                    <a:pt x="5" y="0"/>
                    <a:pt x="1" y="0"/>
                  </a:cubicBezTo>
                  <a:cubicBezTo>
                    <a:pt x="0" y="7"/>
                    <a:pt x="0" y="13"/>
                    <a:pt x="0" y="20"/>
                  </a:cubicBezTo>
                  <a:cubicBezTo>
                    <a:pt x="0" y="22"/>
                    <a:pt x="0" y="26"/>
                    <a:pt x="0" y="29"/>
                  </a:cubicBezTo>
                  <a:cubicBezTo>
                    <a:pt x="0" y="31"/>
                    <a:pt x="1" y="34"/>
                    <a:pt x="2" y="37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4D9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8" name="组合 357"/>
          <p:cNvGrpSpPr/>
          <p:nvPr userDrawn="1"/>
        </p:nvGrpSpPr>
        <p:grpSpPr>
          <a:xfrm>
            <a:off x="5867280" y="1461534"/>
            <a:ext cx="458764" cy="564562"/>
            <a:chOff x="3949700" y="3057526"/>
            <a:chExt cx="798513" cy="982663"/>
          </a:xfrm>
        </p:grpSpPr>
        <p:sp>
          <p:nvSpPr>
            <p:cNvPr id="427" name="Freeform 204"/>
            <p:cNvSpPr/>
            <p:nvPr userDrawn="1"/>
          </p:nvSpPr>
          <p:spPr bwMode="auto">
            <a:xfrm>
              <a:off x="4087813" y="3321050"/>
              <a:ext cx="411163" cy="579438"/>
            </a:xfrm>
            <a:custGeom>
              <a:avLst/>
              <a:gdLst>
                <a:gd name="T0" fmla="*/ 406 w 406"/>
                <a:gd name="T1" fmla="*/ 0 h 572"/>
                <a:gd name="T2" fmla="*/ 406 w 406"/>
                <a:gd name="T3" fmla="*/ 0 h 572"/>
                <a:gd name="T4" fmla="*/ 21 w 406"/>
                <a:gd name="T5" fmla="*/ 572 h 572"/>
                <a:gd name="T6" fmla="*/ 0 w 406"/>
                <a:gd name="T7" fmla="*/ 564 h 572"/>
                <a:gd name="T8" fmla="*/ 406 w 406"/>
                <a:gd name="T9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572">
                  <a:moveTo>
                    <a:pt x="406" y="0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21" y="572"/>
                  </a:cubicBezTo>
                  <a:cubicBezTo>
                    <a:pt x="14" y="569"/>
                    <a:pt x="7" y="567"/>
                    <a:pt x="0" y="564"/>
                  </a:cubicBezTo>
                  <a:cubicBezTo>
                    <a:pt x="406" y="0"/>
                    <a:pt x="406" y="0"/>
                    <a:pt x="406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8" name="Freeform 205"/>
            <p:cNvSpPr/>
            <p:nvPr userDrawn="1"/>
          </p:nvSpPr>
          <p:spPr bwMode="auto">
            <a:xfrm>
              <a:off x="4105275" y="3321050"/>
              <a:ext cx="393700" cy="588963"/>
            </a:xfrm>
            <a:custGeom>
              <a:avLst/>
              <a:gdLst>
                <a:gd name="T0" fmla="*/ 389 w 389"/>
                <a:gd name="T1" fmla="*/ 0 h 580"/>
                <a:gd name="T2" fmla="*/ 389 w 389"/>
                <a:gd name="T3" fmla="*/ 0 h 580"/>
                <a:gd name="T4" fmla="*/ 25 w 389"/>
                <a:gd name="T5" fmla="*/ 580 h 580"/>
                <a:gd name="T6" fmla="*/ 0 w 389"/>
                <a:gd name="T7" fmla="*/ 571 h 580"/>
                <a:gd name="T8" fmla="*/ 389 w 389"/>
                <a:gd name="T9" fmla="*/ 0 h 580"/>
                <a:gd name="T10" fmla="*/ 389 w 389"/>
                <a:gd name="T11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9" h="580">
                  <a:moveTo>
                    <a:pt x="389" y="0"/>
                  </a:moveTo>
                  <a:cubicBezTo>
                    <a:pt x="389" y="0"/>
                    <a:pt x="389" y="0"/>
                    <a:pt x="389" y="0"/>
                  </a:cubicBezTo>
                  <a:cubicBezTo>
                    <a:pt x="389" y="0"/>
                    <a:pt x="389" y="0"/>
                    <a:pt x="25" y="580"/>
                  </a:cubicBezTo>
                  <a:cubicBezTo>
                    <a:pt x="17" y="577"/>
                    <a:pt x="9" y="574"/>
                    <a:pt x="0" y="571"/>
                  </a:cubicBezTo>
                  <a:cubicBezTo>
                    <a:pt x="388" y="1"/>
                    <a:pt x="389" y="0"/>
                    <a:pt x="389" y="0"/>
                  </a:cubicBezTo>
                  <a:cubicBezTo>
                    <a:pt x="389" y="0"/>
                    <a:pt x="389" y="0"/>
                    <a:pt x="389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9" name="Freeform 207"/>
            <p:cNvSpPr/>
            <p:nvPr userDrawn="1"/>
          </p:nvSpPr>
          <p:spPr bwMode="auto">
            <a:xfrm>
              <a:off x="4149725" y="3321051"/>
              <a:ext cx="349250" cy="604838"/>
            </a:xfrm>
            <a:custGeom>
              <a:avLst/>
              <a:gdLst>
                <a:gd name="T0" fmla="*/ 345 w 345"/>
                <a:gd name="T1" fmla="*/ 0 h 597"/>
                <a:gd name="T2" fmla="*/ 345 w 345"/>
                <a:gd name="T3" fmla="*/ 0 h 597"/>
                <a:gd name="T4" fmla="*/ 26 w 345"/>
                <a:gd name="T5" fmla="*/ 597 h 597"/>
                <a:gd name="T6" fmla="*/ 0 w 345"/>
                <a:gd name="T7" fmla="*/ 587 h 597"/>
                <a:gd name="T8" fmla="*/ 345 w 345"/>
                <a:gd name="T9" fmla="*/ 0 h 597"/>
                <a:gd name="T10" fmla="*/ 345 w 345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" h="597">
                  <a:moveTo>
                    <a:pt x="345" y="0"/>
                  </a:moveTo>
                  <a:cubicBezTo>
                    <a:pt x="345" y="0"/>
                    <a:pt x="345" y="0"/>
                    <a:pt x="345" y="0"/>
                  </a:cubicBezTo>
                  <a:cubicBezTo>
                    <a:pt x="345" y="0"/>
                    <a:pt x="345" y="0"/>
                    <a:pt x="26" y="597"/>
                  </a:cubicBezTo>
                  <a:cubicBezTo>
                    <a:pt x="17" y="594"/>
                    <a:pt x="8" y="591"/>
                    <a:pt x="0" y="587"/>
                  </a:cubicBezTo>
                  <a:cubicBezTo>
                    <a:pt x="345" y="2"/>
                    <a:pt x="345" y="0"/>
                    <a:pt x="345" y="0"/>
                  </a:cubicBezTo>
                  <a:cubicBezTo>
                    <a:pt x="345" y="0"/>
                    <a:pt x="345" y="0"/>
                    <a:pt x="345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0" name="Freeform 208"/>
            <p:cNvSpPr/>
            <p:nvPr userDrawn="1"/>
          </p:nvSpPr>
          <p:spPr bwMode="auto">
            <a:xfrm>
              <a:off x="4195763" y="3321051"/>
              <a:ext cx="303213" cy="622300"/>
            </a:xfrm>
            <a:custGeom>
              <a:avLst/>
              <a:gdLst>
                <a:gd name="T0" fmla="*/ 299 w 299"/>
                <a:gd name="T1" fmla="*/ 0 h 614"/>
                <a:gd name="T2" fmla="*/ 299 w 299"/>
                <a:gd name="T3" fmla="*/ 0 h 614"/>
                <a:gd name="T4" fmla="*/ 26 w 299"/>
                <a:gd name="T5" fmla="*/ 614 h 614"/>
                <a:gd name="T6" fmla="*/ 0 w 299"/>
                <a:gd name="T7" fmla="*/ 604 h 614"/>
                <a:gd name="T8" fmla="*/ 299 w 299"/>
                <a:gd name="T9" fmla="*/ 0 h 614"/>
                <a:gd name="T10" fmla="*/ 299 w 299"/>
                <a:gd name="T11" fmla="*/ 0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614">
                  <a:moveTo>
                    <a:pt x="299" y="0"/>
                  </a:move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299" y="0"/>
                    <a:pt x="26" y="614"/>
                  </a:cubicBezTo>
                  <a:cubicBezTo>
                    <a:pt x="17" y="611"/>
                    <a:pt x="9" y="608"/>
                    <a:pt x="0" y="604"/>
                  </a:cubicBezTo>
                  <a:cubicBezTo>
                    <a:pt x="299" y="2"/>
                    <a:pt x="299" y="0"/>
                    <a:pt x="299" y="0"/>
                  </a:cubicBezTo>
                  <a:cubicBezTo>
                    <a:pt x="299" y="0"/>
                    <a:pt x="299" y="0"/>
                    <a:pt x="299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1" name="Freeform 209"/>
            <p:cNvSpPr/>
            <p:nvPr userDrawn="1"/>
          </p:nvSpPr>
          <p:spPr bwMode="auto">
            <a:xfrm>
              <a:off x="4127500" y="3321051"/>
              <a:ext cx="371475" cy="596900"/>
            </a:xfrm>
            <a:custGeom>
              <a:avLst/>
              <a:gdLst>
                <a:gd name="T0" fmla="*/ 367 w 367"/>
                <a:gd name="T1" fmla="*/ 0 h 588"/>
                <a:gd name="T2" fmla="*/ 367 w 367"/>
                <a:gd name="T3" fmla="*/ 0 h 588"/>
                <a:gd name="T4" fmla="*/ 24 w 367"/>
                <a:gd name="T5" fmla="*/ 588 h 588"/>
                <a:gd name="T6" fmla="*/ 0 w 367"/>
                <a:gd name="T7" fmla="*/ 579 h 588"/>
                <a:gd name="T8" fmla="*/ 367 w 367"/>
                <a:gd name="T9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588">
                  <a:moveTo>
                    <a:pt x="367" y="0"/>
                  </a:move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1"/>
                    <a:pt x="24" y="588"/>
                  </a:cubicBezTo>
                  <a:cubicBezTo>
                    <a:pt x="16" y="585"/>
                    <a:pt x="8" y="582"/>
                    <a:pt x="0" y="579"/>
                  </a:cubicBezTo>
                  <a:cubicBezTo>
                    <a:pt x="367" y="0"/>
                    <a:pt x="367" y="0"/>
                    <a:pt x="367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2" name="Freeform 210"/>
            <p:cNvSpPr/>
            <p:nvPr userDrawn="1"/>
          </p:nvSpPr>
          <p:spPr bwMode="auto">
            <a:xfrm>
              <a:off x="4173538" y="3321051"/>
              <a:ext cx="325438" cy="614363"/>
            </a:xfrm>
            <a:custGeom>
              <a:avLst/>
              <a:gdLst>
                <a:gd name="T0" fmla="*/ 321 w 321"/>
                <a:gd name="T1" fmla="*/ 0 h 605"/>
                <a:gd name="T2" fmla="*/ 321 w 321"/>
                <a:gd name="T3" fmla="*/ 0 h 605"/>
                <a:gd name="T4" fmla="*/ 24 w 321"/>
                <a:gd name="T5" fmla="*/ 605 h 605"/>
                <a:gd name="T6" fmla="*/ 0 w 321"/>
                <a:gd name="T7" fmla="*/ 597 h 605"/>
                <a:gd name="T8" fmla="*/ 321 w 321"/>
                <a:gd name="T9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605">
                  <a:moveTo>
                    <a:pt x="321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321" y="1"/>
                    <a:pt x="24" y="605"/>
                  </a:cubicBezTo>
                  <a:cubicBezTo>
                    <a:pt x="16" y="602"/>
                    <a:pt x="8" y="600"/>
                    <a:pt x="0" y="597"/>
                  </a:cubicBezTo>
                  <a:cubicBezTo>
                    <a:pt x="321" y="0"/>
                    <a:pt x="321" y="0"/>
                    <a:pt x="32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3" name="Freeform 211"/>
            <p:cNvSpPr/>
            <p:nvPr userDrawn="1"/>
          </p:nvSpPr>
          <p:spPr bwMode="auto">
            <a:xfrm>
              <a:off x="4219575" y="3321051"/>
              <a:ext cx="279400" cy="625475"/>
            </a:xfrm>
            <a:custGeom>
              <a:avLst/>
              <a:gdLst>
                <a:gd name="T0" fmla="*/ 0 w 276"/>
                <a:gd name="T1" fmla="*/ 613 h 617"/>
                <a:gd name="T2" fmla="*/ 276 w 276"/>
                <a:gd name="T3" fmla="*/ 0 h 617"/>
                <a:gd name="T4" fmla="*/ 276 w 276"/>
                <a:gd name="T5" fmla="*/ 0 h 617"/>
                <a:gd name="T6" fmla="*/ 10 w 276"/>
                <a:gd name="T7" fmla="*/ 617 h 617"/>
                <a:gd name="T8" fmla="*/ 0 w 276"/>
                <a:gd name="T9" fmla="*/ 613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17">
                  <a:moveTo>
                    <a:pt x="0" y="613"/>
                  </a:moveTo>
                  <a:cubicBezTo>
                    <a:pt x="276" y="0"/>
                    <a:pt x="276" y="0"/>
                    <a:pt x="276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6" y="0"/>
                    <a:pt x="276" y="0"/>
                    <a:pt x="10" y="617"/>
                  </a:cubicBezTo>
                  <a:cubicBezTo>
                    <a:pt x="7" y="616"/>
                    <a:pt x="4" y="615"/>
                    <a:pt x="0" y="61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4" name="Freeform 212"/>
            <p:cNvSpPr/>
            <p:nvPr userDrawn="1"/>
          </p:nvSpPr>
          <p:spPr bwMode="auto">
            <a:xfrm>
              <a:off x="4046538" y="3321051"/>
              <a:ext cx="452438" cy="565150"/>
            </a:xfrm>
            <a:custGeom>
              <a:avLst/>
              <a:gdLst>
                <a:gd name="T0" fmla="*/ 447 w 447"/>
                <a:gd name="T1" fmla="*/ 0 h 558"/>
                <a:gd name="T2" fmla="*/ 447 w 447"/>
                <a:gd name="T3" fmla="*/ 0 h 558"/>
                <a:gd name="T4" fmla="*/ 24 w 447"/>
                <a:gd name="T5" fmla="*/ 558 h 558"/>
                <a:gd name="T6" fmla="*/ 0 w 447"/>
                <a:gd name="T7" fmla="*/ 549 h 558"/>
                <a:gd name="T8" fmla="*/ 447 w 447"/>
                <a:gd name="T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558">
                  <a:moveTo>
                    <a:pt x="447" y="0"/>
                  </a:moveTo>
                  <a:cubicBezTo>
                    <a:pt x="447" y="0"/>
                    <a:pt x="447" y="0"/>
                    <a:pt x="447" y="0"/>
                  </a:cubicBezTo>
                  <a:cubicBezTo>
                    <a:pt x="447" y="0"/>
                    <a:pt x="447" y="0"/>
                    <a:pt x="24" y="558"/>
                  </a:cubicBezTo>
                  <a:cubicBezTo>
                    <a:pt x="16" y="555"/>
                    <a:pt x="8" y="552"/>
                    <a:pt x="0" y="549"/>
                  </a:cubicBezTo>
                  <a:cubicBezTo>
                    <a:pt x="447" y="0"/>
                    <a:pt x="447" y="0"/>
                    <a:pt x="447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5" name="Freeform 213"/>
            <p:cNvSpPr/>
            <p:nvPr userDrawn="1"/>
          </p:nvSpPr>
          <p:spPr bwMode="auto">
            <a:xfrm>
              <a:off x="3949700" y="3321051"/>
              <a:ext cx="549275" cy="523875"/>
            </a:xfrm>
            <a:custGeom>
              <a:avLst/>
              <a:gdLst>
                <a:gd name="T0" fmla="*/ 542 w 542"/>
                <a:gd name="T1" fmla="*/ 0 h 517"/>
                <a:gd name="T2" fmla="*/ 542 w 542"/>
                <a:gd name="T3" fmla="*/ 0 h 517"/>
                <a:gd name="T4" fmla="*/ 11 w 542"/>
                <a:gd name="T5" fmla="*/ 517 h 517"/>
                <a:gd name="T6" fmla="*/ 0 w 542"/>
                <a:gd name="T7" fmla="*/ 513 h 517"/>
                <a:gd name="T8" fmla="*/ 542 w 542"/>
                <a:gd name="T9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17">
                  <a:moveTo>
                    <a:pt x="542" y="0"/>
                  </a:moveTo>
                  <a:cubicBezTo>
                    <a:pt x="542" y="0"/>
                    <a:pt x="542" y="0"/>
                    <a:pt x="542" y="0"/>
                  </a:cubicBezTo>
                  <a:cubicBezTo>
                    <a:pt x="542" y="0"/>
                    <a:pt x="541" y="0"/>
                    <a:pt x="11" y="517"/>
                  </a:cubicBezTo>
                  <a:cubicBezTo>
                    <a:pt x="8" y="516"/>
                    <a:pt x="4" y="514"/>
                    <a:pt x="0" y="513"/>
                  </a:cubicBezTo>
                  <a:cubicBezTo>
                    <a:pt x="541" y="0"/>
                    <a:pt x="542" y="0"/>
                    <a:pt x="54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6" name="Freeform 214"/>
            <p:cNvSpPr/>
            <p:nvPr userDrawn="1"/>
          </p:nvSpPr>
          <p:spPr bwMode="auto">
            <a:xfrm>
              <a:off x="3979863" y="3321051"/>
              <a:ext cx="519113" cy="541338"/>
            </a:xfrm>
            <a:custGeom>
              <a:avLst/>
              <a:gdLst>
                <a:gd name="T0" fmla="*/ 513 w 513"/>
                <a:gd name="T1" fmla="*/ 0 h 534"/>
                <a:gd name="T2" fmla="*/ 513 w 513"/>
                <a:gd name="T3" fmla="*/ 0 h 534"/>
                <a:gd name="T4" fmla="*/ 26 w 513"/>
                <a:gd name="T5" fmla="*/ 534 h 534"/>
                <a:gd name="T6" fmla="*/ 0 w 513"/>
                <a:gd name="T7" fmla="*/ 524 h 534"/>
                <a:gd name="T8" fmla="*/ 513 w 513"/>
                <a:gd name="T9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534"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513" y="0"/>
                    <a:pt x="512" y="1"/>
                    <a:pt x="26" y="534"/>
                  </a:cubicBezTo>
                  <a:cubicBezTo>
                    <a:pt x="17" y="531"/>
                    <a:pt x="9" y="527"/>
                    <a:pt x="0" y="524"/>
                  </a:cubicBezTo>
                  <a:cubicBezTo>
                    <a:pt x="512" y="1"/>
                    <a:pt x="512" y="0"/>
                    <a:pt x="51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7" name="Freeform 215"/>
            <p:cNvSpPr/>
            <p:nvPr userDrawn="1"/>
          </p:nvSpPr>
          <p:spPr bwMode="auto">
            <a:xfrm>
              <a:off x="4021138" y="3321051"/>
              <a:ext cx="477838" cy="557213"/>
            </a:xfrm>
            <a:custGeom>
              <a:avLst/>
              <a:gdLst>
                <a:gd name="T0" fmla="*/ 471 w 471"/>
                <a:gd name="T1" fmla="*/ 0 h 549"/>
                <a:gd name="T2" fmla="*/ 471 w 471"/>
                <a:gd name="T3" fmla="*/ 0 h 549"/>
                <a:gd name="T4" fmla="*/ 26 w 471"/>
                <a:gd name="T5" fmla="*/ 549 h 549"/>
                <a:gd name="T6" fmla="*/ 0 w 471"/>
                <a:gd name="T7" fmla="*/ 540 h 549"/>
                <a:gd name="T8" fmla="*/ 471 w 471"/>
                <a:gd name="T9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549">
                  <a:moveTo>
                    <a:pt x="471" y="0"/>
                  </a:moveTo>
                  <a:cubicBezTo>
                    <a:pt x="471" y="0"/>
                    <a:pt x="471" y="0"/>
                    <a:pt x="471" y="0"/>
                  </a:cubicBezTo>
                  <a:cubicBezTo>
                    <a:pt x="471" y="0"/>
                    <a:pt x="471" y="1"/>
                    <a:pt x="26" y="549"/>
                  </a:cubicBezTo>
                  <a:cubicBezTo>
                    <a:pt x="17" y="547"/>
                    <a:pt x="9" y="543"/>
                    <a:pt x="0" y="540"/>
                  </a:cubicBezTo>
                  <a:cubicBezTo>
                    <a:pt x="470" y="1"/>
                    <a:pt x="471" y="0"/>
                    <a:pt x="471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8" name="Freeform 216"/>
            <p:cNvSpPr/>
            <p:nvPr userDrawn="1"/>
          </p:nvSpPr>
          <p:spPr bwMode="auto">
            <a:xfrm>
              <a:off x="4067175" y="3321051"/>
              <a:ext cx="431800" cy="571500"/>
            </a:xfrm>
            <a:custGeom>
              <a:avLst/>
              <a:gdLst>
                <a:gd name="T0" fmla="*/ 426 w 426"/>
                <a:gd name="T1" fmla="*/ 0 h 564"/>
                <a:gd name="T2" fmla="*/ 426 w 426"/>
                <a:gd name="T3" fmla="*/ 0 h 564"/>
                <a:gd name="T4" fmla="*/ 20 w 426"/>
                <a:gd name="T5" fmla="*/ 564 h 564"/>
                <a:gd name="T6" fmla="*/ 0 w 426"/>
                <a:gd name="T7" fmla="*/ 557 h 564"/>
                <a:gd name="T8" fmla="*/ 426 w 426"/>
                <a:gd name="T9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564">
                  <a:moveTo>
                    <a:pt x="426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0"/>
                    <a:pt x="426" y="0"/>
                    <a:pt x="20" y="564"/>
                  </a:cubicBezTo>
                  <a:cubicBezTo>
                    <a:pt x="14" y="562"/>
                    <a:pt x="7" y="559"/>
                    <a:pt x="0" y="557"/>
                  </a:cubicBezTo>
                  <a:cubicBezTo>
                    <a:pt x="425" y="1"/>
                    <a:pt x="426" y="0"/>
                    <a:pt x="426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9" name="Freeform 217"/>
            <p:cNvSpPr/>
            <p:nvPr userDrawn="1"/>
          </p:nvSpPr>
          <p:spPr bwMode="auto">
            <a:xfrm>
              <a:off x="3959225" y="3321051"/>
              <a:ext cx="539750" cy="531813"/>
            </a:xfrm>
            <a:custGeom>
              <a:avLst/>
              <a:gdLst>
                <a:gd name="T0" fmla="*/ 533 w 533"/>
                <a:gd name="T1" fmla="*/ 0 h 525"/>
                <a:gd name="T2" fmla="*/ 533 w 533"/>
                <a:gd name="T3" fmla="*/ 0 h 525"/>
                <a:gd name="T4" fmla="*/ 23 w 533"/>
                <a:gd name="T5" fmla="*/ 525 h 525"/>
                <a:gd name="T6" fmla="*/ 0 w 533"/>
                <a:gd name="T7" fmla="*/ 516 h 525"/>
                <a:gd name="T8" fmla="*/ 533 w 533"/>
                <a:gd name="T9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525">
                  <a:moveTo>
                    <a:pt x="533" y="0"/>
                  </a:moveTo>
                  <a:cubicBezTo>
                    <a:pt x="533" y="0"/>
                    <a:pt x="533" y="0"/>
                    <a:pt x="533" y="0"/>
                  </a:cubicBezTo>
                  <a:cubicBezTo>
                    <a:pt x="533" y="0"/>
                    <a:pt x="532" y="0"/>
                    <a:pt x="23" y="525"/>
                  </a:cubicBezTo>
                  <a:cubicBezTo>
                    <a:pt x="15" y="522"/>
                    <a:pt x="7" y="519"/>
                    <a:pt x="0" y="516"/>
                  </a:cubicBezTo>
                  <a:cubicBezTo>
                    <a:pt x="533" y="0"/>
                    <a:pt x="533" y="0"/>
                    <a:pt x="533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0" name="Freeform 218"/>
            <p:cNvSpPr/>
            <p:nvPr userDrawn="1"/>
          </p:nvSpPr>
          <p:spPr bwMode="auto">
            <a:xfrm>
              <a:off x="4002088" y="3321051"/>
              <a:ext cx="496888" cy="549275"/>
            </a:xfrm>
            <a:custGeom>
              <a:avLst/>
              <a:gdLst>
                <a:gd name="T0" fmla="*/ 490 w 490"/>
                <a:gd name="T1" fmla="*/ 0 h 542"/>
                <a:gd name="T2" fmla="*/ 490 w 490"/>
                <a:gd name="T3" fmla="*/ 0 h 542"/>
                <a:gd name="T4" fmla="*/ 23 w 490"/>
                <a:gd name="T5" fmla="*/ 542 h 542"/>
                <a:gd name="T6" fmla="*/ 0 w 490"/>
                <a:gd name="T7" fmla="*/ 533 h 542"/>
                <a:gd name="T8" fmla="*/ 490 w 490"/>
                <a:gd name="T9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542">
                  <a:moveTo>
                    <a:pt x="490" y="0"/>
                  </a:moveTo>
                  <a:cubicBezTo>
                    <a:pt x="490" y="0"/>
                    <a:pt x="490" y="0"/>
                    <a:pt x="490" y="0"/>
                  </a:cubicBezTo>
                  <a:cubicBezTo>
                    <a:pt x="490" y="0"/>
                    <a:pt x="490" y="0"/>
                    <a:pt x="23" y="542"/>
                  </a:cubicBezTo>
                  <a:cubicBezTo>
                    <a:pt x="16" y="539"/>
                    <a:pt x="8" y="536"/>
                    <a:pt x="0" y="533"/>
                  </a:cubicBezTo>
                  <a:cubicBezTo>
                    <a:pt x="490" y="0"/>
                    <a:pt x="490" y="0"/>
                    <a:pt x="490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1" name="Freeform 219"/>
            <p:cNvSpPr/>
            <p:nvPr userDrawn="1"/>
          </p:nvSpPr>
          <p:spPr bwMode="auto">
            <a:xfrm>
              <a:off x="4367213" y="3321051"/>
              <a:ext cx="131763" cy="684213"/>
            </a:xfrm>
            <a:custGeom>
              <a:avLst/>
              <a:gdLst>
                <a:gd name="T0" fmla="*/ 130 w 130"/>
                <a:gd name="T1" fmla="*/ 0 h 675"/>
                <a:gd name="T2" fmla="*/ 130 w 130"/>
                <a:gd name="T3" fmla="*/ 0 h 675"/>
                <a:gd name="T4" fmla="*/ 20 w 130"/>
                <a:gd name="T5" fmla="*/ 675 h 675"/>
                <a:gd name="T6" fmla="*/ 0 w 130"/>
                <a:gd name="T7" fmla="*/ 667 h 675"/>
                <a:gd name="T8" fmla="*/ 130 w 130"/>
                <a:gd name="T9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5"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30" y="0"/>
                    <a:pt x="130" y="0"/>
                    <a:pt x="20" y="675"/>
                  </a:cubicBezTo>
                  <a:cubicBezTo>
                    <a:pt x="13" y="673"/>
                    <a:pt x="7" y="670"/>
                    <a:pt x="0" y="667"/>
                  </a:cubicBezTo>
                  <a:cubicBezTo>
                    <a:pt x="130" y="0"/>
                    <a:pt x="130" y="0"/>
                    <a:pt x="130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2" name="Freeform 220"/>
            <p:cNvSpPr/>
            <p:nvPr userDrawn="1"/>
          </p:nvSpPr>
          <p:spPr bwMode="auto">
            <a:xfrm>
              <a:off x="4384675" y="3321051"/>
              <a:ext cx="115888" cy="693738"/>
            </a:xfrm>
            <a:custGeom>
              <a:avLst/>
              <a:gdLst>
                <a:gd name="T0" fmla="*/ 113 w 114"/>
                <a:gd name="T1" fmla="*/ 0 h 684"/>
                <a:gd name="T2" fmla="*/ 113 w 114"/>
                <a:gd name="T3" fmla="*/ 0 h 684"/>
                <a:gd name="T4" fmla="*/ 25 w 114"/>
                <a:gd name="T5" fmla="*/ 684 h 684"/>
                <a:gd name="T6" fmla="*/ 0 w 114"/>
                <a:gd name="T7" fmla="*/ 674 h 684"/>
                <a:gd name="T8" fmla="*/ 113 w 114"/>
                <a:gd name="T9" fmla="*/ 0 h 684"/>
                <a:gd name="T10" fmla="*/ 113 w 114"/>
                <a:gd name="T11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684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4" y="1"/>
                    <a:pt x="25" y="684"/>
                  </a:cubicBezTo>
                  <a:cubicBezTo>
                    <a:pt x="17" y="681"/>
                    <a:pt x="8" y="677"/>
                    <a:pt x="0" y="674"/>
                  </a:cubicBezTo>
                  <a:cubicBezTo>
                    <a:pt x="113" y="1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3" name="Freeform 221"/>
            <p:cNvSpPr/>
            <p:nvPr userDrawn="1"/>
          </p:nvSpPr>
          <p:spPr bwMode="auto">
            <a:xfrm>
              <a:off x="4430713" y="3321051"/>
              <a:ext cx="69850" cy="711200"/>
            </a:xfrm>
            <a:custGeom>
              <a:avLst/>
              <a:gdLst>
                <a:gd name="T0" fmla="*/ 68 w 69"/>
                <a:gd name="T1" fmla="*/ 0 h 701"/>
                <a:gd name="T2" fmla="*/ 68 w 69"/>
                <a:gd name="T3" fmla="*/ 0 h 701"/>
                <a:gd name="T4" fmla="*/ 26 w 69"/>
                <a:gd name="T5" fmla="*/ 701 h 701"/>
                <a:gd name="T6" fmla="*/ 0 w 69"/>
                <a:gd name="T7" fmla="*/ 691 h 701"/>
                <a:gd name="T8" fmla="*/ 68 w 69"/>
                <a:gd name="T9" fmla="*/ 0 h 701"/>
                <a:gd name="T10" fmla="*/ 68 w 69"/>
                <a:gd name="T1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701">
                  <a:moveTo>
                    <a:pt x="6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1"/>
                    <a:pt x="26" y="701"/>
                  </a:cubicBezTo>
                  <a:cubicBezTo>
                    <a:pt x="17" y="698"/>
                    <a:pt x="9" y="694"/>
                    <a:pt x="0" y="691"/>
                  </a:cubicBezTo>
                  <a:cubicBezTo>
                    <a:pt x="68" y="1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4" name="Freeform 223"/>
            <p:cNvSpPr/>
            <p:nvPr userDrawn="1"/>
          </p:nvSpPr>
          <p:spPr bwMode="auto">
            <a:xfrm>
              <a:off x="4408488" y="3321051"/>
              <a:ext cx="90488" cy="701675"/>
            </a:xfrm>
            <a:custGeom>
              <a:avLst/>
              <a:gdLst>
                <a:gd name="T0" fmla="*/ 90 w 90"/>
                <a:gd name="T1" fmla="*/ 0 h 692"/>
                <a:gd name="T2" fmla="*/ 90 w 90"/>
                <a:gd name="T3" fmla="*/ 0 h 692"/>
                <a:gd name="T4" fmla="*/ 23 w 90"/>
                <a:gd name="T5" fmla="*/ 692 h 692"/>
                <a:gd name="T6" fmla="*/ 0 w 90"/>
                <a:gd name="T7" fmla="*/ 683 h 692"/>
                <a:gd name="T8" fmla="*/ 90 w 90"/>
                <a:gd name="T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92"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1"/>
                    <a:pt x="23" y="692"/>
                  </a:cubicBezTo>
                  <a:cubicBezTo>
                    <a:pt x="16" y="689"/>
                    <a:pt x="8" y="686"/>
                    <a:pt x="0" y="683"/>
                  </a:cubicBezTo>
                  <a:cubicBezTo>
                    <a:pt x="90" y="0"/>
                    <a:pt x="90" y="0"/>
                    <a:pt x="90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5" name="Freeform 224"/>
            <p:cNvSpPr/>
            <p:nvPr userDrawn="1"/>
          </p:nvSpPr>
          <p:spPr bwMode="auto">
            <a:xfrm>
              <a:off x="4454525" y="3321051"/>
              <a:ext cx="44450" cy="719138"/>
            </a:xfrm>
            <a:custGeom>
              <a:avLst/>
              <a:gdLst>
                <a:gd name="T0" fmla="*/ 44 w 44"/>
                <a:gd name="T1" fmla="*/ 0 h 709"/>
                <a:gd name="T2" fmla="*/ 44 w 44"/>
                <a:gd name="T3" fmla="*/ 0 h 709"/>
                <a:gd name="T4" fmla="*/ 24 w 44"/>
                <a:gd name="T5" fmla="*/ 709 h 709"/>
                <a:gd name="T6" fmla="*/ 0 w 44"/>
                <a:gd name="T7" fmla="*/ 700 h 709"/>
                <a:gd name="T8" fmla="*/ 44 w 44"/>
                <a:gd name="T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709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1"/>
                    <a:pt x="24" y="709"/>
                  </a:cubicBezTo>
                  <a:cubicBezTo>
                    <a:pt x="16" y="706"/>
                    <a:pt x="8" y="703"/>
                    <a:pt x="0" y="700"/>
                  </a:cubicBezTo>
                  <a:cubicBezTo>
                    <a:pt x="44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6" name="Freeform 226"/>
            <p:cNvSpPr/>
            <p:nvPr userDrawn="1"/>
          </p:nvSpPr>
          <p:spPr bwMode="auto">
            <a:xfrm>
              <a:off x="4325938" y="3321051"/>
              <a:ext cx="173038" cy="669925"/>
            </a:xfrm>
            <a:custGeom>
              <a:avLst/>
              <a:gdLst>
                <a:gd name="T0" fmla="*/ 172 w 172"/>
                <a:gd name="T1" fmla="*/ 0 h 661"/>
                <a:gd name="T2" fmla="*/ 172 w 172"/>
                <a:gd name="T3" fmla="*/ 0 h 661"/>
                <a:gd name="T4" fmla="*/ 24 w 172"/>
                <a:gd name="T5" fmla="*/ 661 h 661"/>
                <a:gd name="T6" fmla="*/ 0 w 172"/>
                <a:gd name="T7" fmla="*/ 652 h 661"/>
                <a:gd name="T8" fmla="*/ 172 w 172"/>
                <a:gd name="T9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661">
                  <a:moveTo>
                    <a:pt x="172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1"/>
                    <a:pt x="24" y="661"/>
                  </a:cubicBezTo>
                  <a:cubicBezTo>
                    <a:pt x="16" y="658"/>
                    <a:pt x="8" y="655"/>
                    <a:pt x="0" y="652"/>
                  </a:cubicBezTo>
                  <a:cubicBezTo>
                    <a:pt x="172" y="0"/>
                    <a:pt x="172" y="0"/>
                    <a:pt x="17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7" name="Freeform 227"/>
            <p:cNvSpPr/>
            <p:nvPr userDrawn="1"/>
          </p:nvSpPr>
          <p:spPr bwMode="auto">
            <a:xfrm>
              <a:off x="4227513" y="3321051"/>
              <a:ext cx="271463" cy="630238"/>
            </a:xfrm>
            <a:custGeom>
              <a:avLst/>
              <a:gdLst>
                <a:gd name="T0" fmla="*/ 268 w 268"/>
                <a:gd name="T1" fmla="*/ 0 h 621"/>
                <a:gd name="T2" fmla="*/ 268 w 268"/>
                <a:gd name="T3" fmla="*/ 0 h 621"/>
                <a:gd name="T4" fmla="*/ 12 w 268"/>
                <a:gd name="T5" fmla="*/ 621 h 621"/>
                <a:gd name="T6" fmla="*/ 0 w 268"/>
                <a:gd name="T7" fmla="*/ 616 h 621"/>
                <a:gd name="T8" fmla="*/ 268 w 268"/>
                <a:gd name="T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621">
                  <a:moveTo>
                    <a:pt x="268" y="0"/>
                  </a:moveTo>
                  <a:cubicBezTo>
                    <a:pt x="268" y="0"/>
                    <a:pt x="268" y="0"/>
                    <a:pt x="268" y="0"/>
                  </a:cubicBezTo>
                  <a:cubicBezTo>
                    <a:pt x="268" y="0"/>
                    <a:pt x="268" y="0"/>
                    <a:pt x="12" y="621"/>
                  </a:cubicBezTo>
                  <a:cubicBezTo>
                    <a:pt x="8" y="619"/>
                    <a:pt x="4" y="618"/>
                    <a:pt x="0" y="616"/>
                  </a:cubicBezTo>
                  <a:cubicBezTo>
                    <a:pt x="268" y="0"/>
                    <a:pt x="268" y="0"/>
                    <a:pt x="268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8" name="Freeform 228"/>
            <p:cNvSpPr/>
            <p:nvPr userDrawn="1"/>
          </p:nvSpPr>
          <p:spPr bwMode="auto">
            <a:xfrm>
              <a:off x="4257675" y="3321051"/>
              <a:ext cx="241300" cy="646113"/>
            </a:xfrm>
            <a:custGeom>
              <a:avLst/>
              <a:gdLst>
                <a:gd name="T0" fmla="*/ 238 w 238"/>
                <a:gd name="T1" fmla="*/ 0 h 637"/>
                <a:gd name="T2" fmla="*/ 238 w 238"/>
                <a:gd name="T3" fmla="*/ 0 h 637"/>
                <a:gd name="T4" fmla="*/ 26 w 238"/>
                <a:gd name="T5" fmla="*/ 637 h 637"/>
                <a:gd name="T6" fmla="*/ 0 w 238"/>
                <a:gd name="T7" fmla="*/ 628 h 637"/>
                <a:gd name="T8" fmla="*/ 238 w 238"/>
                <a:gd name="T9" fmla="*/ 0 h 637"/>
                <a:gd name="T10" fmla="*/ 238 w 238"/>
                <a:gd name="T11" fmla="*/ 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637">
                  <a:moveTo>
                    <a:pt x="238" y="0"/>
                  </a:move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8" y="0"/>
                    <a:pt x="26" y="637"/>
                  </a:cubicBezTo>
                  <a:cubicBezTo>
                    <a:pt x="18" y="634"/>
                    <a:pt x="9" y="631"/>
                    <a:pt x="0" y="628"/>
                  </a:cubicBezTo>
                  <a:cubicBezTo>
                    <a:pt x="238" y="2"/>
                    <a:pt x="238" y="0"/>
                    <a:pt x="238" y="0"/>
                  </a:cubicBezTo>
                  <a:cubicBezTo>
                    <a:pt x="238" y="0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9" name="Freeform 229"/>
            <p:cNvSpPr/>
            <p:nvPr userDrawn="1"/>
          </p:nvSpPr>
          <p:spPr bwMode="auto">
            <a:xfrm>
              <a:off x="4302125" y="3321051"/>
              <a:ext cx="196850" cy="661988"/>
            </a:xfrm>
            <a:custGeom>
              <a:avLst/>
              <a:gdLst>
                <a:gd name="T0" fmla="*/ 195 w 195"/>
                <a:gd name="T1" fmla="*/ 0 h 653"/>
                <a:gd name="T2" fmla="*/ 195 w 195"/>
                <a:gd name="T3" fmla="*/ 0 h 653"/>
                <a:gd name="T4" fmla="*/ 25 w 195"/>
                <a:gd name="T5" fmla="*/ 653 h 653"/>
                <a:gd name="T6" fmla="*/ 0 w 195"/>
                <a:gd name="T7" fmla="*/ 643 h 653"/>
                <a:gd name="T8" fmla="*/ 195 w 195"/>
                <a:gd name="T9" fmla="*/ 0 h 653"/>
                <a:gd name="T10" fmla="*/ 195 w 195"/>
                <a:gd name="T1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653">
                  <a:moveTo>
                    <a:pt x="195" y="0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95" y="0"/>
                    <a:pt x="25" y="653"/>
                  </a:cubicBezTo>
                  <a:cubicBezTo>
                    <a:pt x="16" y="650"/>
                    <a:pt x="8" y="646"/>
                    <a:pt x="0" y="643"/>
                  </a:cubicBezTo>
                  <a:cubicBezTo>
                    <a:pt x="195" y="2"/>
                    <a:pt x="195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0" name="Freeform 230"/>
            <p:cNvSpPr/>
            <p:nvPr userDrawn="1"/>
          </p:nvSpPr>
          <p:spPr bwMode="auto">
            <a:xfrm>
              <a:off x="4348163" y="3321051"/>
              <a:ext cx="150813" cy="677863"/>
            </a:xfrm>
            <a:custGeom>
              <a:avLst/>
              <a:gdLst>
                <a:gd name="T0" fmla="*/ 150 w 150"/>
                <a:gd name="T1" fmla="*/ 0 h 668"/>
                <a:gd name="T2" fmla="*/ 150 w 150"/>
                <a:gd name="T3" fmla="*/ 0 h 668"/>
                <a:gd name="T4" fmla="*/ 20 w 150"/>
                <a:gd name="T5" fmla="*/ 668 h 668"/>
                <a:gd name="T6" fmla="*/ 0 w 150"/>
                <a:gd name="T7" fmla="*/ 660 h 668"/>
                <a:gd name="T8" fmla="*/ 150 w 150"/>
                <a:gd name="T9" fmla="*/ 0 h 668"/>
                <a:gd name="T10" fmla="*/ 150 w 150"/>
                <a:gd name="T11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668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20" y="668"/>
                  </a:cubicBezTo>
                  <a:cubicBezTo>
                    <a:pt x="13" y="665"/>
                    <a:pt x="7" y="662"/>
                    <a:pt x="0" y="660"/>
                  </a:cubicBezTo>
                  <a:cubicBezTo>
                    <a:pt x="150" y="2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1" name="Freeform 231"/>
            <p:cNvSpPr/>
            <p:nvPr userDrawn="1"/>
          </p:nvSpPr>
          <p:spPr bwMode="auto">
            <a:xfrm>
              <a:off x="4237038" y="3321051"/>
              <a:ext cx="261938" cy="638175"/>
            </a:xfrm>
            <a:custGeom>
              <a:avLst/>
              <a:gdLst>
                <a:gd name="T0" fmla="*/ 259 w 259"/>
                <a:gd name="T1" fmla="*/ 0 h 629"/>
                <a:gd name="T2" fmla="*/ 259 w 259"/>
                <a:gd name="T3" fmla="*/ 0 h 629"/>
                <a:gd name="T4" fmla="*/ 24 w 259"/>
                <a:gd name="T5" fmla="*/ 629 h 629"/>
                <a:gd name="T6" fmla="*/ 0 w 259"/>
                <a:gd name="T7" fmla="*/ 620 h 629"/>
                <a:gd name="T8" fmla="*/ 259 w 259"/>
                <a:gd name="T9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629">
                  <a:moveTo>
                    <a:pt x="259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9" y="0"/>
                    <a:pt x="259" y="1"/>
                    <a:pt x="24" y="629"/>
                  </a:cubicBezTo>
                  <a:cubicBezTo>
                    <a:pt x="16" y="626"/>
                    <a:pt x="8" y="623"/>
                    <a:pt x="0" y="620"/>
                  </a:cubicBezTo>
                  <a:cubicBezTo>
                    <a:pt x="259" y="0"/>
                    <a:pt x="259" y="0"/>
                    <a:pt x="259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2" name="Freeform 232"/>
            <p:cNvSpPr/>
            <p:nvPr userDrawn="1"/>
          </p:nvSpPr>
          <p:spPr bwMode="auto">
            <a:xfrm>
              <a:off x="4281488" y="3321051"/>
              <a:ext cx="217488" cy="654050"/>
            </a:xfrm>
            <a:custGeom>
              <a:avLst/>
              <a:gdLst>
                <a:gd name="T0" fmla="*/ 215 w 215"/>
                <a:gd name="T1" fmla="*/ 0 h 645"/>
                <a:gd name="T2" fmla="*/ 215 w 215"/>
                <a:gd name="T3" fmla="*/ 0 h 645"/>
                <a:gd name="T4" fmla="*/ 24 w 215"/>
                <a:gd name="T5" fmla="*/ 645 h 645"/>
                <a:gd name="T6" fmla="*/ 0 w 215"/>
                <a:gd name="T7" fmla="*/ 636 h 645"/>
                <a:gd name="T8" fmla="*/ 215 w 215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645">
                  <a:moveTo>
                    <a:pt x="215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15" y="1"/>
                    <a:pt x="24" y="645"/>
                  </a:cubicBezTo>
                  <a:cubicBezTo>
                    <a:pt x="16" y="642"/>
                    <a:pt x="8" y="639"/>
                    <a:pt x="0" y="636"/>
                  </a:cubicBezTo>
                  <a:cubicBezTo>
                    <a:pt x="215" y="0"/>
                    <a:pt x="215" y="0"/>
                    <a:pt x="215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3" name="Freeform 233"/>
            <p:cNvSpPr/>
            <p:nvPr userDrawn="1"/>
          </p:nvSpPr>
          <p:spPr bwMode="auto">
            <a:xfrm>
              <a:off x="4471988" y="3298826"/>
              <a:ext cx="52388" cy="46038"/>
            </a:xfrm>
            <a:custGeom>
              <a:avLst/>
              <a:gdLst>
                <a:gd name="T0" fmla="*/ 20 w 53"/>
                <a:gd name="T1" fmla="*/ 42 h 45"/>
                <a:gd name="T2" fmla="*/ 50 w 53"/>
                <a:gd name="T3" fmla="*/ 29 h 45"/>
                <a:gd name="T4" fmla="*/ 33 w 53"/>
                <a:gd name="T5" fmla="*/ 4 h 45"/>
                <a:gd name="T6" fmla="*/ 4 w 53"/>
                <a:gd name="T7" fmla="*/ 16 h 45"/>
                <a:gd name="T8" fmla="*/ 20 w 53"/>
                <a:gd name="T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5">
                  <a:moveTo>
                    <a:pt x="20" y="42"/>
                  </a:moveTo>
                  <a:cubicBezTo>
                    <a:pt x="32" y="45"/>
                    <a:pt x="45" y="40"/>
                    <a:pt x="50" y="29"/>
                  </a:cubicBezTo>
                  <a:cubicBezTo>
                    <a:pt x="53" y="19"/>
                    <a:pt x="46" y="7"/>
                    <a:pt x="33" y="4"/>
                  </a:cubicBezTo>
                  <a:cubicBezTo>
                    <a:pt x="21" y="0"/>
                    <a:pt x="7" y="6"/>
                    <a:pt x="4" y="16"/>
                  </a:cubicBezTo>
                  <a:cubicBezTo>
                    <a:pt x="0" y="27"/>
                    <a:pt x="7" y="39"/>
                    <a:pt x="20" y="42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4" name="Freeform 234"/>
            <p:cNvSpPr/>
            <p:nvPr userDrawn="1"/>
          </p:nvSpPr>
          <p:spPr bwMode="auto">
            <a:xfrm>
              <a:off x="4405313" y="3057526"/>
              <a:ext cx="104775" cy="254000"/>
            </a:xfrm>
            <a:custGeom>
              <a:avLst/>
              <a:gdLst>
                <a:gd name="T0" fmla="*/ 103 w 103"/>
                <a:gd name="T1" fmla="*/ 251 h 251"/>
                <a:gd name="T2" fmla="*/ 90 w 103"/>
                <a:gd name="T3" fmla="*/ 0 h 251"/>
                <a:gd name="T4" fmla="*/ 32 w 103"/>
                <a:gd name="T5" fmla="*/ 61 h 251"/>
                <a:gd name="T6" fmla="*/ 0 w 103"/>
                <a:gd name="T7" fmla="*/ 29 h 251"/>
                <a:gd name="T8" fmla="*/ 103 w 103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251">
                  <a:moveTo>
                    <a:pt x="103" y="251"/>
                  </a:moveTo>
                  <a:cubicBezTo>
                    <a:pt x="76" y="158"/>
                    <a:pt x="55" y="92"/>
                    <a:pt x="90" y="0"/>
                  </a:cubicBezTo>
                  <a:cubicBezTo>
                    <a:pt x="70" y="20"/>
                    <a:pt x="51" y="41"/>
                    <a:pt x="32" y="61"/>
                  </a:cubicBezTo>
                  <a:cubicBezTo>
                    <a:pt x="21" y="50"/>
                    <a:pt x="10" y="40"/>
                    <a:pt x="0" y="29"/>
                  </a:cubicBezTo>
                  <a:cubicBezTo>
                    <a:pt x="32" y="161"/>
                    <a:pt x="35" y="181"/>
                    <a:pt x="103" y="251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5" name="Freeform 235"/>
            <p:cNvSpPr/>
            <p:nvPr userDrawn="1"/>
          </p:nvSpPr>
          <p:spPr bwMode="auto">
            <a:xfrm>
              <a:off x="4491038" y="3146426"/>
              <a:ext cx="130175" cy="163513"/>
            </a:xfrm>
            <a:custGeom>
              <a:avLst/>
              <a:gdLst>
                <a:gd name="T0" fmla="*/ 18 w 128"/>
                <a:gd name="T1" fmla="*/ 162 h 162"/>
                <a:gd name="T2" fmla="*/ 128 w 128"/>
                <a:gd name="T3" fmla="*/ 33 h 162"/>
                <a:gd name="T4" fmla="*/ 72 w 128"/>
                <a:gd name="T5" fmla="*/ 36 h 162"/>
                <a:gd name="T6" fmla="*/ 47 w 128"/>
                <a:gd name="T7" fmla="*/ 0 h 162"/>
                <a:gd name="T8" fmla="*/ 18 w 128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62">
                  <a:moveTo>
                    <a:pt x="18" y="162"/>
                  </a:moveTo>
                  <a:cubicBezTo>
                    <a:pt x="48" y="104"/>
                    <a:pt x="68" y="61"/>
                    <a:pt x="128" y="33"/>
                  </a:cubicBezTo>
                  <a:cubicBezTo>
                    <a:pt x="109" y="35"/>
                    <a:pt x="91" y="36"/>
                    <a:pt x="72" y="36"/>
                  </a:cubicBezTo>
                  <a:cubicBezTo>
                    <a:pt x="64" y="25"/>
                    <a:pt x="56" y="12"/>
                    <a:pt x="47" y="0"/>
                  </a:cubicBezTo>
                  <a:cubicBezTo>
                    <a:pt x="0" y="80"/>
                    <a:pt x="17" y="95"/>
                    <a:pt x="18" y="162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6" name="Freeform 236"/>
            <p:cNvSpPr/>
            <p:nvPr userDrawn="1"/>
          </p:nvSpPr>
          <p:spPr bwMode="auto">
            <a:xfrm>
              <a:off x="4516438" y="3163888"/>
              <a:ext cx="231775" cy="152400"/>
            </a:xfrm>
            <a:custGeom>
              <a:avLst/>
              <a:gdLst>
                <a:gd name="T0" fmla="*/ 0 w 229"/>
                <a:gd name="T1" fmla="*/ 150 h 150"/>
                <a:gd name="T2" fmla="*/ 229 w 229"/>
                <a:gd name="T3" fmla="*/ 107 h 150"/>
                <a:gd name="T4" fmla="*/ 168 w 229"/>
                <a:gd name="T5" fmla="*/ 61 h 150"/>
                <a:gd name="T6" fmla="*/ 172 w 229"/>
                <a:gd name="T7" fmla="*/ 0 h 150"/>
                <a:gd name="T8" fmla="*/ 0 w 22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50">
                  <a:moveTo>
                    <a:pt x="0" y="150"/>
                  </a:moveTo>
                  <a:cubicBezTo>
                    <a:pt x="82" y="113"/>
                    <a:pt x="141" y="86"/>
                    <a:pt x="229" y="107"/>
                  </a:cubicBezTo>
                  <a:cubicBezTo>
                    <a:pt x="208" y="92"/>
                    <a:pt x="188" y="76"/>
                    <a:pt x="168" y="61"/>
                  </a:cubicBezTo>
                  <a:cubicBezTo>
                    <a:pt x="169" y="41"/>
                    <a:pt x="170" y="20"/>
                    <a:pt x="172" y="0"/>
                  </a:cubicBezTo>
                  <a:cubicBezTo>
                    <a:pt x="53" y="44"/>
                    <a:pt x="57" y="77"/>
                    <a:pt x="0" y="150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7" name="Freeform 237"/>
            <p:cNvSpPr/>
            <p:nvPr userDrawn="1"/>
          </p:nvSpPr>
          <p:spPr bwMode="auto">
            <a:xfrm>
              <a:off x="4459288" y="3284538"/>
              <a:ext cx="77788" cy="74613"/>
            </a:xfrm>
            <a:custGeom>
              <a:avLst/>
              <a:gdLst>
                <a:gd name="T0" fmla="*/ 27 w 77"/>
                <a:gd name="T1" fmla="*/ 65 h 74"/>
                <a:gd name="T2" fmla="*/ 7 w 77"/>
                <a:gd name="T3" fmla="*/ 21 h 74"/>
                <a:gd name="T4" fmla="*/ 50 w 77"/>
                <a:gd name="T5" fmla="*/ 8 h 74"/>
                <a:gd name="T6" fmla="*/ 71 w 77"/>
                <a:gd name="T7" fmla="*/ 53 h 74"/>
                <a:gd name="T8" fmla="*/ 27 w 77"/>
                <a:gd name="T9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4">
                  <a:moveTo>
                    <a:pt x="27" y="65"/>
                  </a:moveTo>
                  <a:cubicBezTo>
                    <a:pt x="10" y="56"/>
                    <a:pt x="0" y="36"/>
                    <a:pt x="7" y="21"/>
                  </a:cubicBezTo>
                  <a:cubicBezTo>
                    <a:pt x="13" y="5"/>
                    <a:pt x="32" y="0"/>
                    <a:pt x="50" y="8"/>
                  </a:cubicBezTo>
                  <a:cubicBezTo>
                    <a:pt x="67" y="17"/>
                    <a:pt x="77" y="37"/>
                    <a:pt x="71" y="53"/>
                  </a:cubicBezTo>
                  <a:cubicBezTo>
                    <a:pt x="64" y="68"/>
                    <a:pt x="45" y="74"/>
                    <a:pt x="27" y="65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8" name="Freeform 238"/>
            <p:cNvSpPr/>
            <p:nvPr userDrawn="1"/>
          </p:nvSpPr>
          <p:spPr bwMode="auto">
            <a:xfrm>
              <a:off x="4522788" y="3294063"/>
              <a:ext cx="142875" cy="68263"/>
            </a:xfrm>
            <a:custGeom>
              <a:avLst/>
              <a:gdLst>
                <a:gd name="T0" fmla="*/ 0 w 142"/>
                <a:gd name="T1" fmla="*/ 25 h 68"/>
                <a:gd name="T2" fmla="*/ 139 w 142"/>
                <a:gd name="T3" fmla="*/ 68 h 68"/>
                <a:gd name="T4" fmla="*/ 118 w 142"/>
                <a:gd name="T5" fmla="*/ 24 h 68"/>
                <a:gd name="T6" fmla="*/ 142 w 142"/>
                <a:gd name="T7" fmla="*/ 13 h 68"/>
                <a:gd name="T8" fmla="*/ 0 w 142"/>
                <a:gd name="T9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68">
                  <a:moveTo>
                    <a:pt x="0" y="25"/>
                  </a:moveTo>
                  <a:cubicBezTo>
                    <a:pt x="56" y="28"/>
                    <a:pt x="96" y="30"/>
                    <a:pt x="139" y="68"/>
                  </a:cubicBezTo>
                  <a:cubicBezTo>
                    <a:pt x="131" y="53"/>
                    <a:pt x="124" y="39"/>
                    <a:pt x="118" y="24"/>
                  </a:cubicBezTo>
                  <a:cubicBezTo>
                    <a:pt x="126" y="20"/>
                    <a:pt x="134" y="17"/>
                    <a:pt x="142" y="13"/>
                  </a:cubicBezTo>
                  <a:cubicBezTo>
                    <a:pt x="64" y="3"/>
                    <a:pt x="52" y="0"/>
                    <a:pt x="0" y="25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9" name="Freeform 239"/>
            <p:cNvSpPr/>
            <p:nvPr userDrawn="1"/>
          </p:nvSpPr>
          <p:spPr bwMode="auto">
            <a:xfrm>
              <a:off x="4337050" y="3211513"/>
              <a:ext cx="141288" cy="92075"/>
            </a:xfrm>
            <a:custGeom>
              <a:avLst/>
              <a:gdLst>
                <a:gd name="T0" fmla="*/ 139 w 139"/>
                <a:gd name="T1" fmla="*/ 91 h 91"/>
                <a:gd name="T2" fmla="*/ 0 w 139"/>
                <a:gd name="T3" fmla="*/ 46 h 91"/>
                <a:gd name="T4" fmla="*/ 42 w 139"/>
                <a:gd name="T5" fmla="*/ 24 h 91"/>
                <a:gd name="T6" fmla="*/ 29 w 139"/>
                <a:gd name="T7" fmla="*/ 0 h 91"/>
                <a:gd name="T8" fmla="*/ 139 w 139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91">
                  <a:moveTo>
                    <a:pt x="139" y="91"/>
                  </a:moveTo>
                  <a:cubicBezTo>
                    <a:pt x="91" y="62"/>
                    <a:pt x="57" y="41"/>
                    <a:pt x="0" y="46"/>
                  </a:cubicBezTo>
                  <a:cubicBezTo>
                    <a:pt x="14" y="39"/>
                    <a:pt x="28" y="31"/>
                    <a:pt x="42" y="24"/>
                  </a:cubicBezTo>
                  <a:cubicBezTo>
                    <a:pt x="38" y="16"/>
                    <a:pt x="34" y="8"/>
                    <a:pt x="29" y="0"/>
                  </a:cubicBezTo>
                  <a:cubicBezTo>
                    <a:pt x="100" y="38"/>
                    <a:pt x="110" y="43"/>
                    <a:pt x="139" y="91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0" name="Freeform 240"/>
            <p:cNvSpPr/>
            <p:nvPr userDrawn="1"/>
          </p:nvSpPr>
          <p:spPr bwMode="auto">
            <a:xfrm>
              <a:off x="4389438" y="3282951"/>
              <a:ext cx="82550" cy="31750"/>
            </a:xfrm>
            <a:custGeom>
              <a:avLst/>
              <a:gdLst>
                <a:gd name="T0" fmla="*/ 82 w 82"/>
                <a:gd name="T1" fmla="*/ 18 h 31"/>
                <a:gd name="T2" fmla="*/ 0 w 82"/>
                <a:gd name="T3" fmla="*/ 31 h 31"/>
                <a:gd name="T4" fmla="*/ 16 w 82"/>
                <a:gd name="T5" fmla="*/ 8 h 31"/>
                <a:gd name="T6" fmla="*/ 3 w 82"/>
                <a:gd name="T7" fmla="*/ 0 h 31"/>
                <a:gd name="T8" fmla="*/ 82 w 82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1">
                  <a:moveTo>
                    <a:pt x="82" y="18"/>
                  </a:moveTo>
                  <a:cubicBezTo>
                    <a:pt x="50" y="15"/>
                    <a:pt x="28" y="14"/>
                    <a:pt x="0" y="31"/>
                  </a:cubicBezTo>
                  <a:cubicBezTo>
                    <a:pt x="5" y="24"/>
                    <a:pt x="10" y="16"/>
                    <a:pt x="16" y="8"/>
                  </a:cubicBezTo>
                  <a:cubicBezTo>
                    <a:pt x="12" y="6"/>
                    <a:pt x="7" y="3"/>
                    <a:pt x="3" y="0"/>
                  </a:cubicBezTo>
                  <a:cubicBezTo>
                    <a:pt x="49" y="1"/>
                    <a:pt x="55" y="1"/>
                    <a:pt x="82" y="18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1" name="Freeform 241"/>
            <p:cNvSpPr/>
            <p:nvPr userDrawn="1"/>
          </p:nvSpPr>
          <p:spPr bwMode="auto">
            <a:xfrm>
              <a:off x="4476750" y="3300413"/>
              <a:ext cx="42863" cy="41275"/>
            </a:xfrm>
            <a:custGeom>
              <a:avLst/>
              <a:gdLst>
                <a:gd name="T0" fmla="*/ 15 w 42"/>
                <a:gd name="T1" fmla="*/ 36 h 41"/>
                <a:gd name="T2" fmla="*/ 3 w 42"/>
                <a:gd name="T3" fmla="*/ 12 h 41"/>
                <a:gd name="T4" fmla="*/ 27 w 42"/>
                <a:gd name="T5" fmla="*/ 5 h 41"/>
                <a:gd name="T6" fmla="*/ 38 w 42"/>
                <a:gd name="T7" fmla="*/ 30 h 41"/>
                <a:gd name="T8" fmla="*/ 15 w 42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1">
                  <a:moveTo>
                    <a:pt x="15" y="36"/>
                  </a:moveTo>
                  <a:cubicBezTo>
                    <a:pt x="5" y="31"/>
                    <a:pt x="0" y="20"/>
                    <a:pt x="3" y="12"/>
                  </a:cubicBezTo>
                  <a:cubicBezTo>
                    <a:pt x="6" y="3"/>
                    <a:pt x="17" y="0"/>
                    <a:pt x="27" y="5"/>
                  </a:cubicBezTo>
                  <a:cubicBezTo>
                    <a:pt x="36" y="10"/>
                    <a:pt x="42" y="21"/>
                    <a:pt x="38" y="30"/>
                  </a:cubicBezTo>
                  <a:cubicBezTo>
                    <a:pt x="35" y="38"/>
                    <a:pt x="24" y="41"/>
                    <a:pt x="15" y="36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2" name="Freeform 242"/>
            <p:cNvSpPr/>
            <p:nvPr userDrawn="1"/>
          </p:nvSpPr>
          <p:spPr bwMode="auto">
            <a:xfrm>
              <a:off x="4489450" y="3313113"/>
              <a:ext cx="19050" cy="17463"/>
            </a:xfrm>
            <a:custGeom>
              <a:avLst/>
              <a:gdLst>
                <a:gd name="T0" fmla="*/ 6 w 18"/>
                <a:gd name="T1" fmla="*/ 15 h 18"/>
                <a:gd name="T2" fmla="*/ 1 w 18"/>
                <a:gd name="T3" fmla="*/ 5 h 18"/>
                <a:gd name="T4" fmla="*/ 11 w 18"/>
                <a:gd name="T5" fmla="*/ 2 h 18"/>
                <a:gd name="T6" fmla="*/ 16 w 18"/>
                <a:gd name="T7" fmla="*/ 13 h 18"/>
                <a:gd name="T8" fmla="*/ 6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6" y="15"/>
                  </a:moveTo>
                  <a:cubicBezTo>
                    <a:pt x="2" y="13"/>
                    <a:pt x="0" y="8"/>
                    <a:pt x="1" y="5"/>
                  </a:cubicBezTo>
                  <a:cubicBezTo>
                    <a:pt x="2" y="1"/>
                    <a:pt x="7" y="0"/>
                    <a:pt x="11" y="2"/>
                  </a:cubicBezTo>
                  <a:cubicBezTo>
                    <a:pt x="16" y="4"/>
                    <a:pt x="18" y="9"/>
                    <a:pt x="16" y="13"/>
                  </a:cubicBezTo>
                  <a:cubicBezTo>
                    <a:pt x="15" y="16"/>
                    <a:pt x="10" y="18"/>
                    <a:pt x="6" y="15"/>
                  </a:cubicBezTo>
                  <a:close/>
                </a:path>
              </a:pathLst>
            </a:custGeom>
            <a:solidFill>
              <a:srgbClr val="397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9" name="组合 358"/>
          <p:cNvGrpSpPr/>
          <p:nvPr userDrawn="1"/>
        </p:nvGrpSpPr>
        <p:grpSpPr>
          <a:xfrm rot="667406">
            <a:off x="3866606" y="4547954"/>
            <a:ext cx="1150492" cy="743439"/>
            <a:chOff x="3014663" y="2025651"/>
            <a:chExt cx="1292225" cy="835025"/>
          </a:xfrm>
        </p:grpSpPr>
        <p:sp>
          <p:nvSpPr>
            <p:cNvPr id="413" name="Freeform 243"/>
            <p:cNvSpPr/>
            <p:nvPr userDrawn="1"/>
          </p:nvSpPr>
          <p:spPr bwMode="auto">
            <a:xfrm>
              <a:off x="3073400" y="2305051"/>
              <a:ext cx="220663" cy="244475"/>
            </a:xfrm>
            <a:custGeom>
              <a:avLst/>
              <a:gdLst>
                <a:gd name="T0" fmla="*/ 0 w 217"/>
                <a:gd name="T1" fmla="*/ 54 h 240"/>
                <a:gd name="T2" fmla="*/ 78 w 217"/>
                <a:gd name="T3" fmla="*/ 240 h 240"/>
                <a:gd name="T4" fmla="*/ 108 w 217"/>
                <a:gd name="T5" fmla="*/ 228 h 240"/>
                <a:gd name="T6" fmla="*/ 97 w 217"/>
                <a:gd name="T7" fmla="*/ 211 h 240"/>
                <a:gd name="T8" fmla="*/ 70 w 217"/>
                <a:gd name="T9" fmla="*/ 159 h 240"/>
                <a:gd name="T10" fmla="*/ 141 w 217"/>
                <a:gd name="T11" fmla="*/ 125 h 240"/>
                <a:gd name="T12" fmla="*/ 177 w 217"/>
                <a:gd name="T13" fmla="*/ 200 h 240"/>
                <a:gd name="T14" fmla="*/ 217 w 217"/>
                <a:gd name="T15" fmla="*/ 181 h 240"/>
                <a:gd name="T16" fmla="*/ 176 w 217"/>
                <a:gd name="T17" fmla="*/ 84 h 240"/>
                <a:gd name="T18" fmla="*/ 143 w 217"/>
                <a:gd name="T19" fmla="*/ 0 h 240"/>
                <a:gd name="T20" fmla="*/ 121 w 217"/>
                <a:gd name="T21" fmla="*/ 1 h 240"/>
                <a:gd name="T22" fmla="*/ 96 w 217"/>
                <a:gd name="T23" fmla="*/ 8 h 240"/>
                <a:gd name="T24" fmla="*/ 97 w 217"/>
                <a:gd name="T25" fmla="*/ 26 h 240"/>
                <a:gd name="T26" fmla="*/ 125 w 217"/>
                <a:gd name="T27" fmla="*/ 93 h 240"/>
                <a:gd name="T28" fmla="*/ 98 w 217"/>
                <a:gd name="T29" fmla="*/ 108 h 240"/>
                <a:gd name="T30" fmla="*/ 67 w 217"/>
                <a:gd name="T31" fmla="*/ 121 h 240"/>
                <a:gd name="T32" fmla="*/ 24 w 217"/>
                <a:gd name="T33" fmla="*/ 40 h 240"/>
                <a:gd name="T34" fmla="*/ 10 w 217"/>
                <a:gd name="T35" fmla="*/ 43 h 240"/>
                <a:gd name="T36" fmla="*/ 0 w 217"/>
                <a:gd name="T37" fmla="*/ 5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" h="240">
                  <a:moveTo>
                    <a:pt x="0" y="54"/>
                  </a:moveTo>
                  <a:cubicBezTo>
                    <a:pt x="26" y="116"/>
                    <a:pt x="52" y="178"/>
                    <a:pt x="78" y="240"/>
                  </a:cubicBezTo>
                  <a:cubicBezTo>
                    <a:pt x="86" y="240"/>
                    <a:pt x="99" y="231"/>
                    <a:pt x="108" y="228"/>
                  </a:cubicBezTo>
                  <a:cubicBezTo>
                    <a:pt x="104" y="221"/>
                    <a:pt x="100" y="217"/>
                    <a:pt x="97" y="211"/>
                  </a:cubicBezTo>
                  <a:cubicBezTo>
                    <a:pt x="88" y="193"/>
                    <a:pt x="78" y="177"/>
                    <a:pt x="70" y="159"/>
                  </a:cubicBezTo>
                  <a:cubicBezTo>
                    <a:pt x="93" y="149"/>
                    <a:pt x="122" y="141"/>
                    <a:pt x="141" y="125"/>
                  </a:cubicBezTo>
                  <a:cubicBezTo>
                    <a:pt x="158" y="143"/>
                    <a:pt x="167" y="177"/>
                    <a:pt x="177" y="200"/>
                  </a:cubicBezTo>
                  <a:cubicBezTo>
                    <a:pt x="189" y="193"/>
                    <a:pt x="203" y="187"/>
                    <a:pt x="217" y="181"/>
                  </a:cubicBezTo>
                  <a:cubicBezTo>
                    <a:pt x="213" y="149"/>
                    <a:pt x="188" y="112"/>
                    <a:pt x="176" y="84"/>
                  </a:cubicBezTo>
                  <a:cubicBezTo>
                    <a:pt x="164" y="56"/>
                    <a:pt x="155" y="28"/>
                    <a:pt x="143" y="0"/>
                  </a:cubicBezTo>
                  <a:cubicBezTo>
                    <a:pt x="136" y="2"/>
                    <a:pt x="127" y="0"/>
                    <a:pt x="121" y="1"/>
                  </a:cubicBezTo>
                  <a:cubicBezTo>
                    <a:pt x="112" y="3"/>
                    <a:pt x="105" y="7"/>
                    <a:pt x="96" y="8"/>
                  </a:cubicBezTo>
                  <a:cubicBezTo>
                    <a:pt x="92" y="17"/>
                    <a:pt x="93" y="16"/>
                    <a:pt x="97" y="26"/>
                  </a:cubicBezTo>
                  <a:cubicBezTo>
                    <a:pt x="107" y="49"/>
                    <a:pt x="116" y="71"/>
                    <a:pt x="125" y="93"/>
                  </a:cubicBezTo>
                  <a:cubicBezTo>
                    <a:pt x="115" y="97"/>
                    <a:pt x="109" y="103"/>
                    <a:pt x="98" y="108"/>
                  </a:cubicBezTo>
                  <a:cubicBezTo>
                    <a:pt x="87" y="112"/>
                    <a:pt x="77" y="117"/>
                    <a:pt x="67" y="121"/>
                  </a:cubicBezTo>
                  <a:cubicBezTo>
                    <a:pt x="48" y="98"/>
                    <a:pt x="35" y="67"/>
                    <a:pt x="24" y="40"/>
                  </a:cubicBezTo>
                  <a:cubicBezTo>
                    <a:pt x="18" y="40"/>
                    <a:pt x="16" y="41"/>
                    <a:pt x="10" y="43"/>
                  </a:cubicBezTo>
                  <a:cubicBezTo>
                    <a:pt x="4" y="46"/>
                    <a:pt x="1" y="44"/>
                    <a:pt x="0" y="5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4" name="Freeform 244"/>
            <p:cNvSpPr>
              <a:spLocks noEditPoints="1"/>
            </p:cNvSpPr>
            <p:nvPr userDrawn="1"/>
          </p:nvSpPr>
          <p:spPr bwMode="auto">
            <a:xfrm>
              <a:off x="3302000" y="2230438"/>
              <a:ext cx="177800" cy="260350"/>
            </a:xfrm>
            <a:custGeom>
              <a:avLst/>
              <a:gdLst>
                <a:gd name="T0" fmla="*/ 175 w 175"/>
                <a:gd name="T1" fmla="*/ 180 h 257"/>
                <a:gd name="T2" fmla="*/ 130 w 175"/>
                <a:gd name="T3" fmla="*/ 118 h 257"/>
                <a:gd name="T4" fmla="*/ 71 w 175"/>
                <a:gd name="T5" fmla="*/ 31 h 257"/>
                <a:gd name="T6" fmla="*/ 48 w 175"/>
                <a:gd name="T7" fmla="*/ 6 h 257"/>
                <a:gd name="T8" fmla="*/ 18 w 175"/>
                <a:gd name="T9" fmla="*/ 19 h 257"/>
                <a:gd name="T10" fmla="*/ 6 w 175"/>
                <a:gd name="T11" fmla="*/ 44 h 257"/>
                <a:gd name="T12" fmla="*/ 1 w 175"/>
                <a:gd name="T13" fmla="*/ 105 h 257"/>
                <a:gd name="T14" fmla="*/ 3 w 175"/>
                <a:gd name="T15" fmla="*/ 126 h 257"/>
                <a:gd name="T16" fmla="*/ 13 w 175"/>
                <a:gd name="T17" fmla="*/ 162 h 257"/>
                <a:gd name="T18" fmla="*/ 20 w 175"/>
                <a:gd name="T19" fmla="*/ 186 h 257"/>
                <a:gd name="T20" fmla="*/ 33 w 175"/>
                <a:gd name="T21" fmla="*/ 226 h 257"/>
                <a:gd name="T22" fmla="*/ 62 w 175"/>
                <a:gd name="T23" fmla="*/ 233 h 257"/>
                <a:gd name="T24" fmla="*/ 43 w 175"/>
                <a:gd name="T25" fmla="*/ 176 h 257"/>
                <a:gd name="T26" fmla="*/ 79 w 175"/>
                <a:gd name="T27" fmla="*/ 159 h 257"/>
                <a:gd name="T28" fmla="*/ 119 w 175"/>
                <a:gd name="T29" fmla="*/ 142 h 257"/>
                <a:gd name="T30" fmla="*/ 147 w 175"/>
                <a:gd name="T31" fmla="*/ 175 h 257"/>
                <a:gd name="T32" fmla="*/ 175 w 175"/>
                <a:gd name="T33" fmla="*/ 180 h 257"/>
                <a:gd name="T34" fmla="*/ 175 w 175"/>
                <a:gd name="T35" fmla="*/ 180 h 257"/>
                <a:gd name="T36" fmla="*/ 99 w 175"/>
                <a:gd name="T37" fmla="*/ 124 h 257"/>
                <a:gd name="T38" fmla="*/ 71 w 175"/>
                <a:gd name="T39" fmla="*/ 135 h 257"/>
                <a:gd name="T40" fmla="*/ 54 w 175"/>
                <a:gd name="T41" fmla="*/ 142 h 257"/>
                <a:gd name="T42" fmla="*/ 25 w 175"/>
                <a:gd name="T43" fmla="*/ 122 h 257"/>
                <a:gd name="T44" fmla="*/ 22 w 175"/>
                <a:gd name="T45" fmla="*/ 104 h 257"/>
                <a:gd name="T46" fmla="*/ 26 w 175"/>
                <a:gd name="T47" fmla="*/ 78 h 257"/>
                <a:gd name="T48" fmla="*/ 34 w 175"/>
                <a:gd name="T49" fmla="*/ 50 h 257"/>
                <a:gd name="T50" fmla="*/ 60 w 175"/>
                <a:gd name="T51" fmla="*/ 51 h 257"/>
                <a:gd name="T52" fmla="*/ 65 w 175"/>
                <a:gd name="T53" fmla="*/ 59 h 257"/>
                <a:gd name="T54" fmla="*/ 88 w 175"/>
                <a:gd name="T55" fmla="*/ 98 h 257"/>
                <a:gd name="T56" fmla="*/ 100 w 175"/>
                <a:gd name="T57" fmla="*/ 111 h 257"/>
                <a:gd name="T58" fmla="*/ 99 w 175"/>
                <a:gd name="T59" fmla="*/ 1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5" h="257">
                  <a:moveTo>
                    <a:pt x="175" y="180"/>
                  </a:moveTo>
                  <a:cubicBezTo>
                    <a:pt x="160" y="159"/>
                    <a:pt x="144" y="139"/>
                    <a:pt x="130" y="118"/>
                  </a:cubicBezTo>
                  <a:cubicBezTo>
                    <a:pt x="109" y="90"/>
                    <a:pt x="96" y="56"/>
                    <a:pt x="71" y="31"/>
                  </a:cubicBezTo>
                  <a:cubicBezTo>
                    <a:pt x="62" y="23"/>
                    <a:pt x="63" y="0"/>
                    <a:pt x="48" y="6"/>
                  </a:cubicBezTo>
                  <a:cubicBezTo>
                    <a:pt x="37" y="11"/>
                    <a:pt x="30" y="16"/>
                    <a:pt x="18" y="19"/>
                  </a:cubicBezTo>
                  <a:cubicBezTo>
                    <a:pt x="4" y="21"/>
                    <a:pt x="7" y="32"/>
                    <a:pt x="6" y="44"/>
                  </a:cubicBezTo>
                  <a:cubicBezTo>
                    <a:pt x="4" y="62"/>
                    <a:pt x="0" y="86"/>
                    <a:pt x="1" y="105"/>
                  </a:cubicBezTo>
                  <a:cubicBezTo>
                    <a:pt x="2" y="112"/>
                    <a:pt x="3" y="120"/>
                    <a:pt x="3" y="126"/>
                  </a:cubicBezTo>
                  <a:cubicBezTo>
                    <a:pt x="3" y="137"/>
                    <a:pt x="9" y="151"/>
                    <a:pt x="13" y="162"/>
                  </a:cubicBezTo>
                  <a:cubicBezTo>
                    <a:pt x="16" y="170"/>
                    <a:pt x="17" y="177"/>
                    <a:pt x="20" y="186"/>
                  </a:cubicBezTo>
                  <a:cubicBezTo>
                    <a:pt x="25" y="200"/>
                    <a:pt x="31" y="212"/>
                    <a:pt x="33" y="226"/>
                  </a:cubicBezTo>
                  <a:cubicBezTo>
                    <a:pt x="35" y="257"/>
                    <a:pt x="48" y="233"/>
                    <a:pt x="62" y="233"/>
                  </a:cubicBezTo>
                  <a:cubicBezTo>
                    <a:pt x="59" y="225"/>
                    <a:pt x="38" y="181"/>
                    <a:pt x="43" y="176"/>
                  </a:cubicBezTo>
                  <a:cubicBezTo>
                    <a:pt x="44" y="174"/>
                    <a:pt x="76" y="161"/>
                    <a:pt x="79" y="159"/>
                  </a:cubicBezTo>
                  <a:cubicBezTo>
                    <a:pt x="92" y="153"/>
                    <a:pt x="105" y="147"/>
                    <a:pt x="119" y="142"/>
                  </a:cubicBezTo>
                  <a:cubicBezTo>
                    <a:pt x="127" y="155"/>
                    <a:pt x="139" y="163"/>
                    <a:pt x="147" y="175"/>
                  </a:cubicBezTo>
                  <a:cubicBezTo>
                    <a:pt x="155" y="187"/>
                    <a:pt x="164" y="196"/>
                    <a:pt x="175" y="180"/>
                  </a:cubicBezTo>
                  <a:cubicBezTo>
                    <a:pt x="175" y="180"/>
                    <a:pt x="175" y="180"/>
                    <a:pt x="175" y="180"/>
                  </a:cubicBezTo>
                  <a:close/>
                  <a:moveTo>
                    <a:pt x="99" y="124"/>
                  </a:moveTo>
                  <a:cubicBezTo>
                    <a:pt x="97" y="133"/>
                    <a:pt x="78" y="134"/>
                    <a:pt x="71" y="135"/>
                  </a:cubicBezTo>
                  <a:cubicBezTo>
                    <a:pt x="65" y="138"/>
                    <a:pt x="60" y="140"/>
                    <a:pt x="54" y="142"/>
                  </a:cubicBezTo>
                  <a:cubicBezTo>
                    <a:pt x="41" y="158"/>
                    <a:pt x="28" y="134"/>
                    <a:pt x="25" y="122"/>
                  </a:cubicBezTo>
                  <a:cubicBezTo>
                    <a:pt x="24" y="120"/>
                    <a:pt x="22" y="106"/>
                    <a:pt x="22" y="104"/>
                  </a:cubicBezTo>
                  <a:cubicBezTo>
                    <a:pt x="26" y="96"/>
                    <a:pt x="23" y="87"/>
                    <a:pt x="26" y="78"/>
                  </a:cubicBezTo>
                  <a:cubicBezTo>
                    <a:pt x="24" y="72"/>
                    <a:pt x="26" y="53"/>
                    <a:pt x="34" y="50"/>
                  </a:cubicBezTo>
                  <a:cubicBezTo>
                    <a:pt x="41" y="48"/>
                    <a:pt x="55" y="39"/>
                    <a:pt x="60" y="51"/>
                  </a:cubicBezTo>
                  <a:cubicBezTo>
                    <a:pt x="61" y="54"/>
                    <a:pt x="64" y="56"/>
                    <a:pt x="65" y="59"/>
                  </a:cubicBezTo>
                  <a:cubicBezTo>
                    <a:pt x="71" y="72"/>
                    <a:pt x="82" y="84"/>
                    <a:pt x="88" y="98"/>
                  </a:cubicBezTo>
                  <a:cubicBezTo>
                    <a:pt x="93" y="102"/>
                    <a:pt x="95" y="107"/>
                    <a:pt x="100" y="111"/>
                  </a:cubicBezTo>
                  <a:cubicBezTo>
                    <a:pt x="104" y="115"/>
                    <a:pt x="103" y="121"/>
                    <a:pt x="99" y="12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5" name="Freeform 245"/>
            <p:cNvSpPr>
              <a:spLocks noEditPoints="1"/>
            </p:cNvSpPr>
            <p:nvPr userDrawn="1"/>
          </p:nvSpPr>
          <p:spPr bwMode="auto">
            <a:xfrm>
              <a:off x="3441700" y="2170113"/>
              <a:ext cx="193675" cy="238125"/>
            </a:xfrm>
            <a:custGeom>
              <a:avLst/>
              <a:gdLst>
                <a:gd name="T0" fmla="*/ 7 w 191"/>
                <a:gd name="T1" fmla="*/ 58 h 236"/>
                <a:gd name="T2" fmla="*/ 24 w 191"/>
                <a:gd name="T3" fmla="*/ 102 h 236"/>
                <a:gd name="T4" fmla="*/ 42 w 191"/>
                <a:gd name="T5" fmla="*/ 171 h 236"/>
                <a:gd name="T6" fmla="*/ 61 w 191"/>
                <a:gd name="T7" fmla="*/ 236 h 236"/>
                <a:gd name="T8" fmla="*/ 105 w 191"/>
                <a:gd name="T9" fmla="*/ 227 h 236"/>
                <a:gd name="T10" fmla="*/ 89 w 191"/>
                <a:gd name="T11" fmla="*/ 184 h 236"/>
                <a:gd name="T12" fmla="*/ 84 w 191"/>
                <a:gd name="T13" fmla="*/ 162 h 236"/>
                <a:gd name="T14" fmla="*/ 107 w 191"/>
                <a:gd name="T15" fmla="*/ 144 h 236"/>
                <a:gd name="T16" fmla="*/ 173 w 191"/>
                <a:gd name="T17" fmla="*/ 105 h 236"/>
                <a:gd name="T18" fmla="*/ 110 w 191"/>
                <a:gd name="T19" fmla="*/ 10 h 236"/>
                <a:gd name="T20" fmla="*/ 0 w 191"/>
                <a:gd name="T21" fmla="*/ 35 h 236"/>
                <a:gd name="T22" fmla="*/ 7 w 191"/>
                <a:gd name="T23" fmla="*/ 58 h 236"/>
                <a:gd name="T24" fmla="*/ 7 w 191"/>
                <a:gd name="T25" fmla="*/ 58 h 236"/>
                <a:gd name="T26" fmla="*/ 55 w 191"/>
                <a:gd name="T27" fmla="*/ 47 h 236"/>
                <a:gd name="T28" fmla="*/ 80 w 191"/>
                <a:gd name="T29" fmla="*/ 39 h 236"/>
                <a:gd name="T30" fmla="*/ 100 w 191"/>
                <a:gd name="T31" fmla="*/ 37 h 236"/>
                <a:gd name="T32" fmla="*/ 130 w 191"/>
                <a:gd name="T33" fmla="*/ 53 h 236"/>
                <a:gd name="T34" fmla="*/ 140 w 191"/>
                <a:gd name="T35" fmla="*/ 67 h 236"/>
                <a:gd name="T36" fmla="*/ 141 w 191"/>
                <a:gd name="T37" fmla="*/ 80 h 236"/>
                <a:gd name="T38" fmla="*/ 138 w 191"/>
                <a:gd name="T39" fmla="*/ 90 h 236"/>
                <a:gd name="T40" fmla="*/ 106 w 191"/>
                <a:gd name="T41" fmla="*/ 113 h 236"/>
                <a:gd name="T42" fmla="*/ 97 w 191"/>
                <a:gd name="T43" fmla="*/ 119 h 236"/>
                <a:gd name="T44" fmla="*/ 78 w 191"/>
                <a:gd name="T45" fmla="*/ 124 h 236"/>
                <a:gd name="T46" fmla="*/ 67 w 191"/>
                <a:gd name="T47" fmla="*/ 102 h 236"/>
                <a:gd name="T48" fmla="*/ 47 w 191"/>
                <a:gd name="T49" fmla="*/ 51 h 236"/>
                <a:gd name="T50" fmla="*/ 55 w 191"/>
                <a:gd name="T51" fmla="*/ 4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1" h="236">
                  <a:moveTo>
                    <a:pt x="7" y="58"/>
                  </a:moveTo>
                  <a:cubicBezTo>
                    <a:pt x="18" y="69"/>
                    <a:pt x="21" y="86"/>
                    <a:pt x="24" y="102"/>
                  </a:cubicBezTo>
                  <a:cubicBezTo>
                    <a:pt x="27" y="125"/>
                    <a:pt x="34" y="148"/>
                    <a:pt x="42" y="171"/>
                  </a:cubicBezTo>
                  <a:cubicBezTo>
                    <a:pt x="49" y="193"/>
                    <a:pt x="51" y="214"/>
                    <a:pt x="61" y="236"/>
                  </a:cubicBezTo>
                  <a:cubicBezTo>
                    <a:pt x="75" y="235"/>
                    <a:pt x="89" y="228"/>
                    <a:pt x="105" y="227"/>
                  </a:cubicBezTo>
                  <a:cubicBezTo>
                    <a:pt x="103" y="213"/>
                    <a:pt x="95" y="197"/>
                    <a:pt x="89" y="184"/>
                  </a:cubicBezTo>
                  <a:cubicBezTo>
                    <a:pt x="85" y="175"/>
                    <a:pt x="87" y="170"/>
                    <a:pt x="84" y="162"/>
                  </a:cubicBezTo>
                  <a:cubicBezTo>
                    <a:pt x="78" y="146"/>
                    <a:pt x="95" y="144"/>
                    <a:pt x="107" y="144"/>
                  </a:cubicBezTo>
                  <a:cubicBezTo>
                    <a:pt x="126" y="144"/>
                    <a:pt x="166" y="123"/>
                    <a:pt x="173" y="105"/>
                  </a:cubicBezTo>
                  <a:cubicBezTo>
                    <a:pt x="191" y="58"/>
                    <a:pt x="151" y="19"/>
                    <a:pt x="110" y="10"/>
                  </a:cubicBezTo>
                  <a:cubicBezTo>
                    <a:pt x="70" y="0"/>
                    <a:pt x="37" y="19"/>
                    <a:pt x="0" y="35"/>
                  </a:cubicBezTo>
                  <a:cubicBezTo>
                    <a:pt x="0" y="47"/>
                    <a:pt x="0" y="54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lose/>
                  <a:moveTo>
                    <a:pt x="55" y="47"/>
                  </a:moveTo>
                  <a:cubicBezTo>
                    <a:pt x="59" y="40"/>
                    <a:pt x="74" y="38"/>
                    <a:pt x="80" y="39"/>
                  </a:cubicBezTo>
                  <a:cubicBezTo>
                    <a:pt x="87" y="37"/>
                    <a:pt x="94" y="40"/>
                    <a:pt x="100" y="37"/>
                  </a:cubicBezTo>
                  <a:cubicBezTo>
                    <a:pt x="110" y="33"/>
                    <a:pt x="126" y="46"/>
                    <a:pt x="130" y="53"/>
                  </a:cubicBezTo>
                  <a:cubicBezTo>
                    <a:pt x="137" y="56"/>
                    <a:pt x="139" y="63"/>
                    <a:pt x="140" y="67"/>
                  </a:cubicBezTo>
                  <a:cubicBezTo>
                    <a:pt x="142" y="72"/>
                    <a:pt x="140" y="76"/>
                    <a:pt x="141" y="80"/>
                  </a:cubicBezTo>
                  <a:cubicBezTo>
                    <a:pt x="143" y="83"/>
                    <a:pt x="140" y="87"/>
                    <a:pt x="138" y="90"/>
                  </a:cubicBezTo>
                  <a:cubicBezTo>
                    <a:pt x="138" y="107"/>
                    <a:pt x="119" y="108"/>
                    <a:pt x="106" y="113"/>
                  </a:cubicBezTo>
                  <a:cubicBezTo>
                    <a:pt x="104" y="118"/>
                    <a:pt x="102" y="118"/>
                    <a:pt x="97" y="119"/>
                  </a:cubicBezTo>
                  <a:cubicBezTo>
                    <a:pt x="96" y="127"/>
                    <a:pt x="84" y="131"/>
                    <a:pt x="78" y="124"/>
                  </a:cubicBezTo>
                  <a:cubicBezTo>
                    <a:pt x="70" y="122"/>
                    <a:pt x="66" y="107"/>
                    <a:pt x="67" y="102"/>
                  </a:cubicBezTo>
                  <a:cubicBezTo>
                    <a:pt x="60" y="86"/>
                    <a:pt x="51" y="69"/>
                    <a:pt x="47" y="51"/>
                  </a:cubicBezTo>
                  <a:cubicBezTo>
                    <a:pt x="46" y="47"/>
                    <a:pt x="52" y="43"/>
                    <a:pt x="55" y="47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6" name="Freeform 246"/>
            <p:cNvSpPr>
              <a:spLocks noEditPoints="1"/>
            </p:cNvSpPr>
            <p:nvPr userDrawn="1"/>
          </p:nvSpPr>
          <p:spPr bwMode="auto">
            <a:xfrm>
              <a:off x="3597275" y="2082801"/>
              <a:ext cx="195263" cy="234950"/>
            </a:xfrm>
            <a:custGeom>
              <a:avLst/>
              <a:gdLst>
                <a:gd name="T0" fmla="*/ 13 w 192"/>
                <a:gd name="T1" fmla="*/ 74 h 231"/>
                <a:gd name="T2" fmla="*/ 40 w 192"/>
                <a:gd name="T3" fmla="*/ 112 h 231"/>
                <a:gd name="T4" fmla="*/ 77 w 192"/>
                <a:gd name="T5" fmla="*/ 174 h 231"/>
                <a:gd name="T6" fmla="*/ 112 w 192"/>
                <a:gd name="T7" fmla="*/ 231 h 231"/>
                <a:gd name="T8" fmla="*/ 152 w 192"/>
                <a:gd name="T9" fmla="*/ 213 h 231"/>
                <a:gd name="T10" fmla="*/ 125 w 192"/>
                <a:gd name="T11" fmla="*/ 174 h 231"/>
                <a:gd name="T12" fmla="*/ 114 w 192"/>
                <a:gd name="T13" fmla="*/ 155 h 231"/>
                <a:gd name="T14" fmla="*/ 132 w 192"/>
                <a:gd name="T15" fmla="*/ 131 h 231"/>
                <a:gd name="T16" fmla="*/ 186 w 192"/>
                <a:gd name="T17" fmla="*/ 78 h 231"/>
                <a:gd name="T18" fmla="*/ 99 w 192"/>
                <a:gd name="T19" fmla="*/ 1 h 231"/>
                <a:gd name="T20" fmla="*/ 0 w 192"/>
                <a:gd name="T21" fmla="*/ 54 h 231"/>
                <a:gd name="T22" fmla="*/ 13 w 192"/>
                <a:gd name="T23" fmla="*/ 74 h 231"/>
                <a:gd name="T24" fmla="*/ 13 w 192"/>
                <a:gd name="T25" fmla="*/ 74 h 231"/>
                <a:gd name="T26" fmla="*/ 57 w 192"/>
                <a:gd name="T27" fmla="*/ 51 h 231"/>
                <a:gd name="T28" fmla="*/ 79 w 192"/>
                <a:gd name="T29" fmla="*/ 38 h 231"/>
                <a:gd name="T30" fmla="*/ 98 w 192"/>
                <a:gd name="T31" fmla="*/ 31 h 231"/>
                <a:gd name="T32" fmla="*/ 130 w 192"/>
                <a:gd name="T33" fmla="*/ 39 h 231"/>
                <a:gd name="T34" fmla="*/ 145 w 192"/>
                <a:gd name="T35" fmla="*/ 51 h 231"/>
                <a:gd name="T36" fmla="*/ 148 w 192"/>
                <a:gd name="T37" fmla="*/ 62 h 231"/>
                <a:gd name="T38" fmla="*/ 147 w 192"/>
                <a:gd name="T39" fmla="*/ 73 h 231"/>
                <a:gd name="T40" fmla="*/ 124 w 192"/>
                <a:gd name="T41" fmla="*/ 103 h 231"/>
                <a:gd name="T42" fmla="*/ 116 w 192"/>
                <a:gd name="T43" fmla="*/ 109 h 231"/>
                <a:gd name="T44" fmla="*/ 99 w 192"/>
                <a:gd name="T45" fmla="*/ 120 h 231"/>
                <a:gd name="T46" fmla="*/ 81 w 192"/>
                <a:gd name="T47" fmla="*/ 100 h 231"/>
                <a:gd name="T48" fmla="*/ 50 w 192"/>
                <a:gd name="T49" fmla="*/ 59 h 231"/>
                <a:gd name="T50" fmla="*/ 57 w 192"/>
                <a:gd name="T51" fmla="*/ 5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231">
                  <a:moveTo>
                    <a:pt x="13" y="74"/>
                  </a:moveTo>
                  <a:cubicBezTo>
                    <a:pt x="27" y="82"/>
                    <a:pt x="33" y="98"/>
                    <a:pt x="40" y="112"/>
                  </a:cubicBezTo>
                  <a:cubicBezTo>
                    <a:pt x="50" y="133"/>
                    <a:pt x="63" y="154"/>
                    <a:pt x="77" y="174"/>
                  </a:cubicBezTo>
                  <a:cubicBezTo>
                    <a:pt x="90" y="194"/>
                    <a:pt x="98" y="213"/>
                    <a:pt x="112" y="231"/>
                  </a:cubicBezTo>
                  <a:cubicBezTo>
                    <a:pt x="126" y="228"/>
                    <a:pt x="138" y="216"/>
                    <a:pt x="152" y="213"/>
                  </a:cubicBezTo>
                  <a:cubicBezTo>
                    <a:pt x="146" y="199"/>
                    <a:pt x="134" y="186"/>
                    <a:pt x="125" y="174"/>
                  </a:cubicBezTo>
                  <a:cubicBezTo>
                    <a:pt x="120" y="167"/>
                    <a:pt x="119" y="161"/>
                    <a:pt x="114" y="155"/>
                  </a:cubicBezTo>
                  <a:cubicBezTo>
                    <a:pt x="104" y="141"/>
                    <a:pt x="119" y="135"/>
                    <a:pt x="132" y="131"/>
                  </a:cubicBezTo>
                  <a:cubicBezTo>
                    <a:pt x="150" y="126"/>
                    <a:pt x="184" y="97"/>
                    <a:pt x="186" y="78"/>
                  </a:cubicBezTo>
                  <a:cubicBezTo>
                    <a:pt x="192" y="29"/>
                    <a:pt x="142" y="0"/>
                    <a:pt x="99" y="1"/>
                  </a:cubicBezTo>
                  <a:cubicBezTo>
                    <a:pt x="58" y="2"/>
                    <a:pt x="31" y="30"/>
                    <a:pt x="0" y="54"/>
                  </a:cubicBezTo>
                  <a:cubicBezTo>
                    <a:pt x="3" y="66"/>
                    <a:pt x="6" y="73"/>
                    <a:pt x="13" y="74"/>
                  </a:cubicBezTo>
                  <a:cubicBezTo>
                    <a:pt x="13" y="74"/>
                    <a:pt x="13" y="74"/>
                    <a:pt x="13" y="74"/>
                  </a:cubicBezTo>
                  <a:close/>
                  <a:moveTo>
                    <a:pt x="57" y="51"/>
                  </a:moveTo>
                  <a:cubicBezTo>
                    <a:pt x="59" y="45"/>
                    <a:pt x="73" y="40"/>
                    <a:pt x="79" y="38"/>
                  </a:cubicBezTo>
                  <a:cubicBezTo>
                    <a:pt x="86" y="34"/>
                    <a:pt x="93" y="36"/>
                    <a:pt x="98" y="31"/>
                  </a:cubicBezTo>
                  <a:cubicBezTo>
                    <a:pt x="107" y="24"/>
                    <a:pt x="124" y="31"/>
                    <a:pt x="130" y="39"/>
                  </a:cubicBezTo>
                  <a:cubicBezTo>
                    <a:pt x="137" y="40"/>
                    <a:pt x="140" y="46"/>
                    <a:pt x="145" y="51"/>
                  </a:cubicBezTo>
                  <a:cubicBezTo>
                    <a:pt x="147" y="54"/>
                    <a:pt x="146" y="59"/>
                    <a:pt x="148" y="62"/>
                  </a:cubicBezTo>
                  <a:cubicBezTo>
                    <a:pt x="151" y="65"/>
                    <a:pt x="148" y="69"/>
                    <a:pt x="147" y="73"/>
                  </a:cubicBezTo>
                  <a:cubicBezTo>
                    <a:pt x="151" y="88"/>
                    <a:pt x="135" y="94"/>
                    <a:pt x="124" y="103"/>
                  </a:cubicBezTo>
                  <a:cubicBezTo>
                    <a:pt x="121" y="107"/>
                    <a:pt x="120" y="107"/>
                    <a:pt x="116" y="109"/>
                  </a:cubicBezTo>
                  <a:cubicBezTo>
                    <a:pt x="117" y="118"/>
                    <a:pt x="106" y="125"/>
                    <a:pt x="99" y="120"/>
                  </a:cubicBezTo>
                  <a:cubicBezTo>
                    <a:pt x="91" y="121"/>
                    <a:pt x="82" y="106"/>
                    <a:pt x="81" y="100"/>
                  </a:cubicBezTo>
                  <a:cubicBezTo>
                    <a:pt x="70" y="88"/>
                    <a:pt x="58" y="75"/>
                    <a:pt x="50" y="59"/>
                  </a:cubicBezTo>
                  <a:cubicBezTo>
                    <a:pt x="48" y="54"/>
                    <a:pt x="54" y="50"/>
                    <a:pt x="57" y="5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7" name="Freeform 247"/>
            <p:cNvSpPr/>
            <p:nvPr userDrawn="1"/>
          </p:nvSpPr>
          <p:spPr bwMode="auto">
            <a:xfrm>
              <a:off x="3765550" y="2025651"/>
              <a:ext cx="169863" cy="214313"/>
            </a:xfrm>
            <a:custGeom>
              <a:avLst/>
              <a:gdLst>
                <a:gd name="T0" fmla="*/ 65 w 167"/>
                <a:gd name="T1" fmla="*/ 100 h 212"/>
                <a:gd name="T2" fmla="*/ 96 w 167"/>
                <a:gd name="T3" fmla="*/ 132 h 212"/>
                <a:gd name="T4" fmla="*/ 110 w 167"/>
                <a:gd name="T5" fmla="*/ 168 h 212"/>
                <a:gd name="T6" fmla="*/ 120 w 167"/>
                <a:gd name="T7" fmla="*/ 190 h 212"/>
                <a:gd name="T8" fmla="*/ 119 w 167"/>
                <a:gd name="T9" fmla="*/ 211 h 212"/>
                <a:gd name="T10" fmla="*/ 167 w 167"/>
                <a:gd name="T11" fmla="*/ 189 h 212"/>
                <a:gd name="T12" fmla="*/ 145 w 167"/>
                <a:gd name="T13" fmla="*/ 179 h 212"/>
                <a:gd name="T14" fmla="*/ 128 w 167"/>
                <a:gd name="T15" fmla="*/ 140 h 212"/>
                <a:gd name="T16" fmla="*/ 125 w 167"/>
                <a:gd name="T17" fmla="*/ 110 h 212"/>
                <a:gd name="T18" fmla="*/ 141 w 167"/>
                <a:gd name="T19" fmla="*/ 54 h 212"/>
                <a:gd name="T20" fmla="*/ 159 w 167"/>
                <a:gd name="T21" fmla="*/ 0 h 212"/>
                <a:gd name="T22" fmla="*/ 131 w 167"/>
                <a:gd name="T23" fmla="*/ 7 h 212"/>
                <a:gd name="T24" fmla="*/ 110 w 167"/>
                <a:gd name="T25" fmla="*/ 14 h 212"/>
                <a:gd name="T26" fmla="*/ 109 w 167"/>
                <a:gd name="T27" fmla="*/ 18 h 212"/>
                <a:gd name="T28" fmla="*/ 110 w 167"/>
                <a:gd name="T29" fmla="*/ 34 h 212"/>
                <a:gd name="T30" fmla="*/ 98 w 167"/>
                <a:gd name="T31" fmla="*/ 91 h 212"/>
                <a:gd name="T32" fmla="*/ 53 w 167"/>
                <a:gd name="T33" fmla="*/ 49 h 212"/>
                <a:gd name="T34" fmla="*/ 33 w 167"/>
                <a:gd name="T35" fmla="*/ 34 h 212"/>
                <a:gd name="T36" fmla="*/ 65 w 167"/>
                <a:gd name="T37" fmla="*/ 10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212">
                  <a:moveTo>
                    <a:pt x="65" y="100"/>
                  </a:moveTo>
                  <a:cubicBezTo>
                    <a:pt x="79" y="110"/>
                    <a:pt x="89" y="116"/>
                    <a:pt x="96" y="132"/>
                  </a:cubicBezTo>
                  <a:cubicBezTo>
                    <a:pt x="101" y="144"/>
                    <a:pt x="106" y="156"/>
                    <a:pt x="110" y="168"/>
                  </a:cubicBezTo>
                  <a:cubicBezTo>
                    <a:pt x="112" y="172"/>
                    <a:pt x="120" y="185"/>
                    <a:pt x="120" y="190"/>
                  </a:cubicBezTo>
                  <a:cubicBezTo>
                    <a:pt x="120" y="194"/>
                    <a:pt x="114" y="207"/>
                    <a:pt x="119" y="211"/>
                  </a:cubicBezTo>
                  <a:cubicBezTo>
                    <a:pt x="120" y="212"/>
                    <a:pt x="161" y="192"/>
                    <a:pt x="167" y="189"/>
                  </a:cubicBezTo>
                  <a:cubicBezTo>
                    <a:pt x="160" y="185"/>
                    <a:pt x="150" y="185"/>
                    <a:pt x="145" y="179"/>
                  </a:cubicBezTo>
                  <a:cubicBezTo>
                    <a:pt x="138" y="170"/>
                    <a:pt x="132" y="150"/>
                    <a:pt x="128" y="140"/>
                  </a:cubicBezTo>
                  <a:cubicBezTo>
                    <a:pt x="122" y="127"/>
                    <a:pt x="118" y="121"/>
                    <a:pt x="125" y="110"/>
                  </a:cubicBezTo>
                  <a:cubicBezTo>
                    <a:pt x="133" y="94"/>
                    <a:pt x="137" y="73"/>
                    <a:pt x="141" y="54"/>
                  </a:cubicBezTo>
                  <a:cubicBezTo>
                    <a:pt x="145" y="34"/>
                    <a:pt x="152" y="18"/>
                    <a:pt x="159" y="0"/>
                  </a:cubicBezTo>
                  <a:cubicBezTo>
                    <a:pt x="149" y="4"/>
                    <a:pt x="141" y="3"/>
                    <a:pt x="131" y="7"/>
                  </a:cubicBezTo>
                  <a:cubicBezTo>
                    <a:pt x="124" y="9"/>
                    <a:pt x="115" y="11"/>
                    <a:pt x="110" y="14"/>
                  </a:cubicBezTo>
                  <a:cubicBezTo>
                    <a:pt x="109" y="15"/>
                    <a:pt x="107" y="17"/>
                    <a:pt x="109" y="18"/>
                  </a:cubicBezTo>
                  <a:cubicBezTo>
                    <a:pt x="112" y="26"/>
                    <a:pt x="110" y="23"/>
                    <a:pt x="110" y="34"/>
                  </a:cubicBezTo>
                  <a:cubicBezTo>
                    <a:pt x="109" y="52"/>
                    <a:pt x="105" y="74"/>
                    <a:pt x="98" y="91"/>
                  </a:cubicBezTo>
                  <a:cubicBezTo>
                    <a:pt x="83" y="77"/>
                    <a:pt x="68" y="65"/>
                    <a:pt x="53" y="49"/>
                  </a:cubicBezTo>
                  <a:cubicBezTo>
                    <a:pt x="47" y="42"/>
                    <a:pt x="41" y="27"/>
                    <a:pt x="33" y="34"/>
                  </a:cubicBezTo>
                  <a:cubicBezTo>
                    <a:pt x="0" y="62"/>
                    <a:pt x="7" y="49"/>
                    <a:pt x="65" y="10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8" name="Freeform 248"/>
            <p:cNvSpPr>
              <a:spLocks noEditPoints="1"/>
            </p:cNvSpPr>
            <p:nvPr userDrawn="1"/>
          </p:nvSpPr>
          <p:spPr bwMode="auto">
            <a:xfrm>
              <a:off x="3014663" y="2660651"/>
              <a:ext cx="163513" cy="200025"/>
            </a:xfrm>
            <a:custGeom>
              <a:avLst/>
              <a:gdLst>
                <a:gd name="T0" fmla="*/ 0 w 162"/>
                <a:gd name="T1" fmla="*/ 21 h 196"/>
                <a:gd name="T2" fmla="*/ 37 w 162"/>
                <a:gd name="T3" fmla="*/ 104 h 196"/>
                <a:gd name="T4" fmla="*/ 63 w 162"/>
                <a:gd name="T5" fmla="*/ 165 h 196"/>
                <a:gd name="T6" fmla="*/ 71 w 162"/>
                <a:gd name="T7" fmla="*/ 184 h 196"/>
                <a:gd name="T8" fmla="*/ 75 w 162"/>
                <a:gd name="T9" fmla="*/ 193 h 196"/>
                <a:gd name="T10" fmla="*/ 96 w 162"/>
                <a:gd name="T11" fmla="*/ 183 h 196"/>
                <a:gd name="T12" fmla="*/ 134 w 162"/>
                <a:gd name="T13" fmla="*/ 165 h 196"/>
                <a:gd name="T14" fmla="*/ 157 w 162"/>
                <a:gd name="T15" fmla="*/ 104 h 196"/>
                <a:gd name="T16" fmla="*/ 94 w 162"/>
                <a:gd name="T17" fmla="*/ 89 h 196"/>
                <a:gd name="T18" fmla="*/ 122 w 162"/>
                <a:gd name="T19" fmla="*/ 50 h 196"/>
                <a:gd name="T20" fmla="*/ 114 w 162"/>
                <a:gd name="T21" fmla="*/ 22 h 196"/>
                <a:gd name="T22" fmla="*/ 58 w 162"/>
                <a:gd name="T23" fmla="*/ 8 h 196"/>
                <a:gd name="T24" fmla="*/ 0 w 162"/>
                <a:gd name="T25" fmla="*/ 21 h 196"/>
                <a:gd name="T26" fmla="*/ 0 w 162"/>
                <a:gd name="T27" fmla="*/ 21 h 196"/>
                <a:gd name="T28" fmla="*/ 138 w 162"/>
                <a:gd name="T29" fmla="*/ 118 h 196"/>
                <a:gd name="T30" fmla="*/ 137 w 162"/>
                <a:gd name="T31" fmla="*/ 126 h 196"/>
                <a:gd name="T32" fmla="*/ 131 w 162"/>
                <a:gd name="T33" fmla="*/ 149 h 196"/>
                <a:gd name="T34" fmla="*/ 121 w 162"/>
                <a:gd name="T35" fmla="*/ 155 h 196"/>
                <a:gd name="T36" fmla="*/ 92 w 162"/>
                <a:gd name="T37" fmla="*/ 171 h 196"/>
                <a:gd name="T38" fmla="*/ 85 w 162"/>
                <a:gd name="T39" fmla="*/ 158 h 196"/>
                <a:gd name="T40" fmla="*/ 76 w 162"/>
                <a:gd name="T41" fmla="*/ 137 h 196"/>
                <a:gd name="T42" fmla="*/ 71 w 162"/>
                <a:gd name="T43" fmla="*/ 114 h 196"/>
                <a:gd name="T44" fmla="*/ 75 w 162"/>
                <a:gd name="T45" fmla="*/ 108 h 196"/>
                <a:gd name="T46" fmla="*/ 126 w 162"/>
                <a:gd name="T47" fmla="*/ 107 h 196"/>
                <a:gd name="T48" fmla="*/ 138 w 162"/>
                <a:gd name="T49" fmla="*/ 118 h 196"/>
                <a:gd name="T50" fmla="*/ 138 w 162"/>
                <a:gd name="T51" fmla="*/ 118 h 196"/>
                <a:gd name="T52" fmla="*/ 89 w 162"/>
                <a:gd name="T53" fmla="*/ 112 h 196"/>
                <a:gd name="T54" fmla="*/ 90 w 162"/>
                <a:gd name="T55" fmla="*/ 112 h 196"/>
                <a:gd name="T56" fmla="*/ 90 w 162"/>
                <a:gd name="T57" fmla="*/ 112 h 196"/>
                <a:gd name="T58" fmla="*/ 89 w 162"/>
                <a:gd name="T59" fmla="*/ 112 h 196"/>
                <a:gd name="T60" fmla="*/ 89 w 162"/>
                <a:gd name="T61" fmla="*/ 112 h 196"/>
                <a:gd name="T62" fmla="*/ 90 w 162"/>
                <a:gd name="T63" fmla="*/ 144 h 196"/>
                <a:gd name="T64" fmla="*/ 89 w 162"/>
                <a:gd name="T65" fmla="*/ 143 h 196"/>
                <a:gd name="T66" fmla="*/ 90 w 162"/>
                <a:gd name="T67" fmla="*/ 143 h 196"/>
                <a:gd name="T68" fmla="*/ 90 w 162"/>
                <a:gd name="T69" fmla="*/ 144 h 196"/>
                <a:gd name="T70" fmla="*/ 90 w 162"/>
                <a:gd name="T71" fmla="*/ 144 h 196"/>
                <a:gd name="T72" fmla="*/ 95 w 162"/>
                <a:gd name="T73" fmla="*/ 35 h 196"/>
                <a:gd name="T74" fmla="*/ 97 w 162"/>
                <a:gd name="T75" fmla="*/ 57 h 196"/>
                <a:gd name="T76" fmla="*/ 92 w 162"/>
                <a:gd name="T77" fmla="*/ 63 h 196"/>
                <a:gd name="T78" fmla="*/ 87 w 162"/>
                <a:gd name="T79" fmla="*/ 68 h 196"/>
                <a:gd name="T80" fmla="*/ 64 w 162"/>
                <a:gd name="T81" fmla="*/ 80 h 196"/>
                <a:gd name="T82" fmla="*/ 48 w 162"/>
                <a:gd name="T83" fmla="*/ 77 h 196"/>
                <a:gd name="T84" fmla="*/ 34 w 162"/>
                <a:gd name="T85" fmla="*/ 43 h 196"/>
                <a:gd name="T86" fmla="*/ 51 w 162"/>
                <a:gd name="T87" fmla="*/ 23 h 196"/>
                <a:gd name="T88" fmla="*/ 89 w 162"/>
                <a:gd name="T89" fmla="*/ 30 h 196"/>
                <a:gd name="T90" fmla="*/ 95 w 162"/>
                <a:gd name="T91" fmla="*/ 3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2" h="196">
                  <a:moveTo>
                    <a:pt x="0" y="21"/>
                  </a:moveTo>
                  <a:cubicBezTo>
                    <a:pt x="16" y="46"/>
                    <a:pt x="25" y="76"/>
                    <a:pt x="37" y="104"/>
                  </a:cubicBezTo>
                  <a:cubicBezTo>
                    <a:pt x="45" y="124"/>
                    <a:pt x="55" y="144"/>
                    <a:pt x="63" y="165"/>
                  </a:cubicBezTo>
                  <a:cubicBezTo>
                    <a:pt x="66" y="172"/>
                    <a:pt x="69" y="178"/>
                    <a:pt x="71" y="184"/>
                  </a:cubicBezTo>
                  <a:cubicBezTo>
                    <a:pt x="72" y="185"/>
                    <a:pt x="74" y="192"/>
                    <a:pt x="75" y="193"/>
                  </a:cubicBezTo>
                  <a:cubicBezTo>
                    <a:pt x="79" y="196"/>
                    <a:pt x="91" y="186"/>
                    <a:pt x="96" y="183"/>
                  </a:cubicBezTo>
                  <a:cubicBezTo>
                    <a:pt x="107" y="176"/>
                    <a:pt x="122" y="172"/>
                    <a:pt x="134" y="165"/>
                  </a:cubicBezTo>
                  <a:cubicBezTo>
                    <a:pt x="151" y="156"/>
                    <a:pt x="162" y="119"/>
                    <a:pt x="157" y="104"/>
                  </a:cubicBezTo>
                  <a:cubicBezTo>
                    <a:pt x="148" y="80"/>
                    <a:pt x="118" y="85"/>
                    <a:pt x="94" y="89"/>
                  </a:cubicBezTo>
                  <a:cubicBezTo>
                    <a:pt x="108" y="75"/>
                    <a:pt x="122" y="69"/>
                    <a:pt x="122" y="50"/>
                  </a:cubicBezTo>
                  <a:cubicBezTo>
                    <a:pt x="121" y="39"/>
                    <a:pt x="124" y="31"/>
                    <a:pt x="114" y="22"/>
                  </a:cubicBezTo>
                  <a:cubicBezTo>
                    <a:pt x="97" y="8"/>
                    <a:pt x="87" y="0"/>
                    <a:pt x="58" y="8"/>
                  </a:cubicBezTo>
                  <a:cubicBezTo>
                    <a:pt x="39" y="13"/>
                    <a:pt x="20" y="17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  <a:moveTo>
                    <a:pt x="138" y="118"/>
                  </a:moveTo>
                  <a:cubicBezTo>
                    <a:pt x="138" y="120"/>
                    <a:pt x="136" y="123"/>
                    <a:pt x="137" y="126"/>
                  </a:cubicBezTo>
                  <a:cubicBezTo>
                    <a:pt x="139" y="133"/>
                    <a:pt x="134" y="143"/>
                    <a:pt x="131" y="149"/>
                  </a:cubicBezTo>
                  <a:cubicBezTo>
                    <a:pt x="129" y="151"/>
                    <a:pt x="124" y="153"/>
                    <a:pt x="121" y="155"/>
                  </a:cubicBezTo>
                  <a:cubicBezTo>
                    <a:pt x="113" y="163"/>
                    <a:pt x="103" y="166"/>
                    <a:pt x="92" y="171"/>
                  </a:cubicBezTo>
                  <a:cubicBezTo>
                    <a:pt x="83" y="174"/>
                    <a:pt x="86" y="160"/>
                    <a:pt x="85" y="158"/>
                  </a:cubicBezTo>
                  <a:cubicBezTo>
                    <a:pt x="82" y="151"/>
                    <a:pt x="80" y="145"/>
                    <a:pt x="76" y="137"/>
                  </a:cubicBezTo>
                  <a:cubicBezTo>
                    <a:pt x="75" y="133"/>
                    <a:pt x="62" y="117"/>
                    <a:pt x="71" y="114"/>
                  </a:cubicBezTo>
                  <a:cubicBezTo>
                    <a:pt x="69" y="112"/>
                    <a:pt x="72" y="108"/>
                    <a:pt x="75" y="108"/>
                  </a:cubicBezTo>
                  <a:cubicBezTo>
                    <a:pt x="93" y="105"/>
                    <a:pt x="109" y="97"/>
                    <a:pt x="126" y="107"/>
                  </a:cubicBezTo>
                  <a:cubicBezTo>
                    <a:pt x="131" y="110"/>
                    <a:pt x="135" y="111"/>
                    <a:pt x="138" y="118"/>
                  </a:cubicBezTo>
                  <a:cubicBezTo>
                    <a:pt x="138" y="118"/>
                    <a:pt x="138" y="118"/>
                    <a:pt x="138" y="118"/>
                  </a:cubicBezTo>
                  <a:close/>
                  <a:moveTo>
                    <a:pt x="89" y="112"/>
                  </a:moveTo>
                  <a:cubicBezTo>
                    <a:pt x="89" y="112"/>
                    <a:pt x="89" y="112"/>
                    <a:pt x="90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0" y="112"/>
                    <a:pt x="90" y="112"/>
                    <a:pt x="89" y="112"/>
                  </a:cubicBezTo>
                  <a:cubicBezTo>
                    <a:pt x="89" y="112"/>
                    <a:pt x="89" y="112"/>
                    <a:pt x="89" y="112"/>
                  </a:cubicBezTo>
                  <a:close/>
                  <a:moveTo>
                    <a:pt x="90" y="144"/>
                  </a:moveTo>
                  <a:cubicBezTo>
                    <a:pt x="90" y="144"/>
                    <a:pt x="90" y="144"/>
                    <a:pt x="89" y="143"/>
                  </a:cubicBezTo>
                  <a:cubicBezTo>
                    <a:pt x="89" y="143"/>
                    <a:pt x="89" y="143"/>
                    <a:pt x="90" y="143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95" y="35"/>
                  </a:moveTo>
                  <a:cubicBezTo>
                    <a:pt x="99" y="40"/>
                    <a:pt x="97" y="50"/>
                    <a:pt x="97" y="57"/>
                  </a:cubicBezTo>
                  <a:cubicBezTo>
                    <a:pt x="97" y="59"/>
                    <a:pt x="94" y="60"/>
                    <a:pt x="92" y="63"/>
                  </a:cubicBezTo>
                  <a:cubicBezTo>
                    <a:pt x="91" y="65"/>
                    <a:pt x="90" y="67"/>
                    <a:pt x="87" y="68"/>
                  </a:cubicBezTo>
                  <a:cubicBezTo>
                    <a:pt x="79" y="72"/>
                    <a:pt x="76" y="78"/>
                    <a:pt x="64" y="80"/>
                  </a:cubicBezTo>
                  <a:cubicBezTo>
                    <a:pt x="57" y="81"/>
                    <a:pt x="51" y="84"/>
                    <a:pt x="48" y="77"/>
                  </a:cubicBezTo>
                  <a:cubicBezTo>
                    <a:pt x="43" y="66"/>
                    <a:pt x="39" y="55"/>
                    <a:pt x="34" y="43"/>
                  </a:cubicBezTo>
                  <a:cubicBezTo>
                    <a:pt x="30" y="34"/>
                    <a:pt x="37" y="24"/>
                    <a:pt x="51" y="23"/>
                  </a:cubicBezTo>
                  <a:cubicBezTo>
                    <a:pt x="67" y="23"/>
                    <a:pt x="79" y="24"/>
                    <a:pt x="89" y="30"/>
                  </a:cubicBezTo>
                  <a:cubicBezTo>
                    <a:pt x="91" y="31"/>
                    <a:pt x="93" y="35"/>
                    <a:pt x="95" y="35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9" name="Freeform 249"/>
            <p:cNvSpPr>
              <a:spLocks noEditPoints="1"/>
            </p:cNvSpPr>
            <p:nvPr userDrawn="1"/>
          </p:nvSpPr>
          <p:spPr bwMode="auto">
            <a:xfrm>
              <a:off x="3911600" y="2295526"/>
              <a:ext cx="184150" cy="223838"/>
            </a:xfrm>
            <a:custGeom>
              <a:avLst/>
              <a:gdLst>
                <a:gd name="T0" fmla="*/ 48 w 182"/>
                <a:gd name="T1" fmla="*/ 218 h 221"/>
                <a:gd name="T2" fmla="*/ 36 w 182"/>
                <a:gd name="T3" fmla="*/ 146 h 221"/>
                <a:gd name="T4" fmla="*/ 14 w 182"/>
                <a:gd name="T5" fmla="*/ 48 h 221"/>
                <a:gd name="T6" fmla="*/ 13 w 182"/>
                <a:gd name="T7" fmla="*/ 17 h 221"/>
                <a:gd name="T8" fmla="*/ 40 w 182"/>
                <a:gd name="T9" fmla="*/ 6 h 221"/>
                <a:gd name="T10" fmla="*/ 63 w 182"/>
                <a:gd name="T11" fmla="*/ 16 h 221"/>
                <a:gd name="T12" fmla="*/ 104 w 182"/>
                <a:gd name="T13" fmla="*/ 56 h 221"/>
                <a:gd name="T14" fmla="*/ 117 w 182"/>
                <a:gd name="T15" fmla="*/ 71 h 221"/>
                <a:gd name="T16" fmla="*/ 133 w 182"/>
                <a:gd name="T17" fmla="*/ 102 h 221"/>
                <a:gd name="T18" fmla="*/ 145 w 182"/>
                <a:gd name="T19" fmla="*/ 122 h 221"/>
                <a:gd name="T20" fmla="*/ 163 w 182"/>
                <a:gd name="T21" fmla="*/ 158 h 221"/>
                <a:gd name="T22" fmla="*/ 149 w 182"/>
                <a:gd name="T23" fmla="*/ 181 h 221"/>
                <a:gd name="T24" fmla="*/ 125 w 182"/>
                <a:gd name="T25" fmla="*/ 130 h 221"/>
                <a:gd name="T26" fmla="*/ 92 w 182"/>
                <a:gd name="T27" fmla="*/ 141 h 221"/>
                <a:gd name="T28" fmla="*/ 57 w 182"/>
                <a:gd name="T29" fmla="*/ 157 h 221"/>
                <a:gd name="T30" fmla="*/ 61 w 182"/>
                <a:gd name="T31" fmla="*/ 197 h 221"/>
                <a:gd name="T32" fmla="*/ 48 w 182"/>
                <a:gd name="T33" fmla="*/ 218 h 221"/>
                <a:gd name="T34" fmla="*/ 48 w 182"/>
                <a:gd name="T35" fmla="*/ 218 h 221"/>
                <a:gd name="T36" fmla="*/ 58 w 182"/>
                <a:gd name="T37" fmla="*/ 131 h 221"/>
                <a:gd name="T38" fmla="*/ 82 w 182"/>
                <a:gd name="T39" fmla="*/ 121 h 221"/>
                <a:gd name="T40" fmla="*/ 96 w 182"/>
                <a:gd name="T41" fmla="*/ 115 h 221"/>
                <a:gd name="T42" fmla="*/ 103 w 182"/>
                <a:gd name="T43" fmla="*/ 82 h 221"/>
                <a:gd name="T44" fmla="*/ 91 w 182"/>
                <a:gd name="T45" fmla="*/ 68 h 221"/>
                <a:gd name="T46" fmla="*/ 72 w 182"/>
                <a:gd name="T47" fmla="*/ 52 h 221"/>
                <a:gd name="T48" fmla="*/ 50 w 182"/>
                <a:gd name="T49" fmla="*/ 37 h 221"/>
                <a:gd name="T50" fmla="*/ 35 w 182"/>
                <a:gd name="T51" fmla="*/ 55 h 221"/>
                <a:gd name="T52" fmla="*/ 36 w 182"/>
                <a:gd name="T53" fmla="*/ 63 h 221"/>
                <a:gd name="T54" fmla="*/ 48 w 182"/>
                <a:gd name="T55" fmla="*/ 106 h 221"/>
                <a:gd name="T56" fmla="*/ 49 w 182"/>
                <a:gd name="T57" fmla="*/ 124 h 221"/>
                <a:gd name="T58" fmla="*/ 58 w 182"/>
                <a:gd name="T59" fmla="*/ 13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221">
                  <a:moveTo>
                    <a:pt x="48" y="218"/>
                  </a:moveTo>
                  <a:cubicBezTo>
                    <a:pt x="42" y="194"/>
                    <a:pt x="40" y="170"/>
                    <a:pt x="36" y="146"/>
                  </a:cubicBezTo>
                  <a:cubicBezTo>
                    <a:pt x="29" y="114"/>
                    <a:pt x="15" y="80"/>
                    <a:pt x="14" y="48"/>
                  </a:cubicBezTo>
                  <a:cubicBezTo>
                    <a:pt x="14" y="37"/>
                    <a:pt x="0" y="23"/>
                    <a:pt x="13" y="17"/>
                  </a:cubicBezTo>
                  <a:cubicBezTo>
                    <a:pt x="23" y="13"/>
                    <a:pt x="31" y="12"/>
                    <a:pt x="40" y="6"/>
                  </a:cubicBezTo>
                  <a:cubicBezTo>
                    <a:pt x="50" y="0"/>
                    <a:pt x="55" y="8"/>
                    <a:pt x="63" y="16"/>
                  </a:cubicBezTo>
                  <a:cubicBezTo>
                    <a:pt x="75" y="28"/>
                    <a:pt x="92" y="41"/>
                    <a:pt x="104" y="56"/>
                  </a:cubicBezTo>
                  <a:cubicBezTo>
                    <a:pt x="108" y="61"/>
                    <a:pt x="113" y="66"/>
                    <a:pt x="117" y="71"/>
                  </a:cubicBezTo>
                  <a:cubicBezTo>
                    <a:pt x="122" y="78"/>
                    <a:pt x="129" y="93"/>
                    <a:pt x="133" y="102"/>
                  </a:cubicBezTo>
                  <a:cubicBezTo>
                    <a:pt x="136" y="109"/>
                    <a:pt x="142" y="114"/>
                    <a:pt x="145" y="122"/>
                  </a:cubicBezTo>
                  <a:cubicBezTo>
                    <a:pt x="150" y="135"/>
                    <a:pt x="155" y="147"/>
                    <a:pt x="163" y="158"/>
                  </a:cubicBezTo>
                  <a:cubicBezTo>
                    <a:pt x="182" y="182"/>
                    <a:pt x="157" y="172"/>
                    <a:pt x="149" y="181"/>
                  </a:cubicBezTo>
                  <a:cubicBezTo>
                    <a:pt x="146" y="173"/>
                    <a:pt x="132" y="131"/>
                    <a:pt x="125" y="130"/>
                  </a:cubicBezTo>
                  <a:cubicBezTo>
                    <a:pt x="123" y="129"/>
                    <a:pt x="95" y="140"/>
                    <a:pt x="92" y="141"/>
                  </a:cubicBezTo>
                  <a:cubicBezTo>
                    <a:pt x="80" y="146"/>
                    <a:pt x="69" y="152"/>
                    <a:pt x="57" y="157"/>
                  </a:cubicBezTo>
                  <a:cubicBezTo>
                    <a:pt x="61" y="169"/>
                    <a:pt x="58" y="184"/>
                    <a:pt x="61" y="197"/>
                  </a:cubicBezTo>
                  <a:cubicBezTo>
                    <a:pt x="63" y="208"/>
                    <a:pt x="64" y="221"/>
                    <a:pt x="48" y="218"/>
                  </a:cubicBezTo>
                  <a:cubicBezTo>
                    <a:pt x="48" y="218"/>
                    <a:pt x="48" y="218"/>
                    <a:pt x="48" y="218"/>
                  </a:cubicBezTo>
                  <a:close/>
                  <a:moveTo>
                    <a:pt x="58" y="131"/>
                  </a:moveTo>
                  <a:cubicBezTo>
                    <a:pt x="64" y="136"/>
                    <a:pt x="78" y="125"/>
                    <a:pt x="82" y="121"/>
                  </a:cubicBezTo>
                  <a:cubicBezTo>
                    <a:pt x="87" y="119"/>
                    <a:pt x="91" y="117"/>
                    <a:pt x="96" y="115"/>
                  </a:cubicBezTo>
                  <a:cubicBezTo>
                    <a:pt x="115" y="116"/>
                    <a:pt x="106" y="91"/>
                    <a:pt x="103" y="82"/>
                  </a:cubicBezTo>
                  <a:cubicBezTo>
                    <a:pt x="102" y="81"/>
                    <a:pt x="93" y="68"/>
                    <a:pt x="91" y="68"/>
                  </a:cubicBezTo>
                  <a:cubicBezTo>
                    <a:pt x="84" y="65"/>
                    <a:pt x="80" y="56"/>
                    <a:pt x="72" y="52"/>
                  </a:cubicBezTo>
                  <a:cubicBezTo>
                    <a:pt x="70" y="47"/>
                    <a:pt x="56" y="35"/>
                    <a:pt x="50" y="37"/>
                  </a:cubicBezTo>
                  <a:cubicBezTo>
                    <a:pt x="43" y="40"/>
                    <a:pt x="30" y="43"/>
                    <a:pt x="35" y="55"/>
                  </a:cubicBezTo>
                  <a:cubicBezTo>
                    <a:pt x="36" y="58"/>
                    <a:pt x="35" y="60"/>
                    <a:pt x="36" y="63"/>
                  </a:cubicBezTo>
                  <a:cubicBezTo>
                    <a:pt x="42" y="77"/>
                    <a:pt x="42" y="92"/>
                    <a:pt x="48" y="106"/>
                  </a:cubicBezTo>
                  <a:cubicBezTo>
                    <a:pt x="48" y="112"/>
                    <a:pt x="50" y="117"/>
                    <a:pt x="49" y="124"/>
                  </a:cubicBezTo>
                  <a:cubicBezTo>
                    <a:pt x="49" y="128"/>
                    <a:pt x="54" y="131"/>
                    <a:pt x="58" y="1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0" name="Freeform 250"/>
            <p:cNvSpPr>
              <a:spLocks noEditPoints="1"/>
            </p:cNvSpPr>
            <p:nvPr userDrawn="1"/>
          </p:nvSpPr>
          <p:spPr bwMode="auto">
            <a:xfrm>
              <a:off x="3716338" y="2370138"/>
              <a:ext cx="174625" cy="190500"/>
            </a:xfrm>
            <a:custGeom>
              <a:avLst/>
              <a:gdLst>
                <a:gd name="T0" fmla="*/ 39 w 172"/>
                <a:gd name="T1" fmla="*/ 62 h 187"/>
                <a:gd name="T2" fmla="*/ 64 w 172"/>
                <a:gd name="T3" fmla="*/ 123 h 187"/>
                <a:gd name="T4" fmla="*/ 76 w 172"/>
                <a:gd name="T5" fmla="*/ 151 h 187"/>
                <a:gd name="T6" fmla="*/ 82 w 172"/>
                <a:gd name="T7" fmla="*/ 167 h 187"/>
                <a:gd name="T8" fmla="*/ 80 w 172"/>
                <a:gd name="T9" fmla="*/ 187 h 187"/>
                <a:gd name="T10" fmla="*/ 115 w 172"/>
                <a:gd name="T11" fmla="*/ 174 h 187"/>
                <a:gd name="T12" fmla="*/ 168 w 172"/>
                <a:gd name="T13" fmla="*/ 123 h 187"/>
                <a:gd name="T14" fmla="*/ 158 w 172"/>
                <a:gd name="T15" fmla="*/ 63 h 187"/>
                <a:gd name="T16" fmla="*/ 87 w 172"/>
                <a:gd name="T17" fmla="*/ 3 h 187"/>
                <a:gd name="T18" fmla="*/ 30 w 172"/>
                <a:gd name="T19" fmla="*/ 18 h 187"/>
                <a:gd name="T20" fmla="*/ 39 w 172"/>
                <a:gd name="T21" fmla="*/ 62 h 187"/>
                <a:gd name="T22" fmla="*/ 39 w 172"/>
                <a:gd name="T23" fmla="*/ 62 h 187"/>
                <a:gd name="T24" fmla="*/ 61 w 172"/>
                <a:gd name="T25" fmla="*/ 40 h 187"/>
                <a:gd name="T26" fmla="*/ 68 w 172"/>
                <a:gd name="T27" fmla="*/ 37 h 187"/>
                <a:gd name="T28" fmla="*/ 87 w 172"/>
                <a:gd name="T29" fmla="*/ 35 h 187"/>
                <a:gd name="T30" fmla="*/ 117 w 172"/>
                <a:gd name="T31" fmla="*/ 45 h 187"/>
                <a:gd name="T32" fmla="*/ 135 w 172"/>
                <a:gd name="T33" fmla="*/ 64 h 187"/>
                <a:gd name="T34" fmla="*/ 137 w 172"/>
                <a:gd name="T35" fmla="*/ 68 h 187"/>
                <a:gd name="T36" fmla="*/ 148 w 172"/>
                <a:gd name="T37" fmla="*/ 89 h 187"/>
                <a:gd name="T38" fmla="*/ 146 w 172"/>
                <a:gd name="T39" fmla="*/ 116 h 187"/>
                <a:gd name="T40" fmla="*/ 121 w 172"/>
                <a:gd name="T41" fmla="*/ 141 h 187"/>
                <a:gd name="T42" fmla="*/ 110 w 172"/>
                <a:gd name="T43" fmla="*/ 147 h 187"/>
                <a:gd name="T44" fmla="*/ 94 w 172"/>
                <a:gd name="T45" fmla="*/ 127 h 187"/>
                <a:gd name="T46" fmla="*/ 90 w 172"/>
                <a:gd name="T47" fmla="*/ 123 h 187"/>
                <a:gd name="T48" fmla="*/ 58 w 172"/>
                <a:gd name="T49" fmla="*/ 46 h 187"/>
                <a:gd name="T50" fmla="*/ 61 w 172"/>
                <a:gd name="T51" fmla="*/ 4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2" h="187">
                  <a:moveTo>
                    <a:pt x="39" y="62"/>
                  </a:moveTo>
                  <a:cubicBezTo>
                    <a:pt x="47" y="82"/>
                    <a:pt x="55" y="102"/>
                    <a:pt x="64" y="123"/>
                  </a:cubicBezTo>
                  <a:cubicBezTo>
                    <a:pt x="68" y="133"/>
                    <a:pt x="73" y="143"/>
                    <a:pt x="76" y="151"/>
                  </a:cubicBezTo>
                  <a:cubicBezTo>
                    <a:pt x="77" y="155"/>
                    <a:pt x="82" y="163"/>
                    <a:pt x="82" y="167"/>
                  </a:cubicBezTo>
                  <a:cubicBezTo>
                    <a:pt x="83" y="175"/>
                    <a:pt x="78" y="178"/>
                    <a:pt x="80" y="187"/>
                  </a:cubicBezTo>
                  <a:cubicBezTo>
                    <a:pt x="92" y="186"/>
                    <a:pt x="105" y="178"/>
                    <a:pt x="115" y="174"/>
                  </a:cubicBezTo>
                  <a:cubicBezTo>
                    <a:pt x="141" y="163"/>
                    <a:pt x="160" y="150"/>
                    <a:pt x="168" y="123"/>
                  </a:cubicBezTo>
                  <a:cubicBezTo>
                    <a:pt x="172" y="105"/>
                    <a:pt x="166" y="80"/>
                    <a:pt x="158" y="63"/>
                  </a:cubicBezTo>
                  <a:cubicBezTo>
                    <a:pt x="140" y="28"/>
                    <a:pt x="124" y="7"/>
                    <a:pt x="87" y="3"/>
                  </a:cubicBezTo>
                  <a:cubicBezTo>
                    <a:pt x="67" y="0"/>
                    <a:pt x="50" y="15"/>
                    <a:pt x="30" y="18"/>
                  </a:cubicBezTo>
                  <a:cubicBezTo>
                    <a:pt x="0" y="23"/>
                    <a:pt x="25" y="31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lose/>
                  <a:moveTo>
                    <a:pt x="61" y="40"/>
                  </a:moveTo>
                  <a:cubicBezTo>
                    <a:pt x="62" y="37"/>
                    <a:pt x="65" y="38"/>
                    <a:pt x="68" y="37"/>
                  </a:cubicBezTo>
                  <a:cubicBezTo>
                    <a:pt x="74" y="35"/>
                    <a:pt x="80" y="33"/>
                    <a:pt x="87" y="35"/>
                  </a:cubicBezTo>
                  <a:cubicBezTo>
                    <a:pt x="94" y="32"/>
                    <a:pt x="109" y="41"/>
                    <a:pt x="117" y="45"/>
                  </a:cubicBezTo>
                  <a:cubicBezTo>
                    <a:pt x="124" y="48"/>
                    <a:pt x="129" y="59"/>
                    <a:pt x="135" y="64"/>
                  </a:cubicBezTo>
                  <a:cubicBezTo>
                    <a:pt x="136" y="66"/>
                    <a:pt x="137" y="67"/>
                    <a:pt x="137" y="68"/>
                  </a:cubicBezTo>
                  <a:cubicBezTo>
                    <a:pt x="143" y="74"/>
                    <a:pt x="145" y="81"/>
                    <a:pt x="148" y="89"/>
                  </a:cubicBezTo>
                  <a:cubicBezTo>
                    <a:pt x="150" y="94"/>
                    <a:pt x="148" y="113"/>
                    <a:pt x="146" y="116"/>
                  </a:cubicBezTo>
                  <a:cubicBezTo>
                    <a:pt x="141" y="129"/>
                    <a:pt x="129" y="133"/>
                    <a:pt x="121" y="141"/>
                  </a:cubicBezTo>
                  <a:cubicBezTo>
                    <a:pt x="119" y="143"/>
                    <a:pt x="112" y="147"/>
                    <a:pt x="110" y="147"/>
                  </a:cubicBezTo>
                  <a:cubicBezTo>
                    <a:pt x="100" y="146"/>
                    <a:pt x="97" y="135"/>
                    <a:pt x="94" y="127"/>
                  </a:cubicBezTo>
                  <a:cubicBezTo>
                    <a:pt x="92" y="127"/>
                    <a:pt x="90" y="124"/>
                    <a:pt x="90" y="123"/>
                  </a:cubicBezTo>
                  <a:cubicBezTo>
                    <a:pt x="79" y="97"/>
                    <a:pt x="68" y="71"/>
                    <a:pt x="58" y="46"/>
                  </a:cubicBezTo>
                  <a:cubicBezTo>
                    <a:pt x="56" y="43"/>
                    <a:pt x="58" y="40"/>
                    <a:pt x="61" y="4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1" name="Freeform 251"/>
            <p:cNvSpPr/>
            <p:nvPr userDrawn="1"/>
          </p:nvSpPr>
          <p:spPr bwMode="auto">
            <a:xfrm>
              <a:off x="3578225" y="2411413"/>
              <a:ext cx="173038" cy="196850"/>
            </a:xfrm>
            <a:custGeom>
              <a:avLst/>
              <a:gdLst>
                <a:gd name="T0" fmla="*/ 0 w 171"/>
                <a:gd name="T1" fmla="*/ 41 h 194"/>
                <a:gd name="T2" fmla="*/ 65 w 171"/>
                <a:gd name="T3" fmla="*/ 193 h 194"/>
                <a:gd name="T4" fmla="*/ 88 w 171"/>
                <a:gd name="T5" fmla="*/ 184 h 194"/>
                <a:gd name="T6" fmla="*/ 79 w 171"/>
                <a:gd name="T7" fmla="*/ 170 h 194"/>
                <a:gd name="T8" fmla="*/ 57 w 171"/>
                <a:gd name="T9" fmla="*/ 128 h 194"/>
                <a:gd name="T10" fmla="*/ 111 w 171"/>
                <a:gd name="T11" fmla="*/ 102 h 194"/>
                <a:gd name="T12" fmla="*/ 140 w 171"/>
                <a:gd name="T13" fmla="*/ 164 h 194"/>
                <a:gd name="T14" fmla="*/ 171 w 171"/>
                <a:gd name="T15" fmla="*/ 149 h 194"/>
                <a:gd name="T16" fmla="*/ 137 w 171"/>
                <a:gd name="T17" fmla="*/ 68 h 194"/>
                <a:gd name="T18" fmla="*/ 110 w 171"/>
                <a:gd name="T19" fmla="*/ 0 h 194"/>
                <a:gd name="T20" fmla="*/ 94 w 171"/>
                <a:gd name="T21" fmla="*/ 1 h 194"/>
                <a:gd name="T22" fmla="*/ 73 w 171"/>
                <a:gd name="T23" fmla="*/ 6 h 194"/>
                <a:gd name="T24" fmla="*/ 75 w 171"/>
                <a:gd name="T25" fmla="*/ 21 h 194"/>
                <a:gd name="T26" fmla="*/ 98 w 171"/>
                <a:gd name="T27" fmla="*/ 74 h 194"/>
                <a:gd name="T28" fmla="*/ 78 w 171"/>
                <a:gd name="T29" fmla="*/ 86 h 194"/>
                <a:gd name="T30" fmla="*/ 54 w 171"/>
                <a:gd name="T31" fmla="*/ 97 h 194"/>
                <a:gd name="T32" fmla="*/ 19 w 171"/>
                <a:gd name="T33" fmla="*/ 30 h 194"/>
                <a:gd name="T34" fmla="*/ 10 w 171"/>
                <a:gd name="T35" fmla="*/ 33 h 194"/>
                <a:gd name="T36" fmla="*/ 0 w 171"/>
                <a:gd name="T37" fmla="*/ 4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1" h="194">
                  <a:moveTo>
                    <a:pt x="0" y="41"/>
                  </a:moveTo>
                  <a:cubicBezTo>
                    <a:pt x="23" y="92"/>
                    <a:pt x="44" y="144"/>
                    <a:pt x="65" y="193"/>
                  </a:cubicBezTo>
                  <a:cubicBezTo>
                    <a:pt x="72" y="194"/>
                    <a:pt x="81" y="187"/>
                    <a:pt x="88" y="184"/>
                  </a:cubicBezTo>
                  <a:cubicBezTo>
                    <a:pt x="85" y="179"/>
                    <a:pt x="82" y="176"/>
                    <a:pt x="79" y="170"/>
                  </a:cubicBezTo>
                  <a:cubicBezTo>
                    <a:pt x="73" y="157"/>
                    <a:pt x="64" y="145"/>
                    <a:pt x="57" y="128"/>
                  </a:cubicBezTo>
                  <a:cubicBezTo>
                    <a:pt x="76" y="120"/>
                    <a:pt x="98" y="116"/>
                    <a:pt x="111" y="102"/>
                  </a:cubicBezTo>
                  <a:cubicBezTo>
                    <a:pt x="125" y="118"/>
                    <a:pt x="132" y="145"/>
                    <a:pt x="140" y="164"/>
                  </a:cubicBezTo>
                  <a:cubicBezTo>
                    <a:pt x="151" y="158"/>
                    <a:pt x="161" y="154"/>
                    <a:pt x="171" y="149"/>
                  </a:cubicBezTo>
                  <a:cubicBezTo>
                    <a:pt x="167" y="123"/>
                    <a:pt x="147" y="94"/>
                    <a:pt x="137" y="68"/>
                  </a:cubicBezTo>
                  <a:cubicBezTo>
                    <a:pt x="127" y="46"/>
                    <a:pt x="120" y="23"/>
                    <a:pt x="110" y="0"/>
                  </a:cubicBezTo>
                  <a:cubicBezTo>
                    <a:pt x="106" y="1"/>
                    <a:pt x="99" y="0"/>
                    <a:pt x="94" y="1"/>
                  </a:cubicBezTo>
                  <a:cubicBezTo>
                    <a:pt x="86" y="2"/>
                    <a:pt x="81" y="5"/>
                    <a:pt x="73" y="6"/>
                  </a:cubicBezTo>
                  <a:cubicBezTo>
                    <a:pt x="71" y="14"/>
                    <a:pt x="72" y="12"/>
                    <a:pt x="75" y="21"/>
                  </a:cubicBezTo>
                  <a:cubicBezTo>
                    <a:pt x="83" y="39"/>
                    <a:pt x="91" y="56"/>
                    <a:pt x="98" y="74"/>
                  </a:cubicBezTo>
                  <a:cubicBezTo>
                    <a:pt x="90" y="77"/>
                    <a:pt x="86" y="82"/>
                    <a:pt x="78" y="86"/>
                  </a:cubicBezTo>
                  <a:cubicBezTo>
                    <a:pt x="69" y="90"/>
                    <a:pt x="61" y="94"/>
                    <a:pt x="54" y="97"/>
                  </a:cubicBezTo>
                  <a:cubicBezTo>
                    <a:pt x="39" y="78"/>
                    <a:pt x="29" y="53"/>
                    <a:pt x="19" y="30"/>
                  </a:cubicBezTo>
                  <a:cubicBezTo>
                    <a:pt x="14" y="31"/>
                    <a:pt x="13" y="31"/>
                    <a:pt x="10" y="33"/>
                  </a:cubicBezTo>
                  <a:cubicBezTo>
                    <a:pt x="4" y="35"/>
                    <a:pt x="1" y="34"/>
                    <a:pt x="0" y="4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2" name="Freeform 252"/>
            <p:cNvSpPr/>
            <p:nvPr userDrawn="1"/>
          </p:nvSpPr>
          <p:spPr bwMode="auto">
            <a:xfrm>
              <a:off x="3151188" y="2611438"/>
              <a:ext cx="123825" cy="187325"/>
            </a:xfrm>
            <a:custGeom>
              <a:avLst/>
              <a:gdLst>
                <a:gd name="T0" fmla="*/ 0 w 121"/>
                <a:gd name="T1" fmla="*/ 28 h 186"/>
                <a:gd name="T2" fmla="*/ 62 w 121"/>
                <a:gd name="T3" fmla="*/ 0 h 186"/>
                <a:gd name="T4" fmla="*/ 58 w 121"/>
                <a:gd name="T5" fmla="*/ 32 h 186"/>
                <a:gd name="T6" fmla="*/ 72 w 121"/>
                <a:gd name="T7" fmla="*/ 80 h 186"/>
                <a:gd name="T8" fmla="*/ 102 w 121"/>
                <a:gd name="T9" fmla="*/ 152 h 186"/>
                <a:gd name="T10" fmla="*/ 115 w 121"/>
                <a:gd name="T11" fmla="*/ 165 h 186"/>
                <a:gd name="T12" fmla="*/ 94 w 121"/>
                <a:gd name="T13" fmla="*/ 179 h 186"/>
                <a:gd name="T14" fmla="*/ 67 w 121"/>
                <a:gd name="T15" fmla="*/ 186 h 186"/>
                <a:gd name="T16" fmla="*/ 72 w 121"/>
                <a:gd name="T17" fmla="*/ 165 h 186"/>
                <a:gd name="T18" fmla="*/ 59 w 121"/>
                <a:gd name="T19" fmla="*/ 126 h 186"/>
                <a:gd name="T20" fmla="*/ 33 w 121"/>
                <a:gd name="T21" fmla="*/ 72 h 186"/>
                <a:gd name="T22" fmla="*/ 22 w 121"/>
                <a:gd name="T23" fmla="*/ 46 h 186"/>
                <a:gd name="T24" fmla="*/ 10 w 121"/>
                <a:gd name="T25" fmla="*/ 36 h 186"/>
                <a:gd name="T26" fmla="*/ 0 w 121"/>
                <a:gd name="T27" fmla="*/ 2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86">
                  <a:moveTo>
                    <a:pt x="0" y="28"/>
                  </a:moveTo>
                  <a:cubicBezTo>
                    <a:pt x="17" y="16"/>
                    <a:pt x="42" y="9"/>
                    <a:pt x="62" y="0"/>
                  </a:cubicBezTo>
                  <a:cubicBezTo>
                    <a:pt x="64" y="11"/>
                    <a:pt x="55" y="23"/>
                    <a:pt x="58" y="32"/>
                  </a:cubicBezTo>
                  <a:cubicBezTo>
                    <a:pt x="62" y="48"/>
                    <a:pt x="66" y="64"/>
                    <a:pt x="72" y="80"/>
                  </a:cubicBezTo>
                  <a:cubicBezTo>
                    <a:pt x="80" y="103"/>
                    <a:pt x="91" y="130"/>
                    <a:pt x="102" y="152"/>
                  </a:cubicBezTo>
                  <a:cubicBezTo>
                    <a:pt x="104" y="158"/>
                    <a:pt x="111" y="160"/>
                    <a:pt x="115" y="165"/>
                  </a:cubicBezTo>
                  <a:cubicBezTo>
                    <a:pt x="121" y="173"/>
                    <a:pt x="98" y="177"/>
                    <a:pt x="94" y="179"/>
                  </a:cubicBezTo>
                  <a:cubicBezTo>
                    <a:pt x="86" y="182"/>
                    <a:pt x="75" y="186"/>
                    <a:pt x="67" y="186"/>
                  </a:cubicBezTo>
                  <a:cubicBezTo>
                    <a:pt x="66" y="180"/>
                    <a:pt x="71" y="169"/>
                    <a:pt x="72" y="165"/>
                  </a:cubicBezTo>
                  <a:cubicBezTo>
                    <a:pt x="74" y="156"/>
                    <a:pt x="63" y="133"/>
                    <a:pt x="59" y="126"/>
                  </a:cubicBezTo>
                  <a:cubicBezTo>
                    <a:pt x="48" y="110"/>
                    <a:pt x="41" y="90"/>
                    <a:pt x="33" y="72"/>
                  </a:cubicBezTo>
                  <a:cubicBezTo>
                    <a:pt x="30" y="64"/>
                    <a:pt x="26" y="55"/>
                    <a:pt x="22" y="46"/>
                  </a:cubicBezTo>
                  <a:cubicBezTo>
                    <a:pt x="18" y="38"/>
                    <a:pt x="18" y="41"/>
                    <a:pt x="10" y="36"/>
                  </a:cubicBezTo>
                  <a:cubicBezTo>
                    <a:pt x="8" y="34"/>
                    <a:pt x="1" y="21"/>
                    <a:pt x="0" y="2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3" name="Freeform 253"/>
            <p:cNvSpPr>
              <a:spLocks noEditPoints="1"/>
            </p:cNvSpPr>
            <p:nvPr userDrawn="1"/>
          </p:nvSpPr>
          <p:spPr bwMode="auto">
            <a:xfrm>
              <a:off x="3254375" y="2554288"/>
              <a:ext cx="211138" cy="215900"/>
            </a:xfrm>
            <a:custGeom>
              <a:avLst/>
              <a:gdLst>
                <a:gd name="T0" fmla="*/ 12 w 209"/>
                <a:gd name="T1" fmla="*/ 53 h 213"/>
                <a:gd name="T2" fmla="*/ 29 w 209"/>
                <a:gd name="T3" fmla="*/ 94 h 213"/>
                <a:gd name="T4" fmla="*/ 51 w 209"/>
                <a:gd name="T5" fmla="*/ 154 h 213"/>
                <a:gd name="T6" fmla="*/ 72 w 209"/>
                <a:gd name="T7" fmla="*/ 213 h 213"/>
                <a:gd name="T8" fmla="*/ 108 w 209"/>
                <a:gd name="T9" fmla="*/ 200 h 213"/>
                <a:gd name="T10" fmla="*/ 83 w 209"/>
                <a:gd name="T11" fmla="*/ 126 h 213"/>
                <a:gd name="T12" fmla="*/ 117 w 209"/>
                <a:gd name="T13" fmla="*/ 148 h 213"/>
                <a:gd name="T14" fmla="*/ 140 w 209"/>
                <a:gd name="T15" fmla="*/ 162 h 213"/>
                <a:gd name="T16" fmla="*/ 158 w 209"/>
                <a:gd name="T17" fmla="*/ 169 h 213"/>
                <a:gd name="T18" fmla="*/ 172 w 209"/>
                <a:gd name="T19" fmla="*/ 176 h 213"/>
                <a:gd name="T20" fmla="*/ 190 w 209"/>
                <a:gd name="T21" fmla="*/ 171 h 213"/>
                <a:gd name="T22" fmla="*/ 209 w 209"/>
                <a:gd name="T23" fmla="*/ 167 h 213"/>
                <a:gd name="T24" fmla="*/ 161 w 209"/>
                <a:gd name="T25" fmla="*/ 131 h 213"/>
                <a:gd name="T26" fmla="*/ 139 w 209"/>
                <a:gd name="T27" fmla="*/ 112 h 213"/>
                <a:gd name="T28" fmla="*/ 116 w 209"/>
                <a:gd name="T29" fmla="*/ 95 h 213"/>
                <a:gd name="T30" fmla="*/ 157 w 209"/>
                <a:gd name="T31" fmla="*/ 47 h 213"/>
                <a:gd name="T32" fmla="*/ 120 w 209"/>
                <a:gd name="T33" fmla="*/ 5 h 213"/>
                <a:gd name="T34" fmla="*/ 79 w 209"/>
                <a:gd name="T35" fmla="*/ 3 h 213"/>
                <a:gd name="T36" fmla="*/ 26 w 209"/>
                <a:gd name="T37" fmla="*/ 18 h 213"/>
                <a:gd name="T38" fmla="*/ 4 w 209"/>
                <a:gd name="T39" fmla="*/ 28 h 213"/>
                <a:gd name="T40" fmla="*/ 12 w 209"/>
                <a:gd name="T41" fmla="*/ 53 h 213"/>
                <a:gd name="T42" fmla="*/ 12 w 209"/>
                <a:gd name="T43" fmla="*/ 53 h 213"/>
                <a:gd name="T44" fmla="*/ 42 w 209"/>
                <a:gd name="T45" fmla="*/ 43 h 213"/>
                <a:gd name="T46" fmla="*/ 58 w 209"/>
                <a:gd name="T47" fmla="*/ 33 h 213"/>
                <a:gd name="T48" fmla="*/ 80 w 209"/>
                <a:gd name="T49" fmla="*/ 28 h 213"/>
                <a:gd name="T50" fmla="*/ 118 w 209"/>
                <a:gd name="T51" fmla="*/ 37 h 213"/>
                <a:gd name="T52" fmla="*/ 125 w 209"/>
                <a:gd name="T53" fmla="*/ 50 h 213"/>
                <a:gd name="T54" fmla="*/ 94 w 209"/>
                <a:gd name="T55" fmla="*/ 86 h 213"/>
                <a:gd name="T56" fmla="*/ 57 w 209"/>
                <a:gd name="T57" fmla="*/ 95 h 213"/>
                <a:gd name="T58" fmla="*/ 37 w 209"/>
                <a:gd name="T59" fmla="*/ 48 h 213"/>
                <a:gd name="T60" fmla="*/ 42 w 209"/>
                <a:gd name="T61" fmla="*/ 4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9" h="213">
                  <a:moveTo>
                    <a:pt x="12" y="53"/>
                  </a:moveTo>
                  <a:cubicBezTo>
                    <a:pt x="19" y="64"/>
                    <a:pt x="26" y="81"/>
                    <a:pt x="29" y="94"/>
                  </a:cubicBezTo>
                  <a:cubicBezTo>
                    <a:pt x="33" y="114"/>
                    <a:pt x="45" y="134"/>
                    <a:pt x="51" y="154"/>
                  </a:cubicBezTo>
                  <a:cubicBezTo>
                    <a:pt x="57" y="174"/>
                    <a:pt x="64" y="193"/>
                    <a:pt x="72" y="213"/>
                  </a:cubicBezTo>
                  <a:cubicBezTo>
                    <a:pt x="84" y="208"/>
                    <a:pt x="96" y="203"/>
                    <a:pt x="108" y="200"/>
                  </a:cubicBezTo>
                  <a:cubicBezTo>
                    <a:pt x="98" y="181"/>
                    <a:pt x="75" y="148"/>
                    <a:pt x="83" y="126"/>
                  </a:cubicBezTo>
                  <a:cubicBezTo>
                    <a:pt x="94" y="135"/>
                    <a:pt x="107" y="143"/>
                    <a:pt x="117" y="148"/>
                  </a:cubicBezTo>
                  <a:cubicBezTo>
                    <a:pt x="125" y="151"/>
                    <a:pt x="133" y="157"/>
                    <a:pt x="140" y="162"/>
                  </a:cubicBezTo>
                  <a:cubicBezTo>
                    <a:pt x="146" y="165"/>
                    <a:pt x="154" y="167"/>
                    <a:pt x="158" y="169"/>
                  </a:cubicBezTo>
                  <a:cubicBezTo>
                    <a:pt x="165" y="174"/>
                    <a:pt x="163" y="177"/>
                    <a:pt x="172" y="176"/>
                  </a:cubicBezTo>
                  <a:cubicBezTo>
                    <a:pt x="178" y="175"/>
                    <a:pt x="184" y="172"/>
                    <a:pt x="190" y="171"/>
                  </a:cubicBezTo>
                  <a:cubicBezTo>
                    <a:pt x="197" y="169"/>
                    <a:pt x="202" y="169"/>
                    <a:pt x="209" y="167"/>
                  </a:cubicBezTo>
                  <a:cubicBezTo>
                    <a:pt x="201" y="153"/>
                    <a:pt x="173" y="140"/>
                    <a:pt x="161" y="131"/>
                  </a:cubicBezTo>
                  <a:cubicBezTo>
                    <a:pt x="153" y="126"/>
                    <a:pt x="147" y="119"/>
                    <a:pt x="139" y="112"/>
                  </a:cubicBezTo>
                  <a:cubicBezTo>
                    <a:pt x="132" y="106"/>
                    <a:pt x="121" y="101"/>
                    <a:pt x="116" y="95"/>
                  </a:cubicBezTo>
                  <a:cubicBezTo>
                    <a:pt x="131" y="86"/>
                    <a:pt x="158" y="70"/>
                    <a:pt x="157" y="47"/>
                  </a:cubicBezTo>
                  <a:cubicBezTo>
                    <a:pt x="156" y="25"/>
                    <a:pt x="137" y="13"/>
                    <a:pt x="120" y="5"/>
                  </a:cubicBezTo>
                  <a:cubicBezTo>
                    <a:pt x="108" y="0"/>
                    <a:pt x="93" y="2"/>
                    <a:pt x="79" y="3"/>
                  </a:cubicBezTo>
                  <a:cubicBezTo>
                    <a:pt x="60" y="5"/>
                    <a:pt x="45" y="11"/>
                    <a:pt x="26" y="18"/>
                  </a:cubicBezTo>
                  <a:cubicBezTo>
                    <a:pt x="22" y="20"/>
                    <a:pt x="7" y="26"/>
                    <a:pt x="4" y="28"/>
                  </a:cubicBezTo>
                  <a:cubicBezTo>
                    <a:pt x="0" y="35"/>
                    <a:pt x="13" y="49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lose/>
                  <a:moveTo>
                    <a:pt x="42" y="43"/>
                  </a:moveTo>
                  <a:cubicBezTo>
                    <a:pt x="44" y="37"/>
                    <a:pt x="52" y="35"/>
                    <a:pt x="58" y="33"/>
                  </a:cubicBezTo>
                  <a:cubicBezTo>
                    <a:pt x="66" y="30"/>
                    <a:pt x="70" y="28"/>
                    <a:pt x="80" y="28"/>
                  </a:cubicBezTo>
                  <a:cubicBezTo>
                    <a:pt x="91" y="23"/>
                    <a:pt x="111" y="20"/>
                    <a:pt x="118" y="37"/>
                  </a:cubicBezTo>
                  <a:cubicBezTo>
                    <a:pt x="124" y="38"/>
                    <a:pt x="128" y="45"/>
                    <a:pt x="125" y="50"/>
                  </a:cubicBezTo>
                  <a:cubicBezTo>
                    <a:pt x="127" y="72"/>
                    <a:pt x="109" y="80"/>
                    <a:pt x="94" y="86"/>
                  </a:cubicBezTo>
                  <a:cubicBezTo>
                    <a:pt x="89" y="90"/>
                    <a:pt x="64" y="112"/>
                    <a:pt x="57" y="95"/>
                  </a:cubicBezTo>
                  <a:cubicBezTo>
                    <a:pt x="50" y="79"/>
                    <a:pt x="44" y="63"/>
                    <a:pt x="37" y="48"/>
                  </a:cubicBezTo>
                  <a:cubicBezTo>
                    <a:pt x="35" y="43"/>
                    <a:pt x="39" y="41"/>
                    <a:pt x="42" y="4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4" name="Freeform 254"/>
            <p:cNvSpPr/>
            <p:nvPr userDrawn="1"/>
          </p:nvSpPr>
          <p:spPr bwMode="auto">
            <a:xfrm>
              <a:off x="3403600" y="2460626"/>
              <a:ext cx="146050" cy="201613"/>
            </a:xfrm>
            <a:custGeom>
              <a:avLst/>
              <a:gdLst>
                <a:gd name="T0" fmla="*/ 5 w 145"/>
                <a:gd name="T1" fmla="*/ 52 h 199"/>
                <a:gd name="T2" fmla="*/ 24 w 145"/>
                <a:gd name="T3" fmla="*/ 96 h 199"/>
                <a:gd name="T4" fmla="*/ 71 w 145"/>
                <a:gd name="T5" fmla="*/ 75 h 199"/>
                <a:gd name="T6" fmla="*/ 76 w 145"/>
                <a:gd name="T7" fmla="*/ 87 h 199"/>
                <a:gd name="T8" fmla="*/ 88 w 145"/>
                <a:gd name="T9" fmla="*/ 116 h 199"/>
                <a:gd name="T10" fmla="*/ 95 w 145"/>
                <a:gd name="T11" fmla="*/ 138 h 199"/>
                <a:gd name="T12" fmla="*/ 121 w 145"/>
                <a:gd name="T13" fmla="*/ 199 h 199"/>
                <a:gd name="T14" fmla="*/ 145 w 145"/>
                <a:gd name="T15" fmla="*/ 193 h 199"/>
                <a:gd name="T16" fmla="*/ 136 w 145"/>
                <a:gd name="T17" fmla="*/ 159 h 199"/>
                <a:gd name="T18" fmla="*/ 115 w 145"/>
                <a:gd name="T19" fmla="*/ 108 h 199"/>
                <a:gd name="T20" fmla="*/ 106 w 145"/>
                <a:gd name="T21" fmla="*/ 86 h 199"/>
                <a:gd name="T22" fmla="*/ 101 w 145"/>
                <a:gd name="T23" fmla="*/ 72 h 199"/>
                <a:gd name="T24" fmla="*/ 96 w 145"/>
                <a:gd name="T25" fmla="*/ 60 h 199"/>
                <a:gd name="T26" fmla="*/ 120 w 145"/>
                <a:gd name="T27" fmla="*/ 42 h 199"/>
                <a:gd name="T28" fmla="*/ 139 w 145"/>
                <a:gd name="T29" fmla="*/ 31 h 199"/>
                <a:gd name="T30" fmla="*/ 126 w 145"/>
                <a:gd name="T31" fmla="*/ 0 h 199"/>
                <a:gd name="T32" fmla="*/ 112 w 145"/>
                <a:gd name="T33" fmla="*/ 6 h 199"/>
                <a:gd name="T34" fmla="*/ 54 w 145"/>
                <a:gd name="T35" fmla="*/ 30 h 199"/>
                <a:gd name="T36" fmla="*/ 28 w 145"/>
                <a:gd name="T37" fmla="*/ 42 h 199"/>
                <a:gd name="T38" fmla="*/ 17 w 145"/>
                <a:gd name="T39" fmla="*/ 47 h 199"/>
                <a:gd name="T40" fmla="*/ 11 w 145"/>
                <a:gd name="T41" fmla="*/ 49 h 199"/>
                <a:gd name="T42" fmla="*/ 5 w 145"/>
                <a:gd name="T43" fmla="*/ 5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5" h="199">
                  <a:moveTo>
                    <a:pt x="5" y="52"/>
                  </a:moveTo>
                  <a:cubicBezTo>
                    <a:pt x="14" y="65"/>
                    <a:pt x="18" y="81"/>
                    <a:pt x="24" y="96"/>
                  </a:cubicBezTo>
                  <a:cubicBezTo>
                    <a:pt x="39" y="88"/>
                    <a:pt x="55" y="82"/>
                    <a:pt x="71" y="75"/>
                  </a:cubicBezTo>
                  <a:cubicBezTo>
                    <a:pt x="75" y="79"/>
                    <a:pt x="75" y="81"/>
                    <a:pt x="76" y="87"/>
                  </a:cubicBezTo>
                  <a:cubicBezTo>
                    <a:pt x="78" y="98"/>
                    <a:pt x="83" y="107"/>
                    <a:pt x="88" y="116"/>
                  </a:cubicBezTo>
                  <a:cubicBezTo>
                    <a:pt x="93" y="123"/>
                    <a:pt x="93" y="132"/>
                    <a:pt x="95" y="138"/>
                  </a:cubicBezTo>
                  <a:cubicBezTo>
                    <a:pt x="104" y="159"/>
                    <a:pt x="112" y="179"/>
                    <a:pt x="121" y="199"/>
                  </a:cubicBezTo>
                  <a:cubicBezTo>
                    <a:pt x="130" y="199"/>
                    <a:pt x="136" y="197"/>
                    <a:pt x="145" y="193"/>
                  </a:cubicBezTo>
                  <a:cubicBezTo>
                    <a:pt x="144" y="181"/>
                    <a:pt x="139" y="170"/>
                    <a:pt x="136" y="159"/>
                  </a:cubicBezTo>
                  <a:cubicBezTo>
                    <a:pt x="132" y="144"/>
                    <a:pt x="121" y="123"/>
                    <a:pt x="115" y="108"/>
                  </a:cubicBezTo>
                  <a:cubicBezTo>
                    <a:pt x="112" y="100"/>
                    <a:pt x="109" y="93"/>
                    <a:pt x="106" y="86"/>
                  </a:cubicBezTo>
                  <a:cubicBezTo>
                    <a:pt x="103" y="80"/>
                    <a:pt x="102" y="77"/>
                    <a:pt x="101" y="72"/>
                  </a:cubicBezTo>
                  <a:cubicBezTo>
                    <a:pt x="99" y="64"/>
                    <a:pt x="101" y="64"/>
                    <a:pt x="96" y="60"/>
                  </a:cubicBezTo>
                  <a:cubicBezTo>
                    <a:pt x="105" y="54"/>
                    <a:pt x="110" y="46"/>
                    <a:pt x="120" y="42"/>
                  </a:cubicBezTo>
                  <a:cubicBezTo>
                    <a:pt x="128" y="39"/>
                    <a:pt x="132" y="35"/>
                    <a:pt x="139" y="31"/>
                  </a:cubicBezTo>
                  <a:cubicBezTo>
                    <a:pt x="136" y="21"/>
                    <a:pt x="133" y="9"/>
                    <a:pt x="126" y="0"/>
                  </a:cubicBezTo>
                  <a:cubicBezTo>
                    <a:pt x="119" y="0"/>
                    <a:pt x="117" y="4"/>
                    <a:pt x="112" y="6"/>
                  </a:cubicBezTo>
                  <a:cubicBezTo>
                    <a:pt x="92" y="15"/>
                    <a:pt x="73" y="23"/>
                    <a:pt x="54" y="30"/>
                  </a:cubicBezTo>
                  <a:cubicBezTo>
                    <a:pt x="45" y="34"/>
                    <a:pt x="37" y="39"/>
                    <a:pt x="28" y="42"/>
                  </a:cubicBezTo>
                  <a:cubicBezTo>
                    <a:pt x="24" y="44"/>
                    <a:pt x="20" y="45"/>
                    <a:pt x="17" y="47"/>
                  </a:cubicBezTo>
                  <a:cubicBezTo>
                    <a:pt x="15" y="48"/>
                    <a:pt x="13" y="48"/>
                    <a:pt x="11" y="49"/>
                  </a:cubicBezTo>
                  <a:cubicBezTo>
                    <a:pt x="9" y="50"/>
                    <a:pt x="0" y="51"/>
                    <a:pt x="5" y="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5" name="Freeform 255"/>
            <p:cNvSpPr/>
            <p:nvPr userDrawn="1"/>
          </p:nvSpPr>
          <p:spPr bwMode="auto">
            <a:xfrm>
              <a:off x="4022725" y="2206626"/>
              <a:ext cx="169863" cy="219075"/>
            </a:xfrm>
            <a:custGeom>
              <a:avLst/>
              <a:gdLst>
                <a:gd name="T0" fmla="*/ 65 w 167"/>
                <a:gd name="T1" fmla="*/ 103 h 215"/>
                <a:gd name="T2" fmla="*/ 96 w 167"/>
                <a:gd name="T3" fmla="*/ 137 h 215"/>
                <a:gd name="T4" fmla="*/ 109 w 167"/>
                <a:gd name="T5" fmla="*/ 170 h 215"/>
                <a:gd name="T6" fmla="*/ 119 w 167"/>
                <a:gd name="T7" fmla="*/ 193 h 215"/>
                <a:gd name="T8" fmla="*/ 118 w 167"/>
                <a:gd name="T9" fmla="*/ 214 h 215"/>
                <a:gd name="T10" fmla="*/ 167 w 167"/>
                <a:gd name="T11" fmla="*/ 192 h 215"/>
                <a:gd name="T12" fmla="*/ 144 w 167"/>
                <a:gd name="T13" fmla="*/ 182 h 215"/>
                <a:gd name="T14" fmla="*/ 128 w 167"/>
                <a:gd name="T15" fmla="*/ 143 h 215"/>
                <a:gd name="T16" fmla="*/ 125 w 167"/>
                <a:gd name="T17" fmla="*/ 114 h 215"/>
                <a:gd name="T18" fmla="*/ 141 w 167"/>
                <a:gd name="T19" fmla="*/ 57 h 215"/>
                <a:gd name="T20" fmla="*/ 158 w 167"/>
                <a:gd name="T21" fmla="*/ 0 h 215"/>
                <a:gd name="T22" fmla="*/ 129 w 167"/>
                <a:gd name="T23" fmla="*/ 9 h 215"/>
                <a:gd name="T24" fmla="*/ 109 w 167"/>
                <a:gd name="T25" fmla="*/ 16 h 215"/>
                <a:gd name="T26" fmla="*/ 108 w 167"/>
                <a:gd name="T27" fmla="*/ 20 h 215"/>
                <a:gd name="T28" fmla="*/ 110 w 167"/>
                <a:gd name="T29" fmla="*/ 35 h 215"/>
                <a:gd name="T30" fmla="*/ 98 w 167"/>
                <a:gd name="T31" fmla="*/ 95 h 215"/>
                <a:gd name="T32" fmla="*/ 51 w 167"/>
                <a:gd name="T33" fmla="*/ 50 h 215"/>
                <a:gd name="T34" fmla="*/ 33 w 167"/>
                <a:gd name="T35" fmla="*/ 35 h 215"/>
                <a:gd name="T36" fmla="*/ 65 w 167"/>
                <a:gd name="T37" fmla="*/ 10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215">
                  <a:moveTo>
                    <a:pt x="65" y="103"/>
                  </a:moveTo>
                  <a:cubicBezTo>
                    <a:pt x="78" y="116"/>
                    <a:pt x="89" y="121"/>
                    <a:pt x="96" y="137"/>
                  </a:cubicBezTo>
                  <a:cubicBezTo>
                    <a:pt x="100" y="148"/>
                    <a:pt x="105" y="159"/>
                    <a:pt x="109" y="170"/>
                  </a:cubicBezTo>
                  <a:cubicBezTo>
                    <a:pt x="111" y="175"/>
                    <a:pt x="118" y="189"/>
                    <a:pt x="119" y="193"/>
                  </a:cubicBezTo>
                  <a:cubicBezTo>
                    <a:pt x="118" y="197"/>
                    <a:pt x="112" y="211"/>
                    <a:pt x="118" y="214"/>
                  </a:cubicBezTo>
                  <a:cubicBezTo>
                    <a:pt x="119" y="215"/>
                    <a:pt x="161" y="194"/>
                    <a:pt x="167" y="192"/>
                  </a:cubicBezTo>
                  <a:cubicBezTo>
                    <a:pt x="161" y="188"/>
                    <a:pt x="149" y="188"/>
                    <a:pt x="144" y="182"/>
                  </a:cubicBezTo>
                  <a:cubicBezTo>
                    <a:pt x="138" y="174"/>
                    <a:pt x="132" y="154"/>
                    <a:pt x="128" y="143"/>
                  </a:cubicBezTo>
                  <a:cubicBezTo>
                    <a:pt x="123" y="131"/>
                    <a:pt x="118" y="126"/>
                    <a:pt x="125" y="114"/>
                  </a:cubicBezTo>
                  <a:cubicBezTo>
                    <a:pt x="134" y="98"/>
                    <a:pt x="137" y="75"/>
                    <a:pt x="141" y="57"/>
                  </a:cubicBezTo>
                  <a:cubicBezTo>
                    <a:pt x="144" y="37"/>
                    <a:pt x="151" y="20"/>
                    <a:pt x="158" y="0"/>
                  </a:cubicBezTo>
                  <a:cubicBezTo>
                    <a:pt x="148" y="5"/>
                    <a:pt x="140" y="6"/>
                    <a:pt x="129" y="9"/>
                  </a:cubicBezTo>
                  <a:cubicBezTo>
                    <a:pt x="125" y="11"/>
                    <a:pt x="115" y="13"/>
                    <a:pt x="109" y="16"/>
                  </a:cubicBezTo>
                  <a:cubicBezTo>
                    <a:pt x="108" y="17"/>
                    <a:pt x="107" y="19"/>
                    <a:pt x="108" y="20"/>
                  </a:cubicBezTo>
                  <a:cubicBezTo>
                    <a:pt x="112" y="28"/>
                    <a:pt x="110" y="24"/>
                    <a:pt x="110" y="35"/>
                  </a:cubicBezTo>
                  <a:cubicBezTo>
                    <a:pt x="109" y="56"/>
                    <a:pt x="105" y="77"/>
                    <a:pt x="98" y="95"/>
                  </a:cubicBezTo>
                  <a:cubicBezTo>
                    <a:pt x="83" y="79"/>
                    <a:pt x="65" y="69"/>
                    <a:pt x="51" y="50"/>
                  </a:cubicBezTo>
                  <a:cubicBezTo>
                    <a:pt x="45" y="43"/>
                    <a:pt x="40" y="28"/>
                    <a:pt x="33" y="35"/>
                  </a:cubicBezTo>
                  <a:cubicBezTo>
                    <a:pt x="0" y="65"/>
                    <a:pt x="7" y="51"/>
                    <a:pt x="65" y="10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6" name="Freeform 256"/>
            <p:cNvSpPr/>
            <p:nvPr userDrawn="1"/>
          </p:nvSpPr>
          <p:spPr bwMode="auto">
            <a:xfrm>
              <a:off x="4213225" y="2147888"/>
              <a:ext cx="93663" cy="168275"/>
            </a:xfrm>
            <a:custGeom>
              <a:avLst/>
              <a:gdLst>
                <a:gd name="T0" fmla="*/ 0 w 92"/>
                <a:gd name="T1" fmla="*/ 3 h 165"/>
                <a:gd name="T2" fmla="*/ 1 w 92"/>
                <a:gd name="T3" fmla="*/ 8 h 165"/>
                <a:gd name="T4" fmla="*/ 19 w 92"/>
                <a:gd name="T5" fmla="*/ 2 h 165"/>
                <a:gd name="T6" fmla="*/ 29 w 92"/>
                <a:gd name="T7" fmla="*/ 2 h 165"/>
                <a:gd name="T8" fmla="*/ 46 w 92"/>
                <a:gd name="T9" fmla="*/ 30 h 165"/>
                <a:gd name="T10" fmla="*/ 91 w 92"/>
                <a:gd name="T11" fmla="*/ 155 h 165"/>
                <a:gd name="T12" fmla="*/ 75 w 92"/>
                <a:gd name="T13" fmla="*/ 165 h 165"/>
                <a:gd name="T14" fmla="*/ 14 w 92"/>
                <a:gd name="T15" fmla="*/ 43 h 165"/>
                <a:gd name="T16" fmla="*/ 1 w 92"/>
                <a:gd name="T17" fmla="*/ 8 h 165"/>
                <a:gd name="T18" fmla="*/ 0 w 92"/>
                <a:gd name="T19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65">
                  <a:moveTo>
                    <a:pt x="0" y="3"/>
                  </a:moveTo>
                  <a:cubicBezTo>
                    <a:pt x="0" y="5"/>
                    <a:pt x="1" y="7"/>
                    <a:pt x="1" y="8"/>
                  </a:cubicBezTo>
                  <a:cubicBezTo>
                    <a:pt x="7" y="7"/>
                    <a:pt x="13" y="4"/>
                    <a:pt x="19" y="2"/>
                  </a:cubicBezTo>
                  <a:cubicBezTo>
                    <a:pt x="22" y="0"/>
                    <a:pt x="27" y="3"/>
                    <a:pt x="29" y="2"/>
                  </a:cubicBezTo>
                  <a:cubicBezTo>
                    <a:pt x="33" y="0"/>
                    <a:pt x="40" y="17"/>
                    <a:pt x="46" y="30"/>
                  </a:cubicBezTo>
                  <a:cubicBezTo>
                    <a:pt x="61" y="67"/>
                    <a:pt x="79" y="120"/>
                    <a:pt x="91" y="155"/>
                  </a:cubicBezTo>
                  <a:cubicBezTo>
                    <a:pt x="92" y="164"/>
                    <a:pt x="80" y="165"/>
                    <a:pt x="75" y="165"/>
                  </a:cubicBezTo>
                  <a:cubicBezTo>
                    <a:pt x="50" y="112"/>
                    <a:pt x="60" y="142"/>
                    <a:pt x="14" y="43"/>
                  </a:cubicBezTo>
                  <a:cubicBezTo>
                    <a:pt x="8" y="31"/>
                    <a:pt x="5" y="20"/>
                    <a:pt x="1" y="8"/>
                  </a:cubicBezTo>
                  <a:cubicBezTo>
                    <a:pt x="0" y="6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0" name="Freeform 327"/>
          <p:cNvSpPr/>
          <p:nvPr userDrawn="1"/>
        </p:nvSpPr>
        <p:spPr bwMode="auto">
          <a:xfrm>
            <a:off x="3364626" y="4790436"/>
            <a:ext cx="276353" cy="300066"/>
          </a:xfrm>
          <a:custGeom>
            <a:avLst/>
            <a:gdLst>
              <a:gd name="T0" fmla="*/ 188 w 474"/>
              <a:gd name="T1" fmla="*/ 269 h 515"/>
              <a:gd name="T2" fmla="*/ 192 w 474"/>
              <a:gd name="T3" fmla="*/ 189 h 515"/>
              <a:gd name="T4" fmla="*/ 295 w 474"/>
              <a:gd name="T5" fmla="*/ 235 h 515"/>
              <a:gd name="T6" fmla="*/ 114 w 474"/>
              <a:gd name="T7" fmla="*/ 346 h 515"/>
              <a:gd name="T8" fmla="*/ 82 w 474"/>
              <a:gd name="T9" fmla="*/ 134 h 515"/>
              <a:gd name="T10" fmla="*/ 241 w 474"/>
              <a:gd name="T11" fmla="*/ 63 h 515"/>
              <a:gd name="T12" fmla="*/ 380 w 474"/>
              <a:gd name="T13" fmla="*/ 389 h 515"/>
              <a:gd name="T14" fmla="*/ 149 w 474"/>
              <a:gd name="T15" fmla="*/ 465 h 515"/>
              <a:gd name="T16" fmla="*/ 11 w 474"/>
              <a:gd name="T17" fmla="*/ 400 h 515"/>
              <a:gd name="T18" fmla="*/ 240 w 474"/>
              <a:gd name="T19" fmla="*/ 501 h 515"/>
              <a:gd name="T20" fmla="*/ 369 w 474"/>
              <a:gd name="T21" fmla="*/ 454 h 515"/>
              <a:gd name="T22" fmla="*/ 461 w 474"/>
              <a:gd name="T23" fmla="*/ 231 h 515"/>
              <a:gd name="T24" fmla="*/ 350 w 474"/>
              <a:gd name="T25" fmla="*/ 57 h 515"/>
              <a:gd name="T26" fmla="*/ 27 w 474"/>
              <a:gd name="T27" fmla="*/ 153 h 515"/>
              <a:gd name="T28" fmla="*/ 126 w 474"/>
              <a:gd name="T29" fmla="*/ 381 h 515"/>
              <a:gd name="T30" fmla="*/ 321 w 474"/>
              <a:gd name="T31" fmla="*/ 320 h 515"/>
              <a:gd name="T32" fmla="*/ 279 w 474"/>
              <a:gd name="T33" fmla="*/ 168 h 515"/>
              <a:gd name="T34" fmla="*/ 186 w 474"/>
              <a:gd name="T35" fmla="*/ 154 h 515"/>
              <a:gd name="T36" fmla="*/ 137 w 474"/>
              <a:gd name="T37" fmla="*/ 256 h 515"/>
              <a:gd name="T38" fmla="*/ 188 w 474"/>
              <a:gd name="T39" fmla="*/ 269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4" h="515">
                <a:moveTo>
                  <a:pt x="188" y="269"/>
                </a:moveTo>
                <a:cubicBezTo>
                  <a:pt x="155" y="244"/>
                  <a:pt x="165" y="203"/>
                  <a:pt x="192" y="189"/>
                </a:cubicBezTo>
                <a:cubicBezTo>
                  <a:pt x="224" y="172"/>
                  <a:pt x="282" y="175"/>
                  <a:pt x="295" y="235"/>
                </a:cubicBezTo>
                <a:cubicBezTo>
                  <a:pt x="320" y="347"/>
                  <a:pt x="194" y="386"/>
                  <a:pt x="114" y="346"/>
                </a:cubicBezTo>
                <a:cubicBezTo>
                  <a:pt x="69" y="323"/>
                  <a:pt x="16" y="231"/>
                  <a:pt x="82" y="134"/>
                </a:cubicBezTo>
                <a:cubicBezTo>
                  <a:pt x="109" y="93"/>
                  <a:pt x="168" y="58"/>
                  <a:pt x="241" y="63"/>
                </a:cubicBezTo>
                <a:cubicBezTo>
                  <a:pt x="390" y="74"/>
                  <a:pt x="473" y="266"/>
                  <a:pt x="380" y="389"/>
                </a:cubicBezTo>
                <a:cubicBezTo>
                  <a:pt x="316" y="474"/>
                  <a:pt x="205" y="475"/>
                  <a:pt x="149" y="465"/>
                </a:cubicBezTo>
                <a:cubicBezTo>
                  <a:pt x="108" y="459"/>
                  <a:pt x="54" y="432"/>
                  <a:pt x="11" y="400"/>
                </a:cubicBezTo>
                <a:cubicBezTo>
                  <a:pt x="61" y="476"/>
                  <a:pt x="139" y="515"/>
                  <a:pt x="240" y="501"/>
                </a:cubicBezTo>
                <a:cubicBezTo>
                  <a:pt x="283" y="494"/>
                  <a:pt x="328" y="480"/>
                  <a:pt x="369" y="454"/>
                </a:cubicBezTo>
                <a:cubicBezTo>
                  <a:pt x="417" y="423"/>
                  <a:pt x="474" y="350"/>
                  <a:pt x="461" y="231"/>
                </a:cubicBezTo>
                <a:cubicBezTo>
                  <a:pt x="453" y="158"/>
                  <a:pt x="415" y="90"/>
                  <a:pt x="350" y="57"/>
                </a:cubicBezTo>
                <a:cubicBezTo>
                  <a:pt x="242" y="0"/>
                  <a:pt x="68" y="25"/>
                  <a:pt x="27" y="153"/>
                </a:cubicBezTo>
                <a:cubicBezTo>
                  <a:pt x="0" y="235"/>
                  <a:pt x="39" y="344"/>
                  <a:pt x="126" y="381"/>
                </a:cubicBezTo>
                <a:cubicBezTo>
                  <a:pt x="198" y="411"/>
                  <a:pt x="290" y="391"/>
                  <a:pt x="321" y="320"/>
                </a:cubicBezTo>
                <a:cubicBezTo>
                  <a:pt x="342" y="272"/>
                  <a:pt x="330" y="206"/>
                  <a:pt x="279" y="168"/>
                </a:cubicBezTo>
                <a:cubicBezTo>
                  <a:pt x="264" y="156"/>
                  <a:pt x="225" y="142"/>
                  <a:pt x="186" y="154"/>
                </a:cubicBezTo>
                <a:cubicBezTo>
                  <a:pt x="111" y="177"/>
                  <a:pt x="117" y="230"/>
                  <a:pt x="137" y="256"/>
                </a:cubicBezTo>
                <a:cubicBezTo>
                  <a:pt x="153" y="276"/>
                  <a:pt x="176" y="274"/>
                  <a:pt x="188" y="26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61" name="组合 360"/>
          <p:cNvGrpSpPr/>
          <p:nvPr userDrawn="1"/>
        </p:nvGrpSpPr>
        <p:grpSpPr>
          <a:xfrm>
            <a:off x="7296643" y="4751549"/>
            <a:ext cx="343844" cy="421369"/>
            <a:chOff x="241300" y="962025"/>
            <a:chExt cx="598488" cy="733426"/>
          </a:xfrm>
        </p:grpSpPr>
        <p:sp>
          <p:nvSpPr>
            <p:cNvPr id="398" name="Freeform 439"/>
            <p:cNvSpPr/>
            <p:nvPr userDrawn="1"/>
          </p:nvSpPr>
          <p:spPr bwMode="auto">
            <a:xfrm>
              <a:off x="374650" y="1282700"/>
              <a:ext cx="163513" cy="379413"/>
            </a:xfrm>
            <a:custGeom>
              <a:avLst/>
              <a:gdLst>
                <a:gd name="T0" fmla="*/ 118 w 162"/>
                <a:gd name="T1" fmla="*/ 374 h 374"/>
                <a:gd name="T2" fmla="*/ 112 w 162"/>
                <a:gd name="T3" fmla="*/ 356 h 374"/>
                <a:gd name="T4" fmla="*/ 0 w 162"/>
                <a:gd name="T5" fmla="*/ 16 h 374"/>
                <a:gd name="T6" fmla="*/ 45 w 162"/>
                <a:gd name="T7" fmla="*/ 0 h 374"/>
                <a:gd name="T8" fmla="*/ 162 w 162"/>
                <a:gd name="T9" fmla="*/ 360 h 374"/>
                <a:gd name="T10" fmla="*/ 118 w 162"/>
                <a:gd name="T11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374">
                  <a:moveTo>
                    <a:pt x="118" y="374"/>
                  </a:moveTo>
                  <a:cubicBezTo>
                    <a:pt x="116" y="368"/>
                    <a:pt x="114" y="362"/>
                    <a:pt x="112" y="356"/>
                  </a:cubicBezTo>
                  <a:cubicBezTo>
                    <a:pt x="79" y="256"/>
                    <a:pt x="34" y="127"/>
                    <a:pt x="0" y="16"/>
                  </a:cubicBezTo>
                  <a:cubicBezTo>
                    <a:pt x="15" y="11"/>
                    <a:pt x="30" y="5"/>
                    <a:pt x="45" y="0"/>
                  </a:cubicBezTo>
                  <a:cubicBezTo>
                    <a:pt x="84" y="120"/>
                    <a:pt x="123" y="240"/>
                    <a:pt x="162" y="360"/>
                  </a:cubicBezTo>
                  <a:cubicBezTo>
                    <a:pt x="147" y="365"/>
                    <a:pt x="133" y="370"/>
                    <a:pt x="118" y="37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9" name="Freeform 440"/>
            <p:cNvSpPr/>
            <p:nvPr userDrawn="1"/>
          </p:nvSpPr>
          <p:spPr bwMode="auto">
            <a:xfrm>
              <a:off x="323850" y="1295400"/>
              <a:ext cx="176213" cy="382588"/>
            </a:xfrm>
            <a:custGeom>
              <a:avLst/>
              <a:gdLst>
                <a:gd name="T0" fmla="*/ 118 w 174"/>
                <a:gd name="T1" fmla="*/ 377 h 377"/>
                <a:gd name="T2" fmla="*/ 110 w 174"/>
                <a:gd name="T3" fmla="*/ 351 h 377"/>
                <a:gd name="T4" fmla="*/ 0 w 174"/>
                <a:gd name="T5" fmla="*/ 18 h 377"/>
                <a:gd name="T6" fmla="*/ 56 w 174"/>
                <a:gd name="T7" fmla="*/ 0 h 377"/>
                <a:gd name="T8" fmla="*/ 117 w 174"/>
                <a:gd name="T9" fmla="*/ 180 h 377"/>
                <a:gd name="T10" fmla="*/ 166 w 174"/>
                <a:gd name="T11" fmla="*/ 333 h 377"/>
                <a:gd name="T12" fmla="*/ 174 w 174"/>
                <a:gd name="T13" fmla="*/ 359 h 377"/>
                <a:gd name="T14" fmla="*/ 118 w 174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77">
                  <a:moveTo>
                    <a:pt x="118" y="377"/>
                  </a:moveTo>
                  <a:cubicBezTo>
                    <a:pt x="115" y="368"/>
                    <a:pt x="113" y="360"/>
                    <a:pt x="110" y="351"/>
                  </a:cubicBezTo>
                  <a:cubicBezTo>
                    <a:pt x="78" y="254"/>
                    <a:pt x="35" y="127"/>
                    <a:pt x="0" y="18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7" y="59"/>
                    <a:pt x="98" y="121"/>
                    <a:pt x="117" y="180"/>
                  </a:cubicBezTo>
                  <a:cubicBezTo>
                    <a:pt x="133" y="232"/>
                    <a:pt x="150" y="285"/>
                    <a:pt x="166" y="333"/>
                  </a:cubicBezTo>
                  <a:cubicBezTo>
                    <a:pt x="169" y="342"/>
                    <a:pt x="172" y="351"/>
                    <a:pt x="174" y="359"/>
                  </a:cubicBezTo>
                  <a:cubicBezTo>
                    <a:pt x="156" y="365"/>
                    <a:pt x="137" y="371"/>
                    <a:pt x="118" y="377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0" name="Freeform 441"/>
            <p:cNvSpPr/>
            <p:nvPr userDrawn="1"/>
          </p:nvSpPr>
          <p:spPr bwMode="auto">
            <a:xfrm>
              <a:off x="277813" y="1312863"/>
              <a:ext cx="171450" cy="382588"/>
            </a:xfrm>
            <a:custGeom>
              <a:avLst/>
              <a:gdLst>
                <a:gd name="T0" fmla="*/ 115 w 170"/>
                <a:gd name="T1" fmla="*/ 378 h 378"/>
                <a:gd name="T2" fmla="*/ 0 w 170"/>
                <a:gd name="T3" fmla="*/ 18 h 378"/>
                <a:gd name="T4" fmla="*/ 52 w 170"/>
                <a:gd name="T5" fmla="*/ 0 h 378"/>
                <a:gd name="T6" fmla="*/ 170 w 170"/>
                <a:gd name="T7" fmla="*/ 359 h 378"/>
                <a:gd name="T8" fmla="*/ 115 w 170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8">
                  <a:moveTo>
                    <a:pt x="115" y="378"/>
                  </a:moveTo>
                  <a:cubicBezTo>
                    <a:pt x="82" y="277"/>
                    <a:pt x="33" y="118"/>
                    <a:pt x="0" y="18"/>
                  </a:cubicBezTo>
                  <a:cubicBezTo>
                    <a:pt x="18" y="12"/>
                    <a:pt x="35" y="6"/>
                    <a:pt x="52" y="0"/>
                  </a:cubicBezTo>
                  <a:cubicBezTo>
                    <a:pt x="109" y="178"/>
                    <a:pt x="147" y="290"/>
                    <a:pt x="170" y="359"/>
                  </a:cubicBezTo>
                  <a:cubicBezTo>
                    <a:pt x="151" y="365"/>
                    <a:pt x="133" y="372"/>
                    <a:pt x="115" y="37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1" name="Freeform 442"/>
            <p:cNvSpPr/>
            <p:nvPr userDrawn="1"/>
          </p:nvSpPr>
          <p:spPr bwMode="auto">
            <a:xfrm>
              <a:off x="458788" y="1252538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7" y="293"/>
                    <a:pt x="35" y="126"/>
                    <a:pt x="0" y="17"/>
                  </a:cubicBezTo>
                  <a:cubicBezTo>
                    <a:pt x="17" y="11"/>
                    <a:pt x="34" y="6"/>
                    <a:pt x="51" y="0"/>
                  </a:cubicBezTo>
                  <a:cubicBezTo>
                    <a:pt x="113" y="193"/>
                    <a:pt x="151" y="300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2" name="Freeform 443"/>
            <p:cNvSpPr/>
            <p:nvPr userDrawn="1"/>
          </p:nvSpPr>
          <p:spPr bwMode="auto">
            <a:xfrm>
              <a:off x="696913" y="1182688"/>
              <a:ext cx="142875" cy="373063"/>
            </a:xfrm>
            <a:custGeom>
              <a:avLst/>
              <a:gdLst>
                <a:gd name="T0" fmla="*/ 119 w 142"/>
                <a:gd name="T1" fmla="*/ 367 h 367"/>
                <a:gd name="T2" fmla="*/ 106 w 142"/>
                <a:gd name="T3" fmla="*/ 331 h 367"/>
                <a:gd name="T4" fmla="*/ 0 w 142"/>
                <a:gd name="T5" fmla="*/ 8 h 367"/>
                <a:gd name="T6" fmla="*/ 25 w 142"/>
                <a:gd name="T7" fmla="*/ 0 h 367"/>
                <a:gd name="T8" fmla="*/ 142 w 142"/>
                <a:gd name="T9" fmla="*/ 359 h 367"/>
                <a:gd name="T10" fmla="*/ 119 w 142"/>
                <a:gd name="T11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367">
                  <a:moveTo>
                    <a:pt x="119" y="367"/>
                  </a:moveTo>
                  <a:cubicBezTo>
                    <a:pt x="114" y="355"/>
                    <a:pt x="110" y="342"/>
                    <a:pt x="106" y="331"/>
                  </a:cubicBezTo>
                  <a:cubicBezTo>
                    <a:pt x="75" y="237"/>
                    <a:pt x="33" y="113"/>
                    <a:pt x="0" y="8"/>
                  </a:cubicBezTo>
                  <a:cubicBezTo>
                    <a:pt x="8" y="5"/>
                    <a:pt x="16" y="3"/>
                    <a:pt x="25" y="0"/>
                  </a:cubicBezTo>
                  <a:cubicBezTo>
                    <a:pt x="64" y="120"/>
                    <a:pt x="103" y="240"/>
                    <a:pt x="142" y="359"/>
                  </a:cubicBezTo>
                  <a:cubicBezTo>
                    <a:pt x="134" y="362"/>
                    <a:pt x="126" y="364"/>
                    <a:pt x="119" y="367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3" name="Freeform 444"/>
            <p:cNvSpPr/>
            <p:nvPr userDrawn="1"/>
          </p:nvSpPr>
          <p:spPr bwMode="auto">
            <a:xfrm>
              <a:off x="598488" y="1204913"/>
              <a:ext cx="174625" cy="382588"/>
            </a:xfrm>
            <a:custGeom>
              <a:avLst/>
              <a:gdLst>
                <a:gd name="T0" fmla="*/ 119 w 172"/>
                <a:gd name="T1" fmla="*/ 377 h 377"/>
                <a:gd name="T2" fmla="*/ 102 w 172"/>
                <a:gd name="T3" fmla="*/ 326 h 377"/>
                <a:gd name="T4" fmla="*/ 0 w 172"/>
                <a:gd name="T5" fmla="*/ 19 h 377"/>
                <a:gd name="T6" fmla="*/ 56 w 172"/>
                <a:gd name="T7" fmla="*/ 0 h 377"/>
                <a:gd name="T8" fmla="*/ 110 w 172"/>
                <a:gd name="T9" fmla="*/ 163 h 377"/>
                <a:gd name="T10" fmla="*/ 156 w 172"/>
                <a:gd name="T11" fmla="*/ 308 h 377"/>
                <a:gd name="T12" fmla="*/ 172 w 172"/>
                <a:gd name="T13" fmla="*/ 360 h 377"/>
                <a:gd name="T14" fmla="*/ 119 w 172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377">
                  <a:moveTo>
                    <a:pt x="119" y="377"/>
                  </a:moveTo>
                  <a:cubicBezTo>
                    <a:pt x="114" y="361"/>
                    <a:pt x="107" y="342"/>
                    <a:pt x="102" y="326"/>
                  </a:cubicBezTo>
                  <a:cubicBezTo>
                    <a:pt x="72" y="236"/>
                    <a:pt x="33" y="121"/>
                    <a:pt x="0" y="19"/>
                  </a:cubicBezTo>
                  <a:cubicBezTo>
                    <a:pt x="18" y="13"/>
                    <a:pt x="37" y="6"/>
                    <a:pt x="56" y="0"/>
                  </a:cubicBezTo>
                  <a:cubicBezTo>
                    <a:pt x="75" y="54"/>
                    <a:pt x="93" y="109"/>
                    <a:pt x="110" y="163"/>
                  </a:cubicBezTo>
                  <a:cubicBezTo>
                    <a:pt x="126" y="212"/>
                    <a:pt x="141" y="263"/>
                    <a:pt x="156" y="308"/>
                  </a:cubicBezTo>
                  <a:cubicBezTo>
                    <a:pt x="163" y="326"/>
                    <a:pt x="168" y="343"/>
                    <a:pt x="172" y="360"/>
                  </a:cubicBezTo>
                  <a:cubicBezTo>
                    <a:pt x="155" y="365"/>
                    <a:pt x="137" y="372"/>
                    <a:pt x="119" y="37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4" name="Freeform 445"/>
            <p:cNvSpPr/>
            <p:nvPr userDrawn="1"/>
          </p:nvSpPr>
          <p:spPr bwMode="auto">
            <a:xfrm>
              <a:off x="506413" y="1236663"/>
              <a:ext cx="174625" cy="382588"/>
            </a:xfrm>
            <a:custGeom>
              <a:avLst/>
              <a:gdLst>
                <a:gd name="T0" fmla="*/ 120 w 173"/>
                <a:gd name="T1" fmla="*/ 377 h 377"/>
                <a:gd name="T2" fmla="*/ 101 w 173"/>
                <a:gd name="T3" fmla="*/ 320 h 377"/>
                <a:gd name="T4" fmla="*/ 0 w 173"/>
                <a:gd name="T5" fmla="*/ 18 h 377"/>
                <a:gd name="T6" fmla="*/ 56 w 173"/>
                <a:gd name="T7" fmla="*/ 0 h 377"/>
                <a:gd name="T8" fmla="*/ 109 w 173"/>
                <a:gd name="T9" fmla="*/ 158 h 377"/>
                <a:gd name="T10" fmla="*/ 155 w 173"/>
                <a:gd name="T11" fmla="*/ 303 h 377"/>
                <a:gd name="T12" fmla="*/ 173 w 173"/>
                <a:gd name="T13" fmla="*/ 359 h 377"/>
                <a:gd name="T14" fmla="*/ 120 w 173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77">
                  <a:moveTo>
                    <a:pt x="120" y="377"/>
                  </a:moveTo>
                  <a:cubicBezTo>
                    <a:pt x="114" y="359"/>
                    <a:pt x="107" y="339"/>
                    <a:pt x="101" y="320"/>
                  </a:cubicBezTo>
                  <a:cubicBezTo>
                    <a:pt x="71" y="232"/>
                    <a:pt x="32" y="118"/>
                    <a:pt x="0" y="18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4" y="52"/>
                    <a:pt x="92" y="105"/>
                    <a:pt x="109" y="158"/>
                  </a:cubicBezTo>
                  <a:cubicBezTo>
                    <a:pt x="125" y="207"/>
                    <a:pt x="140" y="258"/>
                    <a:pt x="155" y="303"/>
                  </a:cubicBezTo>
                  <a:cubicBezTo>
                    <a:pt x="163" y="323"/>
                    <a:pt x="168" y="341"/>
                    <a:pt x="173" y="359"/>
                  </a:cubicBezTo>
                  <a:cubicBezTo>
                    <a:pt x="155" y="365"/>
                    <a:pt x="137" y="371"/>
                    <a:pt x="120" y="377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5" name="Freeform 446"/>
            <p:cNvSpPr/>
            <p:nvPr userDrawn="1"/>
          </p:nvSpPr>
          <p:spPr bwMode="auto">
            <a:xfrm>
              <a:off x="419100" y="1268413"/>
              <a:ext cx="163513" cy="379413"/>
            </a:xfrm>
            <a:custGeom>
              <a:avLst/>
              <a:gdLst>
                <a:gd name="T0" fmla="*/ 116 w 161"/>
                <a:gd name="T1" fmla="*/ 374 h 374"/>
                <a:gd name="T2" fmla="*/ 0 w 161"/>
                <a:gd name="T3" fmla="*/ 15 h 374"/>
                <a:gd name="T4" fmla="*/ 44 w 161"/>
                <a:gd name="T5" fmla="*/ 0 h 374"/>
                <a:gd name="T6" fmla="*/ 96 w 161"/>
                <a:gd name="T7" fmla="*/ 157 h 374"/>
                <a:gd name="T8" fmla="*/ 143 w 161"/>
                <a:gd name="T9" fmla="*/ 302 h 374"/>
                <a:gd name="T10" fmla="*/ 161 w 161"/>
                <a:gd name="T11" fmla="*/ 360 h 374"/>
                <a:gd name="T12" fmla="*/ 116 w 161"/>
                <a:gd name="T13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374">
                  <a:moveTo>
                    <a:pt x="116" y="374"/>
                  </a:moveTo>
                  <a:cubicBezTo>
                    <a:pt x="78" y="254"/>
                    <a:pt x="39" y="134"/>
                    <a:pt x="0" y="15"/>
                  </a:cubicBezTo>
                  <a:cubicBezTo>
                    <a:pt x="15" y="10"/>
                    <a:pt x="29" y="5"/>
                    <a:pt x="44" y="0"/>
                  </a:cubicBezTo>
                  <a:cubicBezTo>
                    <a:pt x="61" y="52"/>
                    <a:pt x="79" y="106"/>
                    <a:pt x="96" y="157"/>
                  </a:cubicBezTo>
                  <a:cubicBezTo>
                    <a:pt x="112" y="206"/>
                    <a:pt x="128" y="257"/>
                    <a:pt x="143" y="302"/>
                  </a:cubicBezTo>
                  <a:cubicBezTo>
                    <a:pt x="150" y="323"/>
                    <a:pt x="155" y="341"/>
                    <a:pt x="161" y="360"/>
                  </a:cubicBezTo>
                  <a:cubicBezTo>
                    <a:pt x="146" y="364"/>
                    <a:pt x="131" y="369"/>
                    <a:pt x="116" y="37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6" name="Freeform 447"/>
            <p:cNvSpPr/>
            <p:nvPr userDrawn="1"/>
          </p:nvSpPr>
          <p:spPr bwMode="auto">
            <a:xfrm>
              <a:off x="649288" y="1189038"/>
              <a:ext cx="173038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5" y="127"/>
                    <a:pt x="0" y="17"/>
                  </a:cubicBezTo>
                  <a:cubicBezTo>
                    <a:pt x="17" y="11"/>
                    <a:pt x="34" y="6"/>
                    <a:pt x="51" y="0"/>
                  </a:cubicBezTo>
                  <a:cubicBezTo>
                    <a:pt x="114" y="195"/>
                    <a:pt x="151" y="301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7" name="Freeform 448"/>
            <p:cNvSpPr/>
            <p:nvPr userDrawn="1"/>
          </p:nvSpPr>
          <p:spPr bwMode="auto">
            <a:xfrm>
              <a:off x="554038" y="1222375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6" y="127"/>
                    <a:pt x="0" y="17"/>
                  </a:cubicBezTo>
                  <a:cubicBezTo>
                    <a:pt x="17" y="11"/>
                    <a:pt x="33" y="5"/>
                    <a:pt x="51" y="0"/>
                  </a:cubicBezTo>
                  <a:cubicBezTo>
                    <a:pt x="113" y="194"/>
                    <a:pt x="151" y="301"/>
                    <a:pt x="170" y="359"/>
                  </a:cubicBezTo>
                  <a:cubicBezTo>
                    <a:pt x="151" y="364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8" name="Freeform 449"/>
            <p:cNvSpPr/>
            <p:nvPr userDrawn="1"/>
          </p:nvSpPr>
          <p:spPr bwMode="auto">
            <a:xfrm>
              <a:off x="241300" y="1157288"/>
              <a:ext cx="236538" cy="104775"/>
            </a:xfrm>
            <a:custGeom>
              <a:avLst/>
              <a:gdLst>
                <a:gd name="T0" fmla="*/ 233 w 233"/>
                <a:gd name="T1" fmla="*/ 102 h 102"/>
                <a:gd name="T2" fmla="*/ 0 w 233"/>
                <a:gd name="T3" fmla="*/ 65 h 102"/>
                <a:gd name="T4" fmla="*/ 77 w 233"/>
                <a:gd name="T5" fmla="*/ 24 h 102"/>
                <a:gd name="T6" fmla="*/ 46 w 233"/>
                <a:gd name="T7" fmla="*/ 0 h 102"/>
                <a:gd name="T8" fmla="*/ 169 w 233"/>
                <a:gd name="T9" fmla="*/ 55 h 102"/>
                <a:gd name="T10" fmla="*/ 198 w 233"/>
                <a:gd name="T11" fmla="*/ 69 h 102"/>
                <a:gd name="T12" fmla="*/ 233 w 233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02">
                  <a:moveTo>
                    <a:pt x="233" y="102"/>
                  </a:moveTo>
                  <a:cubicBezTo>
                    <a:pt x="193" y="58"/>
                    <a:pt x="90" y="35"/>
                    <a:pt x="0" y="65"/>
                  </a:cubicBezTo>
                  <a:cubicBezTo>
                    <a:pt x="25" y="51"/>
                    <a:pt x="51" y="37"/>
                    <a:pt x="77" y="24"/>
                  </a:cubicBezTo>
                  <a:cubicBezTo>
                    <a:pt x="67" y="16"/>
                    <a:pt x="56" y="8"/>
                    <a:pt x="46" y="0"/>
                  </a:cubicBezTo>
                  <a:cubicBezTo>
                    <a:pt x="82" y="2"/>
                    <a:pt x="122" y="32"/>
                    <a:pt x="169" y="55"/>
                  </a:cubicBezTo>
                  <a:cubicBezTo>
                    <a:pt x="181" y="61"/>
                    <a:pt x="189" y="63"/>
                    <a:pt x="198" y="69"/>
                  </a:cubicBezTo>
                  <a:cubicBezTo>
                    <a:pt x="219" y="81"/>
                    <a:pt x="231" y="94"/>
                    <a:pt x="233" y="10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9" name="Freeform 450"/>
            <p:cNvSpPr/>
            <p:nvPr userDrawn="1"/>
          </p:nvSpPr>
          <p:spPr bwMode="auto">
            <a:xfrm>
              <a:off x="438150" y="962025"/>
              <a:ext cx="227013" cy="300038"/>
            </a:xfrm>
            <a:custGeom>
              <a:avLst/>
              <a:gdLst>
                <a:gd name="T0" fmla="*/ 38 w 224"/>
                <a:gd name="T1" fmla="*/ 296 h 296"/>
                <a:gd name="T2" fmla="*/ 224 w 224"/>
                <a:gd name="T3" fmla="*/ 55 h 296"/>
                <a:gd name="T4" fmla="*/ 125 w 224"/>
                <a:gd name="T5" fmla="*/ 64 h 296"/>
                <a:gd name="T6" fmla="*/ 77 w 224"/>
                <a:gd name="T7" fmla="*/ 0 h 296"/>
                <a:gd name="T8" fmla="*/ 38 w 224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96">
                  <a:moveTo>
                    <a:pt x="38" y="296"/>
                  </a:moveTo>
                  <a:cubicBezTo>
                    <a:pt x="87" y="188"/>
                    <a:pt x="120" y="111"/>
                    <a:pt x="224" y="55"/>
                  </a:cubicBezTo>
                  <a:cubicBezTo>
                    <a:pt x="191" y="58"/>
                    <a:pt x="158" y="61"/>
                    <a:pt x="125" y="64"/>
                  </a:cubicBezTo>
                  <a:cubicBezTo>
                    <a:pt x="109" y="43"/>
                    <a:pt x="93" y="22"/>
                    <a:pt x="77" y="0"/>
                  </a:cubicBezTo>
                  <a:cubicBezTo>
                    <a:pt x="0" y="147"/>
                    <a:pt x="31" y="176"/>
                    <a:pt x="38" y="296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" name="Freeform 451"/>
            <p:cNvSpPr/>
            <p:nvPr userDrawn="1"/>
          </p:nvSpPr>
          <p:spPr bwMode="auto">
            <a:xfrm>
              <a:off x="477838" y="1112838"/>
              <a:ext cx="149225" cy="146050"/>
            </a:xfrm>
            <a:custGeom>
              <a:avLst/>
              <a:gdLst>
                <a:gd name="T0" fmla="*/ 0 w 148"/>
                <a:gd name="T1" fmla="*/ 144 h 144"/>
                <a:gd name="T2" fmla="*/ 54 w 148"/>
                <a:gd name="T3" fmla="*/ 66 h 144"/>
                <a:gd name="T4" fmla="*/ 84 w 148"/>
                <a:gd name="T5" fmla="*/ 65 h 144"/>
                <a:gd name="T6" fmla="*/ 78 w 148"/>
                <a:gd name="T7" fmla="*/ 81 h 144"/>
                <a:gd name="T8" fmla="*/ 5 w 148"/>
                <a:gd name="T9" fmla="*/ 134 h 144"/>
                <a:gd name="T10" fmla="*/ 127 w 148"/>
                <a:gd name="T11" fmla="*/ 42 h 144"/>
                <a:gd name="T12" fmla="*/ 102 w 148"/>
                <a:gd name="T13" fmla="*/ 103 h 144"/>
                <a:gd name="T14" fmla="*/ 0 w 148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4">
                  <a:moveTo>
                    <a:pt x="0" y="144"/>
                  </a:moveTo>
                  <a:cubicBezTo>
                    <a:pt x="10" y="119"/>
                    <a:pt x="29" y="79"/>
                    <a:pt x="54" y="66"/>
                  </a:cubicBezTo>
                  <a:cubicBezTo>
                    <a:pt x="65" y="61"/>
                    <a:pt x="81" y="58"/>
                    <a:pt x="84" y="65"/>
                  </a:cubicBezTo>
                  <a:cubicBezTo>
                    <a:pt x="87" y="69"/>
                    <a:pt x="86" y="77"/>
                    <a:pt x="78" y="81"/>
                  </a:cubicBezTo>
                  <a:cubicBezTo>
                    <a:pt x="61" y="92"/>
                    <a:pt x="28" y="101"/>
                    <a:pt x="5" y="134"/>
                  </a:cubicBezTo>
                  <a:cubicBezTo>
                    <a:pt x="20" y="84"/>
                    <a:pt x="90" y="0"/>
                    <a:pt x="127" y="42"/>
                  </a:cubicBezTo>
                  <a:cubicBezTo>
                    <a:pt x="148" y="68"/>
                    <a:pt x="133" y="93"/>
                    <a:pt x="102" y="103"/>
                  </a:cubicBezTo>
                  <a:cubicBezTo>
                    <a:pt x="57" y="117"/>
                    <a:pt x="48" y="100"/>
                    <a:pt x="0" y="14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1" name="Freeform 452"/>
            <p:cNvSpPr/>
            <p:nvPr userDrawn="1"/>
          </p:nvSpPr>
          <p:spPr bwMode="auto">
            <a:xfrm>
              <a:off x="309563" y="1193800"/>
              <a:ext cx="165100" cy="104775"/>
            </a:xfrm>
            <a:custGeom>
              <a:avLst/>
              <a:gdLst>
                <a:gd name="T0" fmla="*/ 164 w 164"/>
                <a:gd name="T1" fmla="*/ 64 h 102"/>
                <a:gd name="T2" fmla="*/ 75 w 164"/>
                <a:gd name="T3" fmla="*/ 33 h 102"/>
                <a:gd name="T4" fmla="*/ 51 w 164"/>
                <a:gd name="T5" fmla="*/ 50 h 102"/>
                <a:gd name="T6" fmla="*/ 65 w 164"/>
                <a:gd name="T7" fmla="*/ 59 h 102"/>
                <a:gd name="T8" fmla="*/ 154 w 164"/>
                <a:gd name="T9" fmla="*/ 58 h 102"/>
                <a:gd name="T10" fmla="*/ 3 w 164"/>
                <a:gd name="T11" fmla="*/ 58 h 102"/>
                <a:gd name="T12" fmla="*/ 59 w 164"/>
                <a:gd name="T13" fmla="*/ 92 h 102"/>
                <a:gd name="T14" fmla="*/ 164 w 164"/>
                <a:gd name="T15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164" y="64"/>
                  </a:moveTo>
                  <a:cubicBezTo>
                    <a:pt x="142" y="50"/>
                    <a:pt x="104" y="29"/>
                    <a:pt x="75" y="33"/>
                  </a:cubicBezTo>
                  <a:cubicBezTo>
                    <a:pt x="63" y="35"/>
                    <a:pt x="49" y="43"/>
                    <a:pt x="51" y="50"/>
                  </a:cubicBezTo>
                  <a:cubicBezTo>
                    <a:pt x="51" y="55"/>
                    <a:pt x="56" y="60"/>
                    <a:pt x="65" y="59"/>
                  </a:cubicBezTo>
                  <a:cubicBezTo>
                    <a:pt x="85" y="57"/>
                    <a:pt x="117" y="46"/>
                    <a:pt x="154" y="58"/>
                  </a:cubicBezTo>
                  <a:cubicBezTo>
                    <a:pt x="114" y="27"/>
                    <a:pt x="8" y="0"/>
                    <a:pt x="3" y="58"/>
                  </a:cubicBezTo>
                  <a:cubicBezTo>
                    <a:pt x="0" y="91"/>
                    <a:pt x="27" y="102"/>
                    <a:pt x="59" y="92"/>
                  </a:cubicBezTo>
                  <a:cubicBezTo>
                    <a:pt x="103" y="76"/>
                    <a:pt x="100" y="57"/>
                    <a:pt x="164" y="6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" name="Freeform 453"/>
            <p:cNvSpPr/>
            <p:nvPr userDrawn="1"/>
          </p:nvSpPr>
          <p:spPr bwMode="auto">
            <a:xfrm>
              <a:off x="377825" y="1127125"/>
              <a:ext cx="100013" cy="134938"/>
            </a:xfrm>
            <a:custGeom>
              <a:avLst/>
              <a:gdLst>
                <a:gd name="T0" fmla="*/ 99 w 99"/>
                <a:gd name="T1" fmla="*/ 132 h 132"/>
                <a:gd name="T2" fmla="*/ 73 w 99"/>
                <a:gd name="T3" fmla="*/ 59 h 132"/>
                <a:gd name="T4" fmla="*/ 51 w 99"/>
                <a:gd name="T5" fmla="*/ 52 h 132"/>
                <a:gd name="T6" fmla="*/ 52 w 99"/>
                <a:gd name="T7" fmla="*/ 66 h 132"/>
                <a:gd name="T8" fmla="*/ 97 w 99"/>
                <a:gd name="T9" fmla="*/ 122 h 132"/>
                <a:gd name="T10" fmla="*/ 22 w 99"/>
                <a:gd name="T11" fmla="*/ 25 h 132"/>
                <a:gd name="T12" fmla="*/ 29 w 99"/>
                <a:gd name="T13" fmla="*/ 78 h 132"/>
                <a:gd name="T14" fmla="*/ 99 w 99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32">
                  <a:moveTo>
                    <a:pt x="99" y="132"/>
                  </a:moveTo>
                  <a:cubicBezTo>
                    <a:pt x="96" y="110"/>
                    <a:pt x="89" y="75"/>
                    <a:pt x="73" y="59"/>
                  </a:cubicBezTo>
                  <a:cubicBezTo>
                    <a:pt x="66" y="53"/>
                    <a:pt x="54" y="47"/>
                    <a:pt x="51" y="52"/>
                  </a:cubicBezTo>
                  <a:cubicBezTo>
                    <a:pt x="48" y="55"/>
                    <a:pt x="47" y="60"/>
                    <a:pt x="52" y="66"/>
                  </a:cubicBezTo>
                  <a:cubicBezTo>
                    <a:pt x="63" y="77"/>
                    <a:pt x="86" y="92"/>
                    <a:pt x="97" y="122"/>
                  </a:cubicBezTo>
                  <a:cubicBezTo>
                    <a:pt x="96" y="81"/>
                    <a:pt x="60" y="0"/>
                    <a:pt x="22" y="25"/>
                  </a:cubicBezTo>
                  <a:cubicBezTo>
                    <a:pt x="0" y="40"/>
                    <a:pt x="7" y="64"/>
                    <a:pt x="29" y="78"/>
                  </a:cubicBezTo>
                  <a:cubicBezTo>
                    <a:pt x="61" y="98"/>
                    <a:pt x="71" y="86"/>
                    <a:pt x="99" y="13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2" name="组合 361"/>
          <p:cNvGrpSpPr/>
          <p:nvPr userDrawn="1"/>
        </p:nvGrpSpPr>
        <p:grpSpPr>
          <a:xfrm>
            <a:off x="8443748" y="4719359"/>
            <a:ext cx="364821" cy="390359"/>
            <a:chOff x="3971925" y="471487"/>
            <a:chExt cx="847725" cy="915988"/>
          </a:xfrm>
        </p:grpSpPr>
        <p:sp>
          <p:nvSpPr>
            <p:cNvPr id="368" name="Freeform 502"/>
            <p:cNvSpPr/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9" name="Freeform 503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0" name="Freeform 504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1" name="Freeform 505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2" name="Freeform 506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3" name="Freeform 507"/>
            <p:cNvSpPr/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4" name="Freeform 508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5" name="Freeform 509"/>
            <p:cNvSpPr/>
            <p:nvPr userDrawn="1"/>
          </p:nvSpPr>
          <p:spPr bwMode="auto">
            <a:xfrm>
              <a:off x="4268788" y="1171575"/>
              <a:ext cx="236538" cy="190500"/>
            </a:xfrm>
            <a:custGeom>
              <a:avLst/>
              <a:gdLst>
                <a:gd name="T0" fmla="*/ 0 w 232"/>
                <a:gd name="T1" fmla="*/ 119 h 188"/>
                <a:gd name="T2" fmla="*/ 10 w 232"/>
                <a:gd name="T3" fmla="*/ 91 h 188"/>
                <a:gd name="T4" fmla="*/ 41 w 232"/>
                <a:gd name="T5" fmla="*/ 22 h 188"/>
                <a:gd name="T6" fmla="*/ 85 w 232"/>
                <a:gd name="T7" fmla="*/ 13 h 188"/>
                <a:gd name="T8" fmla="*/ 162 w 232"/>
                <a:gd name="T9" fmla="*/ 33 h 188"/>
                <a:gd name="T10" fmla="*/ 232 w 232"/>
                <a:gd name="T11" fmla="*/ 69 h 188"/>
                <a:gd name="T12" fmla="*/ 216 w 232"/>
                <a:gd name="T13" fmla="*/ 123 h 188"/>
                <a:gd name="T14" fmla="*/ 184 w 232"/>
                <a:gd name="T15" fmla="*/ 188 h 188"/>
                <a:gd name="T16" fmla="*/ 92 w 232"/>
                <a:gd name="T17" fmla="*/ 154 h 188"/>
                <a:gd name="T18" fmla="*/ 0 w 232"/>
                <a:gd name="T19" fmla="*/ 11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88">
                  <a:moveTo>
                    <a:pt x="0" y="119"/>
                  </a:moveTo>
                  <a:cubicBezTo>
                    <a:pt x="4" y="109"/>
                    <a:pt x="7" y="100"/>
                    <a:pt x="10" y="91"/>
                  </a:cubicBezTo>
                  <a:cubicBezTo>
                    <a:pt x="19" y="67"/>
                    <a:pt x="31" y="47"/>
                    <a:pt x="41" y="22"/>
                  </a:cubicBezTo>
                  <a:cubicBezTo>
                    <a:pt x="48" y="0"/>
                    <a:pt x="69" y="7"/>
                    <a:pt x="85" y="13"/>
                  </a:cubicBezTo>
                  <a:cubicBezTo>
                    <a:pt x="108" y="19"/>
                    <a:pt x="135" y="25"/>
                    <a:pt x="162" y="33"/>
                  </a:cubicBezTo>
                  <a:cubicBezTo>
                    <a:pt x="189" y="41"/>
                    <a:pt x="214" y="53"/>
                    <a:pt x="232" y="69"/>
                  </a:cubicBezTo>
                  <a:cubicBezTo>
                    <a:pt x="231" y="94"/>
                    <a:pt x="225" y="101"/>
                    <a:pt x="216" y="123"/>
                  </a:cubicBezTo>
                  <a:cubicBezTo>
                    <a:pt x="206" y="146"/>
                    <a:pt x="193" y="167"/>
                    <a:pt x="184" y="188"/>
                  </a:cubicBezTo>
                  <a:cubicBezTo>
                    <a:pt x="153" y="176"/>
                    <a:pt x="123" y="165"/>
                    <a:pt x="92" y="154"/>
                  </a:cubicBezTo>
                  <a:cubicBezTo>
                    <a:pt x="61" y="143"/>
                    <a:pt x="31" y="130"/>
                    <a:pt x="0" y="119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6" name="Freeform 510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7" name="Freeform 511"/>
            <p:cNvSpPr/>
            <p:nvPr userDrawn="1"/>
          </p:nvSpPr>
          <p:spPr bwMode="auto">
            <a:xfrm>
              <a:off x="4225925" y="514350"/>
              <a:ext cx="206375" cy="280988"/>
            </a:xfrm>
            <a:custGeom>
              <a:avLst/>
              <a:gdLst>
                <a:gd name="T0" fmla="*/ 199 w 204"/>
                <a:gd name="T1" fmla="*/ 276 h 276"/>
                <a:gd name="T2" fmla="*/ 141 w 204"/>
                <a:gd name="T3" fmla="*/ 145 h 276"/>
                <a:gd name="T4" fmla="*/ 0 w 204"/>
                <a:gd name="T5" fmla="*/ 39 h 276"/>
                <a:gd name="T6" fmla="*/ 107 w 204"/>
                <a:gd name="T7" fmla="*/ 56 h 276"/>
                <a:gd name="T8" fmla="*/ 94 w 204"/>
                <a:gd name="T9" fmla="*/ 0 h 276"/>
                <a:gd name="T10" fmla="*/ 175 w 204"/>
                <a:gd name="T11" fmla="*/ 173 h 276"/>
                <a:gd name="T12" fmla="*/ 191 w 204"/>
                <a:gd name="T13" fmla="*/ 213 h 276"/>
                <a:gd name="T14" fmla="*/ 199 w 204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76">
                  <a:moveTo>
                    <a:pt x="199" y="276"/>
                  </a:moveTo>
                  <a:cubicBezTo>
                    <a:pt x="197" y="236"/>
                    <a:pt x="176" y="189"/>
                    <a:pt x="141" y="145"/>
                  </a:cubicBezTo>
                  <a:cubicBezTo>
                    <a:pt x="105" y="100"/>
                    <a:pt x="56" y="60"/>
                    <a:pt x="0" y="39"/>
                  </a:cubicBezTo>
                  <a:cubicBezTo>
                    <a:pt x="35" y="44"/>
                    <a:pt x="71" y="50"/>
                    <a:pt x="107" y="56"/>
                  </a:cubicBezTo>
                  <a:cubicBezTo>
                    <a:pt x="102" y="38"/>
                    <a:pt x="98" y="19"/>
                    <a:pt x="94" y="0"/>
                  </a:cubicBezTo>
                  <a:cubicBezTo>
                    <a:pt x="129" y="35"/>
                    <a:pt x="147" y="105"/>
                    <a:pt x="175" y="173"/>
                  </a:cubicBezTo>
                  <a:cubicBezTo>
                    <a:pt x="181" y="190"/>
                    <a:pt x="187" y="198"/>
                    <a:pt x="191" y="213"/>
                  </a:cubicBezTo>
                  <a:cubicBezTo>
                    <a:pt x="202" y="242"/>
                    <a:pt x="204" y="265"/>
                    <a:pt x="199" y="27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8" name="Freeform 512"/>
            <p:cNvSpPr/>
            <p:nvPr userDrawn="1"/>
          </p:nvSpPr>
          <p:spPr bwMode="auto">
            <a:xfrm>
              <a:off x="4425950" y="471487"/>
              <a:ext cx="393700" cy="323850"/>
            </a:xfrm>
            <a:custGeom>
              <a:avLst/>
              <a:gdLst>
                <a:gd name="T0" fmla="*/ 0 w 389"/>
                <a:gd name="T1" fmla="*/ 318 h 318"/>
                <a:gd name="T2" fmla="*/ 184 w 389"/>
                <a:gd name="T3" fmla="*/ 222 h 318"/>
                <a:gd name="T4" fmla="*/ 389 w 389"/>
                <a:gd name="T5" fmla="*/ 203 h 318"/>
                <a:gd name="T6" fmla="*/ 283 w 389"/>
                <a:gd name="T7" fmla="*/ 125 h 318"/>
                <a:gd name="T8" fmla="*/ 297 w 389"/>
                <a:gd name="T9" fmla="*/ 0 h 318"/>
                <a:gd name="T10" fmla="*/ 101 w 389"/>
                <a:gd name="T11" fmla="*/ 153 h 318"/>
                <a:gd name="T12" fmla="*/ 0 w 389"/>
                <a:gd name="T13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9" h="318">
                  <a:moveTo>
                    <a:pt x="0" y="318"/>
                  </a:moveTo>
                  <a:cubicBezTo>
                    <a:pt x="66" y="279"/>
                    <a:pt x="124" y="245"/>
                    <a:pt x="184" y="222"/>
                  </a:cubicBezTo>
                  <a:cubicBezTo>
                    <a:pt x="247" y="199"/>
                    <a:pt x="312" y="190"/>
                    <a:pt x="389" y="203"/>
                  </a:cubicBezTo>
                  <a:cubicBezTo>
                    <a:pt x="354" y="177"/>
                    <a:pt x="319" y="151"/>
                    <a:pt x="283" y="125"/>
                  </a:cubicBezTo>
                  <a:cubicBezTo>
                    <a:pt x="288" y="84"/>
                    <a:pt x="292" y="43"/>
                    <a:pt x="297" y="0"/>
                  </a:cubicBezTo>
                  <a:cubicBezTo>
                    <a:pt x="188" y="60"/>
                    <a:pt x="137" y="104"/>
                    <a:pt x="101" y="153"/>
                  </a:cubicBezTo>
                  <a:cubicBezTo>
                    <a:pt x="66" y="200"/>
                    <a:pt x="44" y="250"/>
                    <a:pt x="0" y="318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9" name="Freeform 513"/>
            <p:cNvSpPr/>
            <p:nvPr userDrawn="1"/>
          </p:nvSpPr>
          <p:spPr bwMode="auto">
            <a:xfrm>
              <a:off x="4429125" y="735013"/>
              <a:ext cx="207963" cy="111125"/>
            </a:xfrm>
            <a:custGeom>
              <a:avLst/>
              <a:gdLst>
                <a:gd name="T0" fmla="*/ 0 w 204"/>
                <a:gd name="T1" fmla="*/ 57 h 110"/>
                <a:gd name="T2" fmla="*/ 114 w 204"/>
                <a:gd name="T3" fmla="*/ 16 h 110"/>
                <a:gd name="T4" fmla="*/ 143 w 204"/>
                <a:gd name="T5" fmla="*/ 40 h 110"/>
                <a:gd name="T6" fmla="*/ 123 w 204"/>
                <a:gd name="T7" fmla="*/ 51 h 110"/>
                <a:gd name="T8" fmla="*/ 13 w 204"/>
                <a:gd name="T9" fmla="*/ 49 h 110"/>
                <a:gd name="T10" fmla="*/ 128 w 204"/>
                <a:gd name="T11" fmla="*/ 5 h 110"/>
                <a:gd name="T12" fmla="*/ 202 w 204"/>
                <a:gd name="T13" fmla="*/ 50 h 110"/>
                <a:gd name="T14" fmla="*/ 127 w 204"/>
                <a:gd name="T15" fmla="*/ 95 h 110"/>
                <a:gd name="T16" fmla="*/ 0 w 204"/>
                <a:gd name="T17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0">
                  <a:moveTo>
                    <a:pt x="0" y="57"/>
                  </a:moveTo>
                  <a:cubicBezTo>
                    <a:pt x="28" y="39"/>
                    <a:pt x="79" y="10"/>
                    <a:pt x="114" y="16"/>
                  </a:cubicBezTo>
                  <a:cubicBezTo>
                    <a:pt x="129" y="19"/>
                    <a:pt x="146" y="30"/>
                    <a:pt x="143" y="40"/>
                  </a:cubicBezTo>
                  <a:cubicBezTo>
                    <a:pt x="142" y="47"/>
                    <a:pt x="135" y="53"/>
                    <a:pt x="123" y="51"/>
                  </a:cubicBezTo>
                  <a:cubicBezTo>
                    <a:pt x="99" y="49"/>
                    <a:pt x="60" y="33"/>
                    <a:pt x="13" y="49"/>
                  </a:cubicBezTo>
                  <a:cubicBezTo>
                    <a:pt x="39" y="28"/>
                    <a:pt x="87" y="9"/>
                    <a:pt x="128" y="5"/>
                  </a:cubicBezTo>
                  <a:cubicBezTo>
                    <a:pt x="169" y="0"/>
                    <a:pt x="204" y="10"/>
                    <a:pt x="202" y="50"/>
                  </a:cubicBezTo>
                  <a:cubicBezTo>
                    <a:pt x="201" y="95"/>
                    <a:pt x="165" y="110"/>
                    <a:pt x="127" y="95"/>
                  </a:cubicBezTo>
                  <a:cubicBezTo>
                    <a:pt x="74" y="74"/>
                    <a:pt x="80" y="47"/>
                    <a:pt x="0" y="5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0" name="Freeform 514"/>
            <p:cNvSpPr/>
            <p:nvPr userDrawn="1"/>
          </p:nvSpPr>
          <p:spPr bwMode="auto">
            <a:xfrm>
              <a:off x="4244975" y="615950"/>
              <a:ext cx="180975" cy="176213"/>
            </a:xfrm>
            <a:custGeom>
              <a:avLst/>
              <a:gdLst>
                <a:gd name="T0" fmla="*/ 179 w 179"/>
                <a:gd name="T1" fmla="*/ 173 h 173"/>
                <a:gd name="T2" fmla="*/ 117 w 179"/>
                <a:gd name="T3" fmla="*/ 66 h 173"/>
                <a:gd name="T4" fmla="*/ 80 w 179"/>
                <a:gd name="T5" fmla="*/ 64 h 173"/>
                <a:gd name="T6" fmla="*/ 87 w 179"/>
                <a:gd name="T7" fmla="*/ 86 h 173"/>
                <a:gd name="T8" fmla="*/ 174 w 179"/>
                <a:gd name="T9" fmla="*/ 158 h 173"/>
                <a:gd name="T10" fmla="*/ 113 w 179"/>
                <a:gd name="T11" fmla="*/ 47 h 173"/>
                <a:gd name="T12" fmla="*/ 27 w 179"/>
                <a:gd name="T13" fmla="*/ 33 h 173"/>
                <a:gd name="T14" fmla="*/ 58 w 179"/>
                <a:gd name="T15" fmla="*/ 117 h 173"/>
                <a:gd name="T16" fmla="*/ 179 w 179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73">
                  <a:moveTo>
                    <a:pt x="179" y="173"/>
                  </a:moveTo>
                  <a:cubicBezTo>
                    <a:pt x="169" y="139"/>
                    <a:pt x="147" y="84"/>
                    <a:pt x="117" y="66"/>
                  </a:cubicBezTo>
                  <a:cubicBezTo>
                    <a:pt x="104" y="57"/>
                    <a:pt x="84" y="54"/>
                    <a:pt x="80" y="64"/>
                  </a:cubicBezTo>
                  <a:cubicBezTo>
                    <a:pt x="76" y="70"/>
                    <a:pt x="77" y="80"/>
                    <a:pt x="87" y="86"/>
                  </a:cubicBezTo>
                  <a:cubicBezTo>
                    <a:pt x="108" y="101"/>
                    <a:pt x="148" y="114"/>
                    <a:pt x="174" y="158"/>
                  </a:cubicBezTo>
                  <a:cubicBezTo>
                    <a:pt x="167" y="124"/>
                    <a:pt x="142" y="79"/>
                    <a:pt x="113" y="47"/>
                  </a:cubicBezTo>
                  <a:cubicBezTo>
                    <a:pt x="84" y="15"/>
                    <a:pt x="51" y="0"/>
                    <a:pt x="27" y="33"/>
                  </a:cubicBezTo>
                  <a:cubicBezTo>
                    <a:pt x="0" y="69"/>
                    <a:pt x="19" y="102"/>
                    <a:pt x="58" y="117"/>
                  </a:cubicBezTo>
                  <a:cubicBezTo>
                    <a:pt x="111" y="136"/>
                    <a:pt x="124" y="111"/>
                    <a:pt x="179" y="173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1" name="Freeform 515"/>
            <p:cNvSpPr/>
            <p:nvPr userDrawn="1"/>
          </p:nvSpPr>
          <p:spPr bwMode="auto">
            <a:xfrm>
              <a:off x="4392613" y="606425"/>
              <a:ext cx="106363" cy="188913"/>
            </a:xfrm>
            <a:custGeom>
              <a:avLst/>
              <a:gdLst>
                <a:gd name="T0" fmla="*/ 35 w 105"/>
                <a:gd name="T1" fmla="*/ 186 h 186"/>
                <a:gd name="T2" fmla="*/ 68 w 105"/>
                <a:gd name="T3" fmla="*/ 85 h 186"/>
                <a:gd name="T4" fmla="*/ 52 w 105"/>
                <a:gd name="T5" fmla="*/ 57 h 186"/>
                <a:gd name="T6" fmla="*/ 42 w 105"/>
                <a:gd name="T7" fmla="*/ 75 h 186"/>
                <a:gd name="T8" fmla="*/ 42 w 105"/>
                <a:gd name="T9" fmla="*/ 175 h 186"/>
                <a:gd name="T10" fmla="*/ 45 w 105"/>
                <a:gd name="T11" fmla="*/ 2 h 186"/>
                <a:gd name="T12" fmla="*/ 10 w 105"/>
                <a:gd name="T13" fmla="*/ 69 h 186"/>
                <a:gd name="T14" fmla="*/ 35 w 105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86">
                  <a:moveTo>
                    <a:pt x="35" y="186"/>
                  </a:moveTo>
                  <a:cubicBezTo>
                    <a:pt x="50" y="161"/>
                    <a:pt x="72" y="117"/>
                    <a:pt x="68" y="85"/>
                  </a:cubicBezTo>
                  <a:cubicBezTo>
                    <a:pt x="67" y="72"/>
                    <a:pt x="59" y="55"/>
                    <a:pt x="52" y="57"/>
                  </a:cubicBezTo>
                  <a:cubicBezTo>
                    <a:pt x="47" y="58"/>
                    <a:pt x="42" y="64"/>
                    <a:pt x="42" y="75"/>
                  </a:cubicBezTo>
                  <a:cubicBezTo>
                    <a:pt x="44" y="98"/>
                    <a:pt x="54" y="133"/>
                    <a:pt x="42" y="175"/>
                  </a:cubicBezTo>
                  <a:cubicBezTo>
                    <a:pt x="74" y="128"/>
                    <a:pt x="105" y="4"/>
                    <a:pt x="45" y="2"/>
                  </a:cubicBezTo>
                  <a:cubicBezTo>
                    <a:pt x="11" y="0"/>
                    <a:pt x="0" y="33"/>
                    <a:pt x="10" y="69"/>
                  </a:cubicBezTo>
                  <a:cubicBezTo>
                    <a:pt x="25" y="119"/>
                    <a:pt x="44" y="115"/>
                    <a:pt x="35" y="18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2" name="Freeform 516"/>
            <p:cNvSpPr/>
            <p:nvPr userDrawn="1"/>
          </p:nvSpPr>
          <p:spPr bwMode="auto">
            <a:xfrm>
              <a:off x="4340225" y="835025"/>
              <a:ext cx="255588" cy="506413"/>
            </a:xfrm>
            <a:custGeom>
              <a:avLst/>
              <a:gdLst>
                <a:gd name="T0" fmla="*/ 53 w 251"/>
                <a:gd name="T1" fmla="*/ 499 h 499"/>
                <a:gd name="T2" fmla="*/ 61 w 251"/>
                <a:gd name="T3" fmla="*/ 479 h 499"/>
                <a:gd name="T4" fmla="*/ 147 w 251"/>
                <a:gd name="T5" fmla="*/ 275 h 499"/>
                <a:gd name="T6" fmla="*/ 251 w 251"/>
                <a:gd name="T7" fmla="*/ 24 h 499"/>
                <a:gd name="T8" fmla="*/ 185 w 251"/>
                <a:gd name="T9" fmla="*/ 0 h 499"/>
                <a:gd name="T10" fmla="*/ 84 w 251"/>
                <a:gd name="T11" fmla="*/ 259 h 499"/>
                <a:gd name="T12" fmla="*/ 0 w 251"/>
                <a:gd name="T13" fmla="*/ 480 h 499"/>
                <a:gd name="T14" fmla="*/ 53 w 251"/>
                <a:gd name="T15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499">
                  <a:moveTo>
                    <a:pt x="53" y="499"/>
                  </a:moveTo>
                  <a:cubicBezTo>
                    <a:pt x="56" y="492"/>
                    <a:pt x="58" y="486"/>
                    <a:pt x="61" y="479"/>
                  </a:cubicBezTo>
                  <a:cubicBezTo>
                    <a:pt x="86" y="421"/>
                    <a:pt x="115" y="351"/>
                    <a:pt x="147" y="275"/>
                  </a:cubicBezTo>
                  <a:cubicBezTo>
                    <a:pt x="180" y="195"/>
                    <a:pt x="216" y="109"/>
                    <a:pt x="251" y="24"/>
                  </a:cubicBezTo>
                  <a:cubicBezTo>
                    <a:pt x="228" y="16"/>
                    <a:pt x="206" y="8"/>
                    <a:pt x="185" y="0"/>
                  </a:cubicBezTo>
                  <a:cubicBezTo>
                    <a:pt x="149" y="92"/>
                    <a:pt x="116" y="177"/>
                    <a:pt x="84" y="259"/>
                  </a:cubicBezTo>
                  <a:cubicBezTo>
                    <a:pt x="54" y="337"/>
                    <a:pt x="26" y="411"/>
                    <a:pt x="0" y="480"/>
                  </a:cubicBezTo>
                  <a:cubicBezTo>
                    <a:pt x="17" y="487"/>
                    <a:pt x="35" y="493"/>
                    <a:pt x="53" y="49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3" name="Freeform 517"/>
            <p:cNvSpPr/>
            <p:nvPr userDrawn="1"/>
          </p:nvSpPr>
          <p:spPr bwMode="auto">
            <a:xfrm>
              <a:off x="4384675" y="855663"/>
              <a:ext cx="280988" cy="508000"/>
            </a:xfrm>
            <a:custGeom>
              <a:avLst/>
              <a:gdLst>
                <a:gd name="T0" fmla="*/ 68 w 277"/>
                <a:gd name="T1" fmla="*/ 501 h 501"/>
                <a:gd name="T2" fmla="*/ 80 w 277"/>
                <a:gd name="T3" fmla="*/ 473 h 501"/>
                <a:gd name="T4" fmla="*/ 169 w 277"/>
                <a:gd name="T5" fmla="*/ 274 h 501"/>
                <a:gd name="T6" fmla="*/ 277 w 277"/>
                <a:gd name="T7" fmla="*/ 30 h 501"/>
                <a:gd name="T8" fmla="*/ 195 w 277"/>
                <a:gd name="T9" fmla="*/ 0 h 501"/>
                <a:gd name="T10" fmla="*/ 138 w 277"/>
                <a:gd name="T11" fmla="*/ 136 h 501"/>
                <a:gd name="T12" fmla="*/ 87 w 277"/>
                <a:gd name="T13" fmla="*/ 259 h 501"/>
                <a:gd name="T14" fmla="*/ 48 w 277"/>
                <a:gd name="T15" fmla="*/ 358 h 501"/>
                <a:gd name="T16" fmla="*/ 12 w 277"/>
                <a:gd name="T17" fmla="*/ 447 h 501"/>
                <a:gd name="T18" fmla="*/ 0 w 277"/>
                <a:gd name="T19" fmla="*/ 476 h 501"/>
                <a:gd name="T20" fmla="*/ 68 w 277"/>
                <a:gd name="T21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501">
                  <a:moveTo>
                    <a:pt x="68" y="501"/>
                  </a:moveTo>
                  <a:cubicBezTo>
                    <a:pt x="72" y="491"/>
                    <a:pt x="76" y="481"/>
                    <a:pt x="80" y="473"/>
                  </a:cubicBezTo>
                  <a:cubicBezTo>
                    <a:pt x="106" y="416"/>
                    <a:pt x="136" y="348"/>
                    <a:pt x="169" y="274"/>
                  </a:cubicBezTo>
                  <a:cubicBezTo>
                    <a:pt x="203" y="197"/>
                    <a:pt x="240" y="113"/>
                    <a:pt x="277" y="30"/>
                  </a:cubicBezTo>
                  <a:cubicBezTo>
                    <a:pt x="249" y="20"/>
                    <a:pt x="222" y="10"/>
                    <a:pt x="195" y="0"/>
                  </a:cubicBezTo>
                  <a:cubicBezTo>
                    <a:pt x="176" y="46"/>
                    <a:pt x="157" y="92"/>
                    <a:pt x="138" y="136"/>
                  </a:cubicBezTo>
                  <a:cubicBezTo>
                    <a:pt x="121" y="178"/>
                    <a:pt x="103" y="220"/>
                    <a:pt x="87" y="259"/>
                  </a:cubicBezTo>
                  <a:cubicBezTo>
                    <a:pt x="74" y="293"/>
                    <a:pt x="60" y="326"/>
                    <a:pt x="48" y="358"/>
                  </a:cubicBezTo>
                  <a:cubicBezTo>
                    <a:pt x="35" y="390"/>
                    <a:pt x="23" y="420"/>
                    <a:pt x="12" y="447"/>
                  </a:cubicBezTo>
                  <a:cubicBezTo>
                    <a:pt x="7" y="457"/>
                    <a:pt x="4" y="467"/>
                    <a:pt x="0" y="476"/>
                  </a:cubicBezTo>
                  <a:cubicBezTo>
                    <a:pt x="22" y="484"/>
                    <a:pt x="45" y="493"/>
                    <a:pt x="68" y="50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4" name="Freeform 518"/>
            <p:cNvSpPr/>
            <p:nvPr userDrawn="1"/>
          </p:nvSpPr>
          <p:spPr bwMode="auto">
            <a:xfrm>
              <a:off x="4446588" y="882650"/>
              <a:ext cx="285750" cy="504825"/>
            </a:xfrm>
            <a:custGeom>
              <a:avLst/>
              <a:gdLst>
                <a:gd name="T0" fmla="*/ 67 w 281"/>
                <a:gd name="T1" fmla="*/ 497 h 497"/>
                <a:gd name="T2" fmla="*/ 165 w 281"/>
                <a:gd name="T3" fmla="*/ 282 h 497"/>
                <a:gd name="T4" fmla="*/ 281 w 281"/>
                <a:gd name="T5" fmla="*/ 28 h 497"/>
                <a:gd name="T6" fmla="*/ 206 w 281"/>
                <a:gd name="T7" fmla="*/ 0 h 497"/>
                <a:gd name="T8" fmla="*/ 72 w 281"/>
                <a:gd name="T9" fmla="*/ 308 h 497"/>
                <a:gd name="T10" fmla="*/ 0 w 281"/>
                <a:gd name="T11" fmla="*/ 472 h 497"/>
                <a:gd name="T12" fmla="*/ 67 w 281"/>
                <a:gd name="T13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497">
                  <a:moveTo>
                    <a:pt x="67" y="497"/>
                  </a:moveTo>
                  <a:cubicBezTo>
                    <a:pt x="93" y="441"/>
                    <a:pt x="128" y="363"/>
                    <a:pt x="165" y="282"/>
                  </a:cubicBezTo>
                  <a:cubicBezTo>
                    <a:pt x="205" y="195"/>
                    <a:pt x="246" y="103"/>
                    <a:pt x="281" y="28"/>
                  </a:cubicBezTo>
                  <a:cubicBezTo>
                    <a:pt x="256" y="18"/>
                    <a:pt x="231" y="9"/>
                    <a:pt x="206" y="0"/>
                  </a:cubicBezTo>
                  <a:cubicBezTo>
                    <a:pt x="149" y="132"/>
                    <a:pt x="106" y="232"/>
                    <a:pt x="72" y="308"/>
                  </a:cubicBezTo>
                  <a:cubicBezTo>
                    <a:pt x="41" y="380"/>
                    <a:pt x="17" y="433"/>
                    <a:pt x="0" y="472"/>
                  </a:cubicBezTo>
                  <a:cubicBezTo>
                    <a:pt x="23" y="480"/>
                    <a:pt x="45" y="488"/>
                    <a:pt x="67" y="497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5" name="Freeform 519"/>
            <p:cNvSpPr/>
            <p:nvPr userDrawn="1"/>
          </p:nvSpPr>
          <p:spPr bwMode="auto">
            <a:xfrm>
              <a:off x="4227513" y="785813"/>
              <a:ext cx="244475" cy="519113"/>
            </a:xfrm>
            <a:custGeom>
              <a:avLst/>
              <a:gdLst>
                <a:gd name="T0" fmla="*/ 66 w 241"/>
                <a:gd name="T1" fmla="*/ 512 h 512"/>
                <a:gd name="T2" fmla="*/ 142 w 241"/>
                <a:gd name="T3" fmla="*/ 303 h 512"/>
                <a:gd name="T4" fmla="*/ 241 w 241"/>
                <a:gd name="T5" fmla="*/ 29 h 512"/>
                <a:gd name="T6" fmla="*/ 168 w 241"/>
                <a:gd name="T7" fmla="*/ 0 h 512"/>
                <a:gd name="T8" fmla="*/ 55 w 241"/>
                <a:gd name="T9" fmla="*/ 331 h 512"/>
                <a:gd name="T10" fmla="*/ 0 w 241"/>
                <a:gd name="T11" fmla="*/ 487 h 512"/>
                <a:gd name="T12" fmla="*/ 66 w 241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512">
                  <a:moveTo>
                    <a:pt x="66" y="512"/>
                  </a:moveTo>
                  <a:cubicBezTo>
                    <a:pt x="84" y="464"/>
                    <a:pt x="112" y="388"/>
                    <a:pt x="142" y="303"/>
                  </a:cubicBezTo>
                  <a:cubicBezTo>
                    <a:pt x="175" y="214"/>
                    <a:pt x="210" y="113"/>
                    <a:pt x="241" y="29"/>
                  </a:cubicBezTo>
                  <a:cubicBezTo>
                    <a:pt x="217" y="19"/>
                    <a:pt x="192" y="10"/>
                    <a:pt x="168" y="0"/>
                  </a:cubicBezTo>
                  <a:cubicBezTo>
                    <a:pt x="117" y="149"/>
                    <a:pt x="82" y="254"/>
                    <a:pt x="55" y="331"/>
                  </a:cubicBezTo>
                  <a:cubicBezTo>
                    <a:pt x="30" y="404"/>
                    <a:pt x="11" y="454"/>
                    <a:pt x="0" y="487"/>
                  </a:cubicBezTo>
                  <a:cubicBezTo>
                    <a:pt x="22" y="496"/>
                    <a:pt x="44" y="504"/>
                    <a:pt x="66" y="51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6" name="Freeform 520"/>
            <p:cNvSpPr/>
            <p:nvPr userDrawn="1"/>
          </p:nvSpPr>
          <p:spPr bwMode="auto">
            <a:xfrm>
              <a:off x="3971925" y="671513"/>
              <a:ext cx="157163" cy="522288"/>
            </a:xfrm>
            <a:custGeom>
              <a:avLst/>
              <a:gdLst>
                <a:gd name="T0" fmla="*/ 28 w 155"/>
                <a:gd name="T1" fmla="*/ 514 h 514"/>
                <a:gd name="T2" fmla="*/ 39 w 155"/>
                <a:gd name="T3" fmla="*/ 471 h 514"/>
                <a:gd name="T4" fmla="*/ 92 w 155"/>
                <a:gd name="T5" fmla="*/ 265 h 514"/>
                <a:gd name="T6" fmla="*/ 155 w 155"/>
                <a:gd name="T7" fmla="*/ 13 h 514"/>
                <a:gd name="T8" fmla="*/ 119 w 155"/>
                <a:gd name="T9" fmla="*/ 0 h 514"/>
                <a:gd name="T10" fmla="*/ 54 w 155"/>
                <a:gd name="T11" fmla="*/ 273 h 514"/>
                <a:gd name="T12" fmla="*/ 0 w 155"/>
                <a:gd name="T13" fmla="*/ 504 h 514"/>
                <a:gd name="T14" fmla="*/ 28 w 15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514">
                  <a:moveTo>
                    <a:pt x="28" y="514"/>
                  </a:moveTo>
                  <a:cubicBezTo>
                    <a:pt x="32" y="501"/>
                    <a:pt x="35" y="485"/>
                    <a:pt x="39" y="471"/>
                  </a:cubicBezTo>
                  <a:cubicBezTo>
                    <a:pt x="54" y="413"/>
                    <a:pt x="72" y="342"/>
                    <a:pt x="92" y="265"/>
                  </a:cubicBezTo>
                  <a:cubicBezTo>
                    <a:pt x="113" y="185"/>
                    <a:pt x="134" y="98"/>
                    <a:pt x="155" y="13"/>
                  </a:cubicBezTo>
                  <a:cubicBezTo>
                    <a:pt x="143" y="9"/>
                    <a:pt x="131" y="4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7" y="431"/>
                    <a:pt x="0" y="504"/>
                  </a:cubicBezTo>
                  <a:cubicBezTo>
                    <a:pt x="9" y="507"/>
                    <a:pt x="19" y="511"/>
                    <a:pt x="28" y="514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7" name="Freeform 521"/>
            <p:cNvSpPr/>
            <p:nvPr userDrawn="1"/>
          </p:nvSpPr>
          <p:spPr bwMode="auto">
            <a:xfrm>
              <a:off x="4051300" y="708025"/>
              <a:ext cx="217488" cy="531813"/>
            </a:xfrm>
            <a:custGeom>
              <a:avLst/>
              <a:gdLst>
                <a:gd name="T0" fmla="*/ 66 w 214"/>
                <a:gd name="T1" fmla="*/ 524 h 524"/>
                <a:gd name="T2" fmla="*/ 85 w 214"/>
                <a:gd name="T3" fmla="*/ 462 h 524"/>
                <a:gd name="T4" fmla="*/ 144 w 214"/>
                <a:gd name="T5" fmla="*/ 268 h 524"/>
                <a:gd name="T6" fmla="*/ 214 w 214"/>
                <a:gd name="T7" fmla="*/ 30 h 524"/>
                <a:gd name="T8" fmla="*/ 134 w 214"/>
                <a:gd name="T9" fmla="*/ 0 h 524"/>
                <a:gd name="T10" fmla="*/ 98 w 214"/>
                <a:gd name="T11" fmla="*/ 129 h 524"/>
                <a:gd name="T12" fmla="*/ 66 w 214"/>
                <a:gd name="T13" fmla="*/ 247 h 524"/>
                <a:gd name="T14" fmla="*/ 41 w 214"/>
                <a:gd name="T15" fmla="*/ 346 h 524"/>
                <a:gd name="T16" fmla="*/ 16 w 214"/>
                <a:gd name="T17" fmla="*/ 437 h 524"/>
                <a:gd name="T18" fmla="*/ 0 w 214"/>
                <a:gd name="T19" fmla="*/ 499 h 524"/>
                <a:gd name="T20" fmla="*/ 66 w 214"/>
                <a:gd name="T2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524">
                  <a:moveTo>
                    <a:pt x="66" y="524"/>
                  </a:moveTo>
                  <a:cubicBezTo>
                    <a:pt x="72" y="504"/>
                    <a:pt x="79" y="482"/>
                    <a:pt x="85" y="462"/>
                  </a:cubicBezTo>
                  <a:cubicBezTo>
                    <a:pt x="102" y="407"/>
                    <a:pt x="122" y="340"/>
                    <a:pt x="144" y="268"/>
                  </a:cubicBezTo>
                  <a:cubicBezTo>
                    <a:pt x="167" y="194"/>
                    <a:pt x="192" y="111"/>
                    <a:pt x="214" y="30"/>
                  </a:cubicBezTo>
                  <a:cubicBezTo>
                    <a:pt x="188" y="20"/>
                    <a:pt x="161" y="10"/>
                    <a:pt x="134" y="0"/>
                  </a:cubicBezTo>
                  <a:cubicBezTo>
                    <a:pt x="122" y="44"/>
                    <a:pt x="110" y="87"/>
                    <a:pt x="98" y="129"/>
                  </a:cubicBezTo>
                  <a:cubicBezTo>
                    <a:pt x="87" y="169"/>
                    <a:pt x="77" y="208"/>
                    <a:pt x="66" y="247"/>
                  </a:cubicBezTo>
                  <a:cubicBezTo>
                    <a:pt x="57" y="280"/>
                    <a:pt x="49" y="315"/>
                    <a:pt x="41" y="346"/>
                  </a:cubicBezTo>
                  <a:cubicBezTo>
                    <a:pt x="33" y="379"/>
                    <a:pt x="24" y="409"/>
                    <a:pt x="16" y="437"/>
                  </a:cubicBezTo>
                  <a:cubicBezTo>
                    <a:pt x="10" y="460"/>
                    <a:pt x="5" y="480"/>
                    <a:pt x="0" y="499"/>
                  </a:cubicBezTo>
                  <a:cubicBezTo>
                    <a:pt x="23" y="507"/>
                    <a:pt x="44" y="516"/>
                    <a:pt x="66" y="52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8" name="Freeform 522"/>
            <p:cNvSpPr/>
            <p:nvPr userDrawn="1"/>
          </p:nvSpPr>
          <p:spPr bwMode="auto">
            <a:xfrm>
              <a:off x="4165600" y="758825"/>
              <a:ext cx="238125" cy="522288"/>
            </a:xfrm>
            <a:custGeom>
              <a:avLst/>
              <a:gdLst>
                <a:gd name="T0" fmla="*/ 64 w 234"/>
                <a:gd name="T1" fmla="*/ 516 h 516"/>
                <a:gd name="T2" fmla="*/ 88 w 234"/>
                <a:gd name="T3" fmla="*/ 449 h 516"/>
                <a:gd name="T4" fmla="*/ 154 w 234"/>
                <a:gd name="T5" fmla="*/ 260 h 516"/>
                <a:gd name="T6" fmla="*/ 234 w 234"/>
                <a:gd name="T7" fmla="*/ 29 h 516"/>
                <a:gd name="T8" fmla="*/ 153 w 234"/>
                <a:gd name="T9" fmla="*/ 0 h 516"/>
                <a:gd name="T10" fmla="*/ 113 w 234"/>
                <a:gd name="T11" fmla="*/ 122 h 516"/>
                <a:gd name="T12" fmla="*/ 78 w 234"/>
                <a:gd name="T13" fmla="*/ 236 h 516"/>
                <a:gd name="T14" fmla="*/ 47 w 234"/>
                <a:gd name="T15" fmla="*/ 335 h 516"/>
                <a:gd name="T16" fmla="*/ 19 w 234"/>
                <a:gd name="T17" fmla="*/ 424 h 516"/>
                <a:gd name="T18" fmla="*/ 0 w 234"/>
                <a:gd name="T19" fmla="*/ 491 h 516"/>
                <a:gd name="T20" fmla="*/ 64 w 234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516">
                  <a:moveTo>
                    <a:pt x="64" y="516"/>
                  </a:moveTo>
                  <a:cubicBezTo>
                    <a:pt x="72" y="495"/>
                    <a:pt x="80" y="472"/>
                    <a:pt x="88" y="449"/>
                  </a:cubicBezTo>
                  <a:cubicBezTo>
                    <a:pt x="107" y="395"/>
                    <a:pt x="130" y="331"/>
                    <a:pt x="154" y="260"/>
                  </a:cubicBezTo>
                  <a:cubicBezTo>
                    <a:pt x="180" y="188"/>
                    <a:pt x="207" y="108"/>
                    <a:pt x="234" y="29"/>
                  </a:cubicBezTo>
                  <a:cubicBezTo>
                    <a:pt x="207" y="19"/>
                    <a:pt x="180" y="9"/>
                    <a:pt x="153" y="0"/>
                  </a:cubicBezTo>
                  <a:cubicBezTo>
                    <a:pt x="139" y="42"/>
                    <a:pt x="126" y="83"/>
                    <a:pt x="113" y="122"/>
                  </a:cubicBezTo>
                  <a:cubicBezTo>
                    <a:pt x="101" y="162"/>
                    <a:pt x="88" y="200"/>
                    <a:pt x="78" y="236"/>
                  </a:cubicBezTo>
                  <a:cubicBezTo>
                    <a:pt x="67" y="270"/>
                    <a:pt x="57" y="303"/>
                    <a:pt x="47" y="335"/>
                  </a:cubicBezTo>
                  <a:cubicBezTo>
                    <a:pt x="37" y="367"/>
                    <a:pt x="28" y="396"/>
                    <a:pt x="19" y="424"/>
                  </a:cubicBezTo>
                  <a:cubicBezTo>
                    <a:pt x="11" y="448"/>
                    <a:pt x="5" y="470"/>
                    <a:pt x="0" y="491"/>
                  </a:cubicBezTo>
                  <a:cubicBezTo>
                    <a:pt x="21" y="499"/>
                    <a:pt x="43" y="508"/>
                    <a:pt x="64" y="51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9" name="Freeform 523"/>
            <p:cNvSpPr/>
            <p:nvPr userDrawn="1"/>
          </p:nvSpPr>
          <p:spPr bwMode="auto">
            <a:xfrm>
              <a:off x="4286250" y="811213"/>
              <a:ext cx="244475" cy="512763"/>
            </a:xfrm>
            <a:custGeom>
              <a:avLst/>
              <a:gdLst>
                <a:gd name="T0" fmla="*/ 54 w 240"/>
                <a:gd name="T1" fmla="*/ 504 h 504"/>
                <a:gd name="T2" fmla="*/ 139 w 240"/>
                <a:gd name="T3" fmla="*/ 283 h 504"/>
                <a:gd name="T4" fmla="*/ 240 w 240"/>
                <a:gd name="T5" fmla="*/ 23 h 504"/>
                <a:gd name="T6" fmla="*/ 176 w 240"/>
                <a:gd name="T7" fmla="*/ 0 h 504"/>
                <a:gd name="T8" fmla="*/ 131 w 240"/>
                <a:gd name="T9" fmla="*/ 120 h 504"/>
                <a:gd name="T10" fmla="*/ 90 w 240"/>
                <a:gd name="T11" fmla="*/ 231 h 504"/>
                <a:gd name="T12" fmla="*/ 55 w 240"/>
                <a:gd name="T13" fmla="*/ 329 h 504"/>
                <a:gd name="T14" fmla="*/ 23 w 240"/>
                <a:gd name="T15" fmla="*/ 416 h 504"/>
                <a:gd name="T16" fmla="*/ 0 w 240"/>
                <a:gd name="T17" fmla="*/ 483 h 504"/>
                <a:gd name="T18" fmla="*/ 54 w 240"/>
                <a:gd name="T1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504">
                  <a:moveTo>
                    <a:pt x="54" y="504"/>
                  </a:moveTo>
                  <a:cubicBezTo>
                    <a:pt x="81" y="434"/>
                    <a:pt x="109" y="360"/>
                    <a:pt x="139" y="283"/>
                  </a:cubicBezTo>
                  <a:cubicBezTo>
                    <a:pt x="171" y="201"/>
                    <a:pt x="204" y="116"/>
                    <a:pt x="240" y="23"/>
                  </a:cubicBezTo>
                  <a:cubicBezTo>
                    <a:pt x="219" y="15"/>
                    <a:pt x="198" y="7"/>
                    <a:pt x="176" y="0"/>
                  </a:cubicBezTo>
                  <a:cubicBezTo>
                    <a:pt x="161" y="41"/>
                    <a:pt x="146" y="81"/>
                    <a:pt x="131" y="120"/>
                  </a:cubicBezTo>
                  <a:cubicBezTo>
                    <a:pt x="116" y="159"/>
                    <a:pt x="103" y="196"/>
                    <a:pt x="90" y="231"/>
                  </a:cubicBezTo>
                  <a:cubicBezTo>
                    <a:pt x="78" y="264"/>
                    <a:pt x="67" y="297"/>
                    <a:pt x="55" y="329"/>
                  </a:cubicBezTo>
                  <a:cubicBezTo>
                    <a:pt x="45" y="359"/>
                    <a:pt x="33" y="389"/>
                    <a:pt x="23" y="416"/>
                  </a:cubicBezTo>
                  <a:cubicBezTo>
                    <a:pt x="14" y="440"/>
                    <a:pt x="7" y="462"/>
                    <a:pt x="0" y="483"/>
                  </a:cubicBezTo>
                  <a:cubicBezTo>
                    <a:pt x="18" y="490"/>
                    <a:pt x="36" y="497"/>
                    <a:pt x="54" y="50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0" name="Freeform 524"/>
            <p:cNvSpPr/>
            <p:nvPr userDrawn="1"/>
          </p:nvSpPr>
          <p:spPr bwMode="auto">
            <a:xfrm>
              <a:off x="3994150" y="682625"/>
              <a:ext cx="201613" cy="533400"/>
            </a:xfrm>
            <a:custGeom>
              <a:avLst/>
              <a:gdLst>
                <a:gd name="T0" fmla="*/ 66 w 198"/>
                <a:gd name="T1" fmla="*/ 527 h 527"/>
                <a:gd name="T2" fmla="*/ 123 w 198"/>
                <a:gd name="T3" fmla="*/ 314 h 527"/>
                <a:gd name="T4" fmla="*/ 198 w 198"/>
                <a:gd name="T5" fmla="*/ 29 h 527"/>
                <a:gd name="T6" fmla="*/ 125 w 198"/>
                <a:gd name="T7" fmla="*/ 0 h 527"/>
                <a:gd name="T8" fmla="*/ 41 w 198"/>
                <a:gd name="T9" fmla="*/ 341 h 527"/>
                <a:gd name="T10" fmla="*/ 0 w 198"/>
                <a:gd name="T11" fmla="*/ 502 h 527"/>
                <a:gd name="T12" fmla="*/ 66 w 198"/>
                <a:gd name="T13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527">
                  <a:moveTo>
                    <a:pt x="66" y="527"/>
                  </a:moveTo>
                  <a:cubicBezTo>
                    <a:pt x="80" y="479"/>
                    <a:pt x="101" y="401"/>
                    <a:pt x="123" y="314"/>
                  </a:cubicBezTo>
                  <a:cubicBezTo>
                    <a:pt x="148" y="220"/>
                    <a:pt x="175" y="117"/>
                    <a:pt x="198" y="29"/>
                  </a:cubicBezTo>
                  <a:cubicBezTo>
                    <a:pt x="174" y="19"/>
                    <a:pt x="149" y="10"/>
                    <a:pt x="125" y="0"/>
                  </a:cubicBezTo>
                  <a:cubicBezTo>
                    <a:pt x="88" y="154"/>
                    <a:pt x="60" y="262"/>
                    <a:pt x="41" y="341"/>
                  </a:cubicBezTo>
                  <a:cubicBezTo>
                    <a:pt x="21" y="417"/>
                    <a:pt x="8" y="468"/>
                    <a:pt x="0" y="502"/>
                  </a:cubicBezTo>
                  <a:cubicBezTo>
                    <a:pt x="22" y="510"/>
                    <a:pt x="44" y="519"/>
                    <a:pt x="66" y="52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1" name="Freeform 525"/>
            <p:cNvSpPr/>
            <p:nvPr userDrawn="1"/>
          </p:nvSpPr>
          <p:spPr bwMode="auto">
            <a:xfrm>
              <a:off x="4111625" y="735013"/>
              <a:ext cx="223838" cy="527050"/>
            </a:xfrm>
            <a:custGeom>
              <a:avLst/>
              <a:gdLst>
                <a:gd name="T0" fmla="*/ 67 w 221"/>
                <a:gd name="T1" fmla="*/ 519 h 519"/>
                <a:gd name="T2" fmla="*/ 134 w 221"/>
                <a:gd name="T3" fmla="*/ 309 h 519"/>
                <a:gd name="T4" fmla="*/ 221 w 221"/>
                <a:gd name="T5" fmla="*/ 27 h 519"/>
                <a:gd name="T6" fmla="*/ 147 w 221"/>
                <a:gd name="T7" fmla="*/ 0 h 519"/>
                <a:gd name="T8" fmla="*/ 48 w 221"/>
                <a:gd name="T9" fmla="*/ 336 h 519"/>
                <a:gd name="T10" fmla="*/ 0 w 221"/>
                <a:gd name="T11" fmla="*/ 495 h 519"/>
                <a:gd name="T12" fmla="*/ 67 w 221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519">
                  <a:moveTo>
                    <a:pt x="67" y="519"/>
                  </a:moveTo>
                  <a:cubicBezTo>
                    <a:pt x="83" y="471"/>
                    <a:pt x="107" y="394"/>
                    <a:pt x="134" y="309"/>
                  </a:cubicBezTo>
                  <a:cubicBezTo>
                    <a:pt x="162" y="218"/>
                    <a:pt x="193" y="115"/>
                    <a:pt x="221" y="27"/>
                  </a:cubicBezTo>
                  <a:cubicBezTo>
                    <a:pt x="196" y="18"/>
                    <a:pt x="172" y="9"/>
                    <a:pt x="147" y="0"/>
                  </a:cubicBezTo>
                  <a:cubicBezTo>
                    <a:pt x="103" y="152"/>
                    <a:pt x="72" y="258"/>
                    <a:pt x="48" y="336"/>
                  </a:cubicBezTo>
                  <a:cubicBezTo>
                    <a:pt x="26" y="410"/>
                    <a:pt x="11" y="460"/>
                    <a:pt x="0" y="495"/>
                  </a:cubicBezTo>
                  <a:cubicBezTo>
                    <a:pt x="23" y="503"/>
                    <a:pt x="45" y="511"/>
                    <a:pt x="67" y="5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2" name="Freeform 526"/>
            <p:cNvSpPr/>
            <p:nvPr userDrawn="1"/>
          </p:nvSpPr>
          <p:spPr bwMode="auto">
            <a:xfrm>
              <a:off x="3971925" y="671513"/>
              <a:ext cx="762000" cy="714375"/>
            </a:xfrm>
            <a:custGeom>
              <a:avLst/>
              <a:gdLst>
                <a:gd name="T0" fmla="*/ 0 w 751"/>
                <a:gd name="T1" fmla="*/ 504 h 704"/>
                <a:gd name="T2" fmla="*/ 266 w 751"/>
                <a:gd name="T3" fmla="*/ 605 h 704"/>
                <a:gd name="T4" fmla="*/ 534 w 751"/>
                <a:gd name="T5" fmla="*/ 704 h 704"/>
                <a:gd name="T6" fmla="*/ 633 w 751"/>
                <a:gd name="T7" fmla="*/ 490 h 704"/>
                <a:gd name="T8" fmla="*/ 751 w 751"/>
                <a:gd name="T9" fmla="*/ 236 h 704"/>
                <a:gd name="T10" fmla="*/ 435 w 751"/>
                <a:gd name="T11" fmla="*/ 118 h 704"/>
                <a:gd name="T12" fmla="*/ 119 w 751"/>
                <a:gd name="T13" fmla="*/ 0 h 704"/>
                <a:gd name="T14" fmla="*/ 54 w 751"/>
                <a:gd name="T15" fmla="*/ 273 h 704"/>
                <a:gd name="T16" fmla="*/ 0 w 751"/>
                <a:gd name="T17" fmla="*/ 5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1" h="704">
                  <a:moveTo>
                    <a:pt x="0" y="504"/>
                  </a:moveTo>
                  <a:cubicBezTo>
                    <a:pt x="88" y="538"/>
                    <a:pt x="178" y="571"/>
                    <a:pt x="266" y="605"/>
                  </a:cubicBezTo>
                  <a:cubicBezTo>
                    <a:pt x="356" y="638"/>
                    <a:pt x="444" y="671"/>
                    <a:pt x="534" y="704"/>
                  </a:cubicBezTo>
                  <a:cubicBezTo>
                    <a:pt x="565" y="638"/>
                    <a:pt x="598" y="566"/>
                    <a:pt x="633" y="490"/>
                  </a:cubicBezTo>
                  <a:cubicBezTo>
                    <a:pt x="670" y="410"/>
                    <a:pt x="709" y="326"/>
                    <a:pt x="751" y="236"/>
                  </a:cubicBezTo>
                  <a:cubicBezTo>
                    <a:pt x="645" y="197"/>
                    <a:pt x="540" y="158"/>
                    <a:pt x="435" y="118"/>
                  </a:cubicBezTo>
                  <a:cubicBezTo>
                    <a:pt x="330" y="79"/>
                    <a:pt x="224" y="40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6" y="431"/>
                    <a:pt x="0" y="504"/>
                  </a:cubicBezTo>
                  <a:close/>
                </a:path>
              </a:pathLst>
            </a:custGeom>
            <a:noFill/>
            <a:ln w="7" cap="rnd">
              <a:solidFill>
                <a:srgbClr val="EC008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3" name="Freeform 527"/>
            <p:cNvSpPr/>
            <p:nvPr userDrawn="1"/>
          </p:nvSpPr>
          <p:spPr bwMode="auto">
            <a:xfrm>
              <a:off x="4073525" y="725488"/>
              <a:ext cx="633413" cy="271463"/>
            </a:xfrm>
            <a:custGeom>
              <a:avLst/>
              <a:gdLst>
                <a:gd name="T0" fmla="*/ 0 w 624"/>
                <a:gd name="T1" fmla="*/ 39 h 268"/>
                <a:gd name="T2" fmla="*/ 304 w 624"/>
                <a:gd name="T3" fmla="*/ 154 h 268"/>
                <a:gd name="T4" fmla="*/ 607 w 624"/>
                <a:gd name="T5" fmla="*/ 268 h 268"/>
                <a:gd name="T6" fmla="*/ 624 w 624"/>
                <a:gd name="T7" fmla="*/ 230 h 268"/>
                <a:gd name="T8" fmla="*/ 317 w 624"/>
                <a:gd name="T9" fmla="*/ 115 h 268"/>
                <a:gd name="T10" fmla="*/ 9 w 624"/>
                <a:gd name="T11" fmla="*/ 0 h 268"/>
                <a:gd name="T12" fmla="*/ 0 w 624"/>
                <a:gd name="T13" fmla="*/ 3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268">
                  <a:moveTo>
                    <a:pt x="0" y="39"/>
                  </a:moveTo>
                  <a:cubicBezTo>
                    <a:pt x="101" y="79"/>
                    <a:pt x="203" y="117"/>
                    <a:pt x="304" y="154"/>
                  </a:cubicBezTo>
                  <a:cubicBezTo>
                    <a:pt x="405" y="192"/>
                    <a:pt x="506" y="230"/>
                    <a:pt x="607" y="268"/>
                  </a:cubicBezTo>
                  <a:cubicBezTo>
                    <a:pt x="613" y="255"/>
                    <a:pt x="619" y="242"/>
                    <a:pt x="624" y="230"/>
                  </a:cubicBezTo>
                  <a:cubicBezTo>
                    <a:pt x="522" y="192"/>
                    <a:pt x="420" y="154"/>
                    <a:pt x="317" y="115"/>
                  </a:cubicBezTo>
                  <a:cubicBezTo>
                    <a:pt x="215" y="76"/>
                    <a:pt x="112" y="39"/>
                    <a:pt x="9" y="0"/>
                  </a:cubicBezTo>
                  <a:cubicBezTo>
                    <a:pt x="6" y="13"/>
                    <a:pt x="3" y="27"/>
                    <a:pt x="0" y="39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4" name="Freeform 528"/>
            <p:cNvSpPr/>
            <p:nvPr userDrawn="1"/>
          </p:nvSpPr>
          <p:spPr bwMode="auto">
            <a:xfrm>
              <a:off x="4049713" y="831850"/>
              <a:ext cx="612775" cy="261938"/>
            </a:xfrm>
            <a:custGeom>
              <a:avLst/>
              <a:gdLst>
                <a:gd name="T0" fmla="*/ 0 w 604"/>
                <a:gd name="T1" fmla="*/ 37 h 258"/>
                <a:gd name="T2" fmla="*/ 294 w 604"/>
                <a:gd name="T3" fmla="*/ 148 h 258"/>
                <a:gd name="T4" fmla="*/ 587 w 604"/>
                <a:gd name="T5" fmla="*/ 258 h 258"/>
                <a:gd name="T6" fmla="*/ 604 w 604"/>
                <a:gd name="T7" fmla="*/ 222 h 258"/>
                <a:gd name="T8" fmla="*/ 306 w 604"/>
                <a:gd name="T9" fmla="*/ 111 h 258"/>
                <a:gd name="T10" fmla="*/ 9 w 604"/>
                <a:gd name="T11" fmla="*/ 0 h 258"/>
                <a:gd name="T12" fmla="*/ 0 w 604"/>
                <a:gd name="T13" fmla="*/ 3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58">
                  <a:moveTo>
                    <a:pt x="0" y="37"/>
                  </a:moveTo>
                  <a:cubicBezTo>
                    <a:pt x="98" y="74"/>
                    <a:pt x="196" y="111"/>
                    <a:pt x="294" y="148"/>
                  </a:cubicBezTo>
                  <a:cubicBezTo>
                    <a:pt x="392" y="184"/>
                    <a:pt x="489" y="221"/>
                    <a:pt x="587" y="258"/>
                  </a:cubicBezTo>
                  <a:cubicBezTo>
                    <a:pt x="593" y="245"/>
                    <a:pt x="598" y="234"/>
                    <a:pt x="604" y="222"/>
                  </a:cubicBezTo>
                  <a:cubicBezTo>
                    <a:pt x="504" y="185"/>
                    <a:pt x="405" y="149"/>
                    <a:pt x="306" y="111"/>
                  </a:cubicBezTo>
                  <a:cubicBezTo>
                    <a:pt x="207" y="74"/>
                    <a:pt x="108" y="36"/>
                    <a:pt x="9" y="0"/>
                  </a:cubicBezTo>
                  <a:cubicBezTo>
                    <a:pt x="6" y="12"/>
                    <a:pt x="3" y="25"/>
                    <a:pt x="0" y="37"/>
                  </a:cubicBez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5" name="Freeform 529"/>
            <p:cNvSpPr/>
            <p:nvPr userDrawn="1"/>
          </p:nvSpPr>
          <p:spPr bwMode="auto">
            <a:xfrm>
              <a:off x="4025900" y="930275"/>
              <a:ext cx="592138" cy="252413"/>
            </a:xfrm>
            <a:custGeom>
              <a:avLst/>
              <a:gdLst>
                <a:gd name="T0" fmla="*/ 0 w 584"/>
                <a:gd name="T1" fmla="*/ 35 h 249"/>
                <a:gd name="T2" fmla="*/ 285 w 584"/>
                <a:gd name="T3" fmla="*/ 142 h 249"/>
                <a:gd name="T4" fmla="*/ 569 w 584"/>
                <a:gd name="T5" fmla="*/ 249 h 249"/>
                <a:gd name="T6" fmla="*/ 584 w 584"/>
                <a:gd name="T7" fmla="*/ 216 h 249"/>
                <a:gd name="T8" fmla="*/ 297 w 584"/>
                <a:gd name="T9" fmla="*/ 107 h 249"/>
                <a:gd name="T10" fmla="*/ 9 w 584"/>
                <a:gd name="T11" fmla="*/ 0 h 249"/>
                <a:gd name="T12" fmla="*/ 0 w 584"/>
                <a:gd name="T13" fmla="*/ 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249">
                  <a:moveTo>
                    <a:pt x="0" y="35"/>
                  </a:moveTo>
                  <a:cubicBezTo>
                    <a:pt x="95" y="71"/>
                    <a:pt x="190" y="106"/>
                    <a:pt x="285" y="142"/>
                  </a:cubicBezTo>
                  <a:cubicBezTo>
                    <a:pt x="379" y="178"/>
                    <a:pt x="475" y="212"/>
                    <a:pt x="569" y="249"/>
                  </a:cubicBezTo>
                  <a:cubicBezTo>
                    <a:pt x="574" y="238"/>
                    <a:pt x="579" y="227"/>
                    <a:pt x="584" y="216"/>
                  </a:cubicBezTo>
                  <a:cubicBezTo>
                    <a:pt x="488" y="180"/>
                    <a:pt x="393" y="143"/>
                    <a:pt x="297" y="107"/>
                  </a:cubicBezTo>
                  <a:cubicBezTo>
                    <a:pt x="200" y="72"/>
                    <a:pt x="105" y="36"/>
                    <a:pt x="9" y="0"/>
                  </a:cubicBezTo>
                  <a:cubicBezTo>
                    <a:pt x="6" y="11"/>
                    <a:pt x="3" y="23"/>
                    <a:pt x="0" y="3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6" name="Freeform 530"/>
            <p:cNvSpPr/>
            <p:nvPr userDrawn="1"/>
          </p:nvSpPr>
          <p:spPr bwMode="auto">
            <a:xfrm>
              <a:off x="4003675" y="1023938"/>
              <a:ext cx="574675" cy="242888"/>
            </a:xfrm>
            <a:custGeom>
              <a:avLst/>
              <a:gdLst>
                <a:gd name="T0" fmla="*/ 0 w 567"/>
                <a:gd name="T1" fmla="*/ 33 h 240"/>
                <a:gd name="T2" fmla="*/ 277 w 567"/>
                <a:gd name="T3" fmla="*/ 137 h 240"/>
                <a:gd name="T4" fmla="*/ 552 w 567"/>
                <a:gd name="T5" fmla="*/ 240 h 240"/>
                <a:gd name="T6" fmla="*/ 567 w 567"/>
                <a:gd name="T7" fmla="*/ 209 h 240"/>
                <a:gd name="T8" fmla="*/ 288 w 567"/>
                <a:gd name="T9" fmla="*/ 105 h 240"/>
                <a:gd name="T10" fmla="*/ 9 w 567"/>
                <a:gd name="T11" fmla="*/ 0 h 240"/>
                <a:gd name="T12" fmla="*/ 0 w 567"/>
                <a:gd name="T13" fmla="*/ 3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40">
                  <a:moveTo>
                    <a:pt x="0" y="33"/>
                  </a:moveTo>
                  <a:cubicBezTo>
                    <a:pt x="93" y="68"/>
                    <a:pt x="185" y="103"/>
                    <a:pt x="277" y="137"/>
                  </a:cubicBezTo>
                  <a:cubicBezTo>
                    <a:pt x="369" y="171"/>
                    <a:pt x="460" y="206"/>
                    <a:pt x="552" y="240"/>
                  </a:cubicBezTo>
                  <a:cubicBezTo>
                    <a:pt x="557" y="230"/>
                    <a:pt x="562" y="220"/>
                    <a:pt x="567" y="209"/>
                  </a:cubicBezTo>
                  <a:cubicBezTo>
                    <a:pt x="473" y="174"/>
                    <a:pt x="381" y="140"/>
                    <a:pt x="288" y="105"/>
                  </a:cubicBezTo>
                  <a:cubicBezTo>
                    <a:pt x="195" y="70"/>
                    <a:pt x="102" y="34"/>
                    <a:pt x="9" y="0"/>
                  </a:cubicBezTo>
                  <a:cubicBezTo>
                    <a:pt x="6" y="11"/>
                    <a:pt x="3" y="22"/>
                    <a:pt x="0" y="33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7" name="Freeform 531"/>
            <p:cNvSpPr/>
            <p:nvPr userDrawn="1"/>
          </p:nvSpPr>
          <p:spPr bwMode="auto">
            <a:xfrm>
              <a:off x="3983038" y="1112838"/>
              <a:ext cx="557213" cy="234950"/>
            </a:xfrm>
            <a:custGeom>
              <a:avLst/>
              <a:gdLst>
                <a:gd name="T0" fmla="*/ 0 w 549"/>
                <a:gd name="T1" fmla="*/ 31 h 232"/>
                <a:gd name="T2" fmla="*/ 269 w 549"/>
                <a:gd name="T3" fmla="*/ 132 h 232"/>
                <a:gd name="T4" fmla="*/ 536 w 549"/>
                <a:gd name="T5" fmla="*/ 232 h 232"/>
                <a:gd name="T6" fmla="*/ 549 w 549"/>
                <a:gd name="T7" fmla="*/ 203 h 232"/>
                <a:gd name="T8" fmla="*/ 279 w 549"/>
                <a:gd name="T9" fmla="*/ 101 h 232"/>
                <a:gd name="T10" fmla="*/ 8 w 549"/>
                <a:gd name="T11" fmla="*/ 0 h 232"/>
                <a:gd name="T12" fmla="*/ 0 w 549"/>
                <a:gd name="T13" fmla="*/ 3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232">
                  <a:moveTo>
                    <a:pt x="0" y="31"/>
                  </a:moveTo>
                  <a:cubicBezTo>
                    <a:pt x="90" y="65"/>
                    <a:pt x="179" y="98"/>
                    <a:pt x="269" y="132"/>
                  </a:cubicBezTo>
                  <a:cubicBezTo>
                    <a:pt x="358" y="165"/>
                    <a:pt x="446" y="198"/>
                    <a:pt x="536" y="232"/>
                  </a:cubicBezTo>
                  <a:cubicBezTo>
                    <a:pt x="540" y="223"/>
                    <a:pt x="545" y="213"/>
                    <a:pt x="549" y="203"/>
                  </a:cubicBezTo>
                  <a:cubicBezTo>
                    <a:pt x="459" y="169"/>
                    <a:pt x="369" y="136"/>
                    <a:pt x="279" y="101"/>
                  </a:cubicBezTo>
                  <a:cubicBezTo>
                    <a:pt x="189" y="68"/>
                    <a:pt x="98" y="33"/>
                    <a:pt x="8" y="0"/>
                  </a:cubicBezTo>
                  <a:cubicBezTo>
                    <a:pt x="5" y="10"/>
                    <a:pt x="3" y="21"/>
                    <a:pt x="0" y="31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3" name="Freeform 549"/>
          <p:cNvSpPr/>
          <p:nvPr userDrawn="1"/>
        </p:nvSpPr>
        <p:spPr bwMode="auto">
          <a:xfrm>
            <a:off x="6690866" y="4227935"/>
            <a:ext cx="228926" cy="248991"/>
          </a:xfrm>
          <a:custGeom>
            <a:avLst/>
            <a:gdLst>
              <a:gd name="T0" fmla="*/ 237 w 393"/>
              <a:gd name="T1" fmla="*/ 204 h 427"/>
              <a:gd name="T2" fmla="*/ 234 w 393"/>
              <a:gd name="T3" fmla="*/ 271 h 427"/>
              <a:gd name="T4" fmla="*/ 149 w 393"/>
              <a:gd name="T5" fmla="*/ 232 h 427"/>
              <a:gd name="T6" fmla="*/ 298 w 393"/>
              <a:gd name="T7" fmla="*/ 140 h 427"/>
              <a:gd name="T8" fmla="*/ 325 w 393"/>
              <a:gd name="T9" fmla="*/ 316 h 427"/>
              <a:gd name="T10" fmla="*/ 193 w 393"/>
              <a:gd name="T11" fmla="*/ 375 h 427"/>
              <a:gd name="T12" fmla="*/ 78 w 393"/>
              <a:gd name="T13" fmla="*/ 104 h 427"/>
              <a:gd name="T14" fmla="*/ 270 w 393"/>
              <a:gd name="T15" fmla="*/ 41 h 427"/>
              <a:gd name="T16" fmla="*/ 384 w 393"/>
              <a:gd name="T17" fmla="*/ 96 h 427"/>
              <a:gd name="T18" fmla="*/ 194 w 393"/>
              <a:gd name="T19" fmla="*/ 12 h 427"/>
              <a:gd name="T20" fmla="*/ 87 w 393"/>
              <a:gd name="T21" fmla="*/ 51 h 427"/>
              <a:gd name="T22" fmla="*/ 11 w 393"/>
              <a:gd name="T23" fmla="*/ 236 h 427"/>
              <a:gd name="T24" fmla="*/ 103 w 393"/>
              <a:gd name="T25" fmla="*/ 380 h 427"/>
              <a:gd name="T26" fmla="*/ 371 w 393"/>
              <a:gd name="T27" fmla="*/ 301 h 427"/>
              <a:gd name="T28" fmla="*/ 288 w 393"/>
              <a:gd name="T29" fmla="*/ 111 h 427"/>
              <a:gd name="T30" fmla="*/ 127 w 393"/>
              <a:gd name="T31" fmla="*/ 162 h 427"/>
              <a:gd name="T32" fmla="*/ 162 w 393"/>
              <a:gd name="T33" fmla="*/ 288 h 427"/>
              <a:gd name="T34" fmla="*/ 239 w 393"/>
              <a:gd name="T35" fmla="*/ 299 h 427"/>
              <a:gd name="T36" fmla="*/ 279 w 393"/>
              <a:gd name="T37" fmla="*/ 215 h 427"/>
              <a:gd name="T38" fmla="*/ 237 w 393"/>
              <a:gd name="T39" fmla="*/ 204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3" h="427">
                <a:moveTo>
                  <a:pt x="237" y="204"/>
                </a:moveTo>
                <a:cubicBezTo>
                  <a:pt x="265" y="225"/>
                  <a:pt x="257" y="259"/>
                  <a:pt x="234" y="271"/>
                </a:cubicBezTo>
                <a:cubicBezTo>
                  <a:pt x="208" y="285"/>
                  <a:pt x="159" y="282"/>
                  <a:pt x="149" y="232"/>
                </a:cubicBezTo>
                <a:cubicBezTo>
                  <a:pt x="128" y="140"/>
                  <a:pt x="232" y="107"/>
                  <a:pt x="298" y="140"/>
                </a:cubicBezTo>
                <a:cubicBezTo>
                  <a:pt x="336" y="159"/>
                  <a:pt x="380" y="236"/>
                  <a:pt x="325" y="316"/>
                </a:cubicBezTo>
                <a:cubicBezTo>
                  <a:pt x="302" y="350"/>
                  <a:pt x="254" y="379"/>
                  <a:pt x="193" y="375"/>
                </a:cubicBezTo>
                <a:cubicBezTo>
                  <a:pt x="70" y="366"/>
                  <a:pt x="1" y="207"/>
                  <a:pt x="78" y="104"/>
                </a:cubicBezTo>
                <a:cubicBezTo>
                  <a:pt x="131" y="34"/>
                  <a:pt x="223" y="34"/>
                  <a:pt x="270" y="41"/>
                </a:cubicBezTo>
                <a:cubicBezTo>
                  <a:pt x="304" y="47"/>
                  <a:pt x="349" y="69"/>
                  <a:pt x="384" y="96"/>
                </a:cubicBezTo>
                <a:cubicBezTo>
                  <a:pt x="342" y="32"/>
                  <a:pt x="277" y="0"/>
                  <a:pt x="194" y="12"/>
                </a:cubicBezTo>
                <a:cubicBezTo>
                  <a:pt x="158" y="17"/>
                  <a:pt x="121" y="29"/>
                  <a:pt x="87" y="51"/>
                </a:cubicBezTo>
                <a:cubicBezTo>
                  <a:pt x="48" y="76"/>
                  <a:pt x="0" y="137"/>
                  <a:pt x="11" y="236"/>
                </a:cubicBezTo>
                <a:cubicBezTo>
                  <a:pt x="18" y="296"/>
                  <a:pt x="49" y="352"/>
                  <a:pt x="103" y="380"/>
                </a:cubicBezTo>
                <a:cubicBezTo>
                  <a:pt x="193" y="427"/>
                  <a:pt x="336" y="406"/>
                  <a:pt x="371" y="301"/>
                </a:cubicBezTo>
                <a:cubicBezTo>
                  <a:pt x="393" y="232"/>
                  <a:pt x="361" y="142"/>
                  <a:pt x="288" y="111"/>
                </a:cubicBezTo>
                <a:cubicBezTo>
                  <a:pt x="229" y="87"/>
                  <a:pt x="153" y="103"/>
                  <a:pt x="127" y="162"/>
                </a:cubicBezTo>
                <a:cubicBezTo>
                  <a:pt x="109" y="202"/>
                  <a:pt x="119" y="256"/>
                  <a:pt x="162" y="288"/>
                </a:cubicBezTo>
                <a:cubicBezTo>
                  <a:pt x="174" y="298"/>
                  <a:pt x="207" y="309"/>
                  <a:pt x="239" y="299"/>
                </a:cubicBezTo>
                <a:cubicBezTo>
                  <a:pt x="301" y="281"/>
                  <a:pt x="296" y="237"/>
                  <a:pt x="279" y="215"/>
                </a:cubicBezTo>
                <a:cubicBezTo>
                  <a:pt x="266" y="198"/>
                  <a:pt x="247" y="200"/>
                  <a:pt x="237" y="204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64" name="组合 363"/>
          <p:cNvGrpSpPr/>
          <p:nvPr userDrawn="1"/>
        </p:nvGrpSpPr>
        <p:grpSpPr>
          <a:xfrm>
            <a:off x="6332861" y="1"/>
            <a:ext cx="264374" cy="352793"/>
            <a:chOff x="4097338" y="1962150"/>
            <a:chExt cx="949325" cy="1266826"/>
          </a:xfrm>
        </p:grpSpPr>
        <p:sp>
          <p:nvSpPr>
            <p:cNvPr id="366" name="Freeform 620"/>
            <p:cNvSpPr/>
            <p:nvPr userDrawn="1"/>
          </p:nvSpPr>
          <p:spPr bwMode="auto">
            <a:xfrm>
              <a:off x="4097338" y="1962150"/>
              <a:ext cx="949325" cy="1266826"/>
            </a:xfrm>
            <a:custGeom>
              <a:avLst/>
              <a:gdLst>
                <a:gd name="T0" fmla="*/ 0 w 253"/>
                <a:gd name="T1" fmla="*/ 0 h 338"/>
                <a:gd name="T2" fmla="*/ 29 w 253"/>
                <a:gd name="T3" fmla="*/ 326 h 338"/>
                <a:gd name="T4" fmla="*/ 253 w 253"/>
                <a:gd name="T5" fmla="*/ 208 h 338"/>
                <a:gd name="T6" fmla="*/ 0 w 25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38">
                  <a:moveTo>
                    <a:pt x="0" y="0"/>
                  </a:move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76" y="338"/>
                    <a:pt x="253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7" name="Freeform 621"/>
            <p:cNvSpPr>
              <a:spLocks noEditPoints="1"/>
            </p:cNvSpPr>
            <p:nvPr userDrawn="1"/>
          </p:nvSpPr>
          <p:spPr bwMode="auto">
            <a:xfrm>
              <a:off x="4097338" y="1962150"/>
              <a:ext cx="949325" cy="1247776"/>
            </a:xfrm>
            <a:custGeom>
              <a:avLst/>
              <a:gdLst>
                <a:gd name="T0" fmla="*/ 179 w 253"/>
                <a:gd name="T1" fmla="*/ 184 h 333"/>
                <a:gd name="T2" fmla="*/ 137 w 253"/>
                <a:gd name="T3" fmla="*/ 181 h 333"/>
                <a:gd name="T4" fmla="*/ 140 w 253"/>
                <a:gd name="T5" fmla="*/ 139 h 333"/>
                <a:gd name="T6" fmla="*/ 160 w 253"/>
                <a:gd name="T7" fmla="*/ 131 h 333"/>
                <a:gd name="T8" fmla="*/ 114 w 253"/>
                <a:gd name="T9" fmla="*/ 94 h 333"/>
                <a:gd name="T10" fmla="*/ 77 w 253"/>
                <a:gd name="T11" fmla="*/ 87 h 333"/>
                <a:gd name="T12" fmla="*/ 71 w 253"/>
                <a:gd name="T13" fmla="*/ 58 h 333"/>
                <a:gd name="T14" fmla="*/ 0 w 253"/>
                <a:gd name="T15" fmla="*/ 0 h 333"/>
                <a:gd name="T16" fmla="*/ 4 w 253"/>
                <a:gd name="T17" fmla="*/ 38 h 333"/>
                <a:gd name="T18" fmla="*/ 21 w 253"/>
                <a:gd name="T19" fmla="*/ 48 h 333"/>
                <a:gd name="T20" fmla="*/ 19 w 253"/>
                <a:gd name="T21" fmla="*/ 90 h 333"/>
                <a:gd name="T22" fmla="*/ 9 w 253"/>
                <a:gd name="T23" fmla="*/ 95 h 333"/>
                <a:gd name="T24" fmla="*/ 22 w 253"/>
                <a:gd name="T25" fmla="*/ 239 h 333"/>
                <a:gd name="T26" fmla="*/ 42 w 253"/>
                <a:gd name="T27" fmla="*/ 249 h 333"/>
                <a:gd name="T28" fmla="*/ 39 w 253"/>
                <a:gd name="T29" fmla="*/ 291 h 333"/>
                <a:gd name="T30" fmla="*/ 27 w 253"/>
                <a:gd name="T31" fmla="*/ 297 h 333"/>
                <a:gd name="T32" fmla="*/ 29 w 253"/>
                <a:gd name="T33" fmla="*/ 326 h 333"/>
                <a:gd name="T34" fmla="*/ 199 w 253"/>
                <a:gd name="T35" fmla="*/ 271 h 333"/>
                <a:gd name="T36" fmla="*/ 205 w 253"/>
                <a:gd name="T37" fmla="*/ 233 h 333"/>
                <a:gd name="T38" fmla="*/ 239 w 253"/>
                <a:gd name="T39" fmla="*/ 229 h 333"/>
                <a:gd name="T40" fmla="*/ 253 w 253"/>
                <a:gd name="T41" fmla="*/ 208 h 333"/>
                <a:gd name="T42" fmla="*/ 189 w 253"/>
                <a:gd name="T43" fmla="*/ 156 h 333"/>
                <a:gd name="T44" fmla="*/ 179 w 253"/>
                <a:gd name="T45" fmla="*/ 184 h 333"/>
                <a:gd name="T46" fmla="*/ 138 w 253"/>
                <a:gd name="T47" fmla="*/ 301 h 333"/>
                <a:gd name="T48" fmla="*/ 96 w 253"/>
                <a:gd name="T49" fmla="*/ 298 h 333"/>
                <a:gd name="T50" fmla="*/ 99 w 253"/>
                <a:gd name="T51" fmla="*/ 256 h 333"/>
                <a:gd name="T52" fmla="*/ 141 w 253"/>
                <a:gd name="T53" fmla="*/ 259 h 333"/>
                <a:gd name="T54" fmla="*/ 138 w 253"/>
                <a:gd name="T55" fmla="*/ 301 h 333"/>
                <a:gd name="T56" fmla="*/ 73 w 253"/>
                <a:gd name="T57" fmla="*/ 195 h 333"/>
                <a:gd name="T58" fmla="*/ 31 w 253"/>
                <a:gd name="T59" fmla="*/ 192 h 333"/>
                <a:gd name="T60" fmla="*/ 33 w 253"/>
                <a:gd name="T61" fmla="*/ 150 h 333"/>
                <a:gd name="T62" fmla="*/ 75 w 253"/>
                <a:gd name="T63" fmla="*/ 153 h 333"/>
                <a:gd name="T64" fmla="*/ 73 w 253"/>
                <a:gd name="T65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333">
                  <a:moveTo>
                    <a:pt x="179" y="184"/>
                  </a:moveTo>
                  <a:cubicBezTo>
                    <a:pt x="167" y="195"/>
                    <a:pt x="148" y="193"/>
                    <a:pt x="137" y="181"/>
                  </a:cubicBezTo>
                  <a:cubicBezTo>
                    <a:pt x="126" y="168"/>
                    <a:pt x="128" y="150"/>
                    <a:pt x="140" y="139"/>
                  </a:cubicBezTo>
                  <a:cubicBezTo>
                    <a:pt x="146" y="134"/>
                    <a:pt x="153" y="131"/>
                    <a:pt x="160" y="131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2" y="101"/>
                    <a:pt x="86" y="98"/>
                    <a:pt x="77" y="87"/>
                  </a:cubicBezTo>
                  <a:cubicBezTo>
                    <a:pt x="70" y="79"/>
                    <a:pt x="68" y="68"/>
                    <a:pt x="71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39"/>
                    <a:pt x="17" y="42"/>
                    <a:pt x="21" y="48"/>
                  </a:cubicBezTo>
                  <a:cubicBezTo>
                    <a:pt x="32" y="60"/>
                    <a:pt x="31" y="79"/>
                    <a:pt x="19" y="90"/>
                  </a:cubicBezTo>
                  <a:cubicBezTo>
                    <a:pt x="16" y="92"/>
                    <a:pt x="12" y="94"/>
                    <a:pt x="9" y="95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9" y="239"/>
                    <a:pt x="36" y="243"/>
                    <a:pt x="42" y="249"/>
                  </a:cubicBezTo>
                  <a:cubicBezTo>
                    <a:pt x="52" y="261"/>
                    <a:pt x="51" y="280"/>
                    <a:pt x="39" y="291"/>
                  </a:cubicBezTo>
                  <a:cubicBezTo>
                    <a:pt x="35" y="294"/>
                    <a:pt x="31" y="296"/>
                    <a:pt x="27" y="297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22" y="333"/>
                    <a:pt x="199" y="271"/>
                  </a:cubicBezTo>
                  <a:cubicBezTo>
                    <a:pt x="192" y="259"/>
                    <a:pt x="194" y="243"/>
                    <a:pt x="205" y="233"/>
                  </a:cubicBezTo>
                  <a:cubicBezTo>
                    <a:pt x="215" y="225"/>
                    <a:pt x="228" y="224"/>
                    <a:pt x="239" y="229"/>
                  </a:cubicBezTo>
                  <a:cubicBezTo>
                    <a:pt x="244" y="223"/>
                    <a:pt x="248" y="216"/>
                    <a:pt x="253" y="20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91" y="166"/>
                    <a:pt x="188" y="177"/>
                    <a:pt x="179" y="184"/>
                  </a:cubicBezTo>
                  <a:close/>
                  <a:moveTo>
                    <a:pt x="138" y="301"/>
                  </a:moveTo>
                  <a:cubicBezTo>
                    <a:pt x="126" y="312"/>
                    <a:pt x="107" y="311"/>
                    <a:pt x="96" y="298"/>
                  </a:cubicBezTo>
                  <a:cubicBezTo>
                    <a:pt x="86" y="286"/>
                    <a:pt x="87" y="267"/>
                    <a:pt x="99" y="256"/>
                  </a:cubicBezTo>
                  <a:cubicBezTo>
                    <a:pt x="112" y="245"/>
                    <a:pt x="131" y="247"/>
                    <a:pt x="141" y="259"/>
                  </a:cubicBezTo>
                  <a:cubicBezTo>
                    <a:pt x="152" y="272"/>
                    <a:pt x="151" y="290"/>
                    <a:pt x="138" y="301"/>
                  </a:cubicBezTo>
                  <a:close/>
                  <a:moveTo>
                    <a:pt x="73" y="195"/>
                  </a:moveTo>
                  <a:cubicBezTo>
                    <a:pt x="60" y="205"/>
                    <a:pt x="41" y="204"/>
                    <a:pt x="31" y="192"/>
                  </a:cubicBezTo>
                  <a:cubicBezTo>
                    <a:pt x="20" y="179"/>
                    <a:pt x="21" y="160"/>
                    <a:pt x="33" y="150"/>
                  </a:cubicBezTo>
                  <a:cubicBezTo>
                    <a:pt x="46" y="139"/>
                    <a:pt x="65" y="140"/>
                    <a:pt x="75" y="153"/>
                  </a:cubicBezTo>
                  <a:cubicBezTo>
                    <a:pt x="86" y="165"/>
                    <a:pt x="85" y="184"/>
                    <a:pt x="73" y="195"/>
                  </a:cubicBezTo>
                  <a:close/>
                </a:path>
              </a:pathLst>
            </a:custGeom>
            <a:solidFill>
              <a:srgbClr val="E1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5" name="Freeform 372"/>
          <p:cNvSpPr/>
          <p:nvPr userDrawn="1"/>
        </p:nvSpPr>
        <p:spPr bwMode="auto">
          <a:xfrm>
            <a:off x="2664529" y="4822685"/>
            <a:ext cx="441434" cy="281824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4" name="组合 143"/>
          <p:cNvGrpSpPr/>
          <p:nvPr userDrawn="1"/>
        </p:nvGrpSpPr>
        <p:grpSpPr>
          <a:xfrm>
            <a:off x="893818" y="1"/>
            <a:ext cx="417508" cy="474701"/>
            <a:chOff x="266700" y="3702051"/>
            <a:chExt cx="927101" cy="1054100"/>
          </a:xfrm>
        </p:grpSpPr>
        <p:sp>
          <p:nvSpPr>
            <p:cNvPr id="292" name="Freeform 328"/>
            <p:cNvSpPr/>
            <p:nvPr userDrawn="1"/>
          </p:nvSpPr>
          <p:spPr bwMode="auto">
            <a:xfrm>
              <a:off x="622300" y="4183063"/>
              <a:ext cx="398463" cy="433388"/>
            </a:xfrm>
            <a:custGeom>
              <a:avLst/>
              <a:gdLst>
                <a:gd name="T0" fmla="*/ 71 w 392"/>
                <a:gd name="T1" fmla="*/ 396 h 427"/>
                <a:gd name="T2" fmla="*/ 82 w 392"/>
                <a:gd name="T3" fmla="*/ 407 h 427"/>
                <a:gd name="T4" fmla="*/ 35 w 392"/>
                <a:gd name="T5" fmla="*/ 230 h 427"/>
                <a:gd name="T6" fmla="*/ 10 w 392"/>
                <a:gd name="T7" fmla="*/ 108 h 427"/>
                <a:gd name="T8" fmla="*/ 67 w 392"/>
                <a:gd name="T9" fmla="*/ 55 h 427"/>
                <a:gd name="T10" fmla="*/ 203 w 392"/>
                <a:gd name="T11" fmla="*/ 18 h 427"/>
                <a:gd name="T12" fmla="*/ 341 w 392"/>
                <a:gd name="T13" fmla="*/ 10 h 427"/>
                <a:gd name="T14" fmla="*/ 365 w 392"/>
                <a:gd name="T15" fmla="*/ 102 h 427"/>
                <a:gd name="T16" fmla="*/ 377 w 392"/>
                <a:gd name="T17" fmla="*/ 235 h 427"/>
                <a:gd name="T18" fmla="*/ 392 w 392"/>
                <a:gd name="T19" fmla="*/ 361 h 427"/>
                <a:gd name="T20" fmla="*/ 236 w 392"/>
                <a:gd name="T21" fmla="*/ 408 h 427"/>
                <a:gd name="T22" fmla="*/ 155 w 392"/>
                <a:gd name="T23" fmla="*/ 419 h 427"/>
                <a:gd name="T24" fmla="*/ 84 w 392"/>
                <a:gd name="T25" fmla="*/ 411 h 427"/>
                <a:gd name="T26" fmla="*/ 71 w 392"/>
                <a:gd name="T27" fmla="*/ 39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427">
                  <a:moveTo>
                    <a:pt x="71" y="396"/>
                  </a:moveTo>
                  <a:cubicBezTo>
                    <a:pt x="75" y="400"/>
                    <a:pt x="79" y="404"/>
                    <a:pt x="82" y="407"/>
                  </a:cubicBezTo>
                  <a:cubicBezTo>
                    <a:pt x="68" y="351"/>
                    <a:pt x="52" y="292"/>
                    <a:pt x="35" y="230"/>
                  </a:cubicBezTo>
                  <a:cubicBezTo>
                    <a:pt x="24" y="190"/>
                    <a:pt x="22" y="150"/>
                    <a:pt x="10" y="108"/>
                  </a:cubicBezTo>
                  <a:cubicBezTo>
                    <a:pt x="0" y="69"/>
                    <a:pt x="38" y="61"/>
                    <a:pt x="67" y="55"/>
                  </a:cubicBezTo>
                  <a:cubicBezTo>
                    <a:pt x="107" y="45"/>
                    <a:pt x="155" y="29"/>
                    <a:pt x="203" y="18"/>
                  </a:cubicBezTo>
                  <a:cubicBezTo>
                    <a:pt x="251" y="8"/>
                    <a:pt x="300" y="0"/>
                    <a:pt x="341" y="10"/>
                  </a:cubicBezTo>
                  <a:cubicBezTo>
                    <a:pt x="363" y="46"/>
                    <a:pt x="360" y="62"/>
                    <a:pt x="365" y="102"/>
                  </a:cubicBezTo>
                  <a:cubicBezTo>
                    <a:pt x="370" y="149"/>
                    <a:pt x="369" y="195"/>
                    <a:pt x="377" y="235"/>
                  </a:cubicBezTo>
                  <a:cubicBezTo>
                    <a:pt x="384" y="277"/>
                    <a:pt x="392" y="321"/>
                    <a:pt x="392" y="361"/>
                  </a:cubicBezTo>
                  <a:cubicBezTo>
                    <a:pt x="343" y="383"/>
                    <a:pt x="288" y="399"/>
                    <a:pt x="236" y="408"/>
                  </a:cubicBezTo>
                  <a:cubicBezTo>
                    <a:pt x="210" y="413"/>
                    <a:pt x="180" y="410"/>
                    <a:pt x="155" y="419"/>
                  </a:cubicBezTo>
                  <a:cubicBezTo>
                    <a:pt x="132" y="427"/>
                    <a:pt x="108" y="411"/>
                    <a:pt x="84" y="411"/>
                  </a:cubicBezTo>
                  <a:cubicBezTo>
                    <a:pt x="79" y="404"/>
                    <a:pt x="74" y="402"/>
                    <a:pt x="71" y="39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329"/>
            <p:cNvSpPr/>
            <p:nvPr userDrawn="1"/>
          </p:nvSpPr>
          <p:spPr bwMode="auto">
            <a:xfrm>
              <a:off x="752475" y="4341813"/>
              <a:ext cx="115888" cy="120650"/>
            </a:xfrm>
            <a:custGeom>
              <a:avLst/>
              <a:gdLst>
                <a:gd name="T0" fmla="*/ 14 w 114"/>
                <a:gd name="T1" fmla="*/ 108 h 118"/>
                <a:gd name="T2" fmla="*/ 18 w 114"/>
                <a:gd name="T3" fmla="*/ 111 h 118"/>
                <a:gd name="T4" fmla="*/ 7 w 114"/>
                <a:gd name="T5" fmla="*/ 61 h 118"/>
                <a:gd name="T6" fmla="*/ 2 w 114"/>
                <a:gd name="T7" fmla="*/ 30 h 118"/>
                <a:gd name="T8" fmla="*/ 19 w 114"/>
                <a:gd name="T9" fmla="*/ 17 h 118"/>
                <a:gd name="T10" fmla="*/ 95 w 114"/>
                <a:gd name="T11" fmla="*/ 4 h 118"/>
                <a:gd name="T12" fmla="*/ 102 w 114"/>
                <a:gd name="T13" fmla="*/ 26 h 118"/>
                <a:gd name="T14" fmla="*/ 107 w 114"/>
                <a:gd name="T15" fmla="*/ 61 h 118"/>
                <a:gd name="T16" fmla="*/ 114 w 114"/>
                <a:gd name="T17" fmla="*/ 96 h 118"/>
                <a:gd name="T18" fmla="*/ 66 w 114"/>
                <a:gd name="T19" fmla="*/ 111 h 118"/>
                <a:gd name="T20" fmla="*/ 40 w 114"/>
                <a:gd name="T21" fmla="*/ 114 h 118"/>
                <a:gd name="T22" fmla="*/ 18 w 114"/>
                <a:gd name="T23" fmla="*/ 112 h 118"/>
                <a:gd name="T24" fmla="*/ 14 w 114"/>
                <a:gd name="T25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18">
                  <a:moveTo>
                    <a:pt x="14" y="108"/>
                  </a:moveTo>
                  <a:cubicBezTo>
                    <a:pt x="16" y="109"/>
                    <a:pt x="17" y="110"/>
                    <a:pt x="18" y="111"/>
                  </a:cubicBezTo>
                  <a:cubicBezTo>
                    <a:pt x="14" y="94"/>
                    <a:pt x="10" y="77"/>
                    <a:pt x="7" y="61"/>
                  </a:cubicBezTo>
                  <a:cubicBezTo>
                    <a:pt x="4" y="50"/>
                    <a:pt x="5" y="40"/>
                    <a:pt x="2" y="30"/>
                  </a:cubicBezTo>
                  <a:cubicBezTo>
                    <a:pt x="0" y="20"/>
                    <a:pt x="10" y="18"/>
                    <a:pt x="19" y="17"/>
                  </a:cubicBezTo>
                  <a:cubicBezTo>
                    <a:pt x="41" y="11"/>
                    <a:pt x="71" y="0"/>
                    <a:pt x="95" y="4"/>
                  </a:cubicBezTo>
                  <a:cubicBezTo>
                    <a:pt x="101" y="12"/>
                    <a:pt x="100" y="17"/>
                    <a:pt x="102" y="26"/>
                  </a:cubicBezTo>
                  <a:cubicBezTo>
                    <a:pt x="105" y="38"/>
                    <a:pt x="105" y="50"/>
                    <a:pt x="107" y="61"/>
                  </a:cubicBezTo>
                  <a:cubicBezTo>
                    <a:pt x="110" y="72"/>
                    <a:pt x="114" y="84"/>
                    <a:pt x="114" y="96"/>
                  </a:cubicBezTo>
                  <a:cubicBezTo>
                    <a:pt x="99" y="103"/>
                    <a:pt x="82" y="108"/>
                    <a:pt x="66" y="111"/>
                  </a:cubicBezTo>
                  <a:cubicBezTo>
                    <a:pt x="57" y="113"/>
                    <a:pt x="48" y="112"/>
                    <a:pt x="40" y="114"/>
                  </a:cubicBezTo>
                  <a:cubicBezTo>
                    <a:pt x="33" y="118"/>
                    <a:pt x="25" y="113"/>
                    <a:pt x="18" y="112"/>
                  </a:cubicBezTo>
                  <a:cubicBezTo>
                    <a:pt x="17" y="110"/>
                    <a:pt x="15" y="110"/>
                    <a:pt x="14" y="10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330"/>
            <p:cNvSpPr/>
            <p:nvPr userDrawn="1"/>
          </p:nvSpPr>
          <p:spPr bwMode="auto">
            <a:xfrm>
              <a:off x="619125" y="4684713"/>
              <a:ext cx="85725" cy="71438"/>
            </a:xfrm>
            <a:custGeom>
              <a:avLst/>
              <a:gdLst>
                <a:gd name="T0" fmla="*/ 0 w 84"/>
                <a:gd name="T1" fmla="*/ 15 h 71"/>
                <a:gd name="T2" fmla="*/ 8 w 84"/>
                <a:gd name="T3" fmla="*/ 12 h 71"/>
                <a:gd name="T4" fmla="*/ 63 w 84"/>
                <a:gd name="T5" fmla="*/ 3 h 71"/>
                <a:gd name="T6" fmla="*/ 71 w 84"/>
                <a:gd name="T7" fmla="*/ 20 h 71"/>
                <a:gd name="T8" fmla="*/ 78 w 84"/>
                <a:gd name="T9" fmla="*/ 45 h 71"/>
                <a:gd name="T10" fmla="*/ 84 w 84"/>
                <a:gd name="T11" fmla="*/ 60 h 71"/>
                <a:gd name="T12" fmla="*/ 20 w 84"/>
                <a:gd name="T13" fmla="*/ 71 h 71"/>
                <a:gd name="T14" fmla="*/ 0 w 84"/>
                <a:gd name="T1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71">
                  <a:moveTo>
                    <a:pt x="0" y="15"/>
                  </a:moveTo>
                  <a:cubicBezTo>
                    <a:pt x="2" y="13"/>
                    <a:pt x="6" y="12"/>
                    <a:pt x="8" y="12"/>
                  </a:cubicBezTo>
                  <a:cubicBezTo>
                    <a:pt x="25" y="8"/>
                    <a:pt x="46" y="0"/>
                    <a:pt x="63" y="3"/>
                  </a:cubicBezTo>
                  <a:cubicBezTo>
                    <a:pt x="69" y="9"/>
                    <a:pt x="69" y="12"/>
                    <a:pt x="71" y="20"/>
                  </a:cubicBezTo>
                  <a:cubicBezTo>
                    <a:pt x="74" y="28"/>
                    <a:pt x="75" y="37"/>
                    <a:pt x="78" y="45"/>
                  </a:cubicBezTo>
                  <a:cubicBezTo>
                    <a:pt x="80" y="50"/>
                    <a:pt x="82" y="55"/>
                    <a:pt x="84" y="60"/>
                  </a:cubicBezTo>
                  <a:cubicBezTo>
                    <a:pt x="62" y="65"/>
                    <a:pt x="41" y="69"/>
                    <a:pt x="20" y="71"/>
                  </a:cubicBezTo>
                  <a:cubicBezTo>
                    <a:pt x="14" y="54"/>
                    <a:pt x="7" y="34"/>
                    <a:pt x="0" y="15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331"/>
            <p:cNvSpPr/>
            <p:nvPr userDrawn="1"/>
          </p:nvSpPr>
          <p:spPr bwMode="auto">
            <a:xfrm>
              <a:off x="595313" y="4614863"/>
              <a:ext cx="92075" cy="92075"/>
            </a:xfrm>
            <a:custGeom>
              <a:avLst/>
              <a:gdLst>
                <a:gd name="T0" fmla="*/ 0 w 90"/>
                <a:gd name="T1" fmla="*/ 14 h 91"/>
                <a:gd name="T2" fmla="*/ 9 w 90"/>
                <a:gd name="T3" fmla="*/ 12 h 91"/>
                <a:gd name="T4" fmla="*/ 66 w 90"/>
                <a:gd name="T5" fmla="*/ 3 h 91"/>
                <a:gd name="T6" fmla="*/ 74 w 90"/>
                <a:gd name="T7" fmla="*/ 20 h 91"/>
                <a:gd name="T8" fmla="*/ 81 w 90"/>
                <a:gd name="T9" fmla="*/ 48 h 91"/>
                <a:gd name="T10" fmla="*/ 90 w 90"/>
                <a:gd name="T11" fmla="*/ 76 h 91"/>
                <a:gd name="T12" fmla="*/ 54 w 90"/>
                <a:gd name="T13" fmla="*/ 87 h 91"/>
                <a:gd name="T14" fmla="*/ 34 w 90"/>
                <a:gd name="T15" fmla="*/ 89 h 91"/>
                <a:gd name="T16" fmla="*/ 25 w 90"/>
                <a:gd name="T17" fmla="*/ 90 h 91"/>
                <a:gd name="T18" fmla="*/ 0 w 9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1">
                  <a:moveTo>
                    <a:pt x="0" y="14"/>
                  </a:moveTo>
                  <a:cubicBezTo>
                    <a:pt x="2" y="13"/>
                    <a:pt x="5" y="13"/>
                    <a:pt x="9" y="12"/>
                  </a:cubicBezTo>
                  <a:cubicBezTo>
                    <a:pt x="25" y="8"/>
                    <a:pt x="47" y="0"/>
                    <a:pt x="66" y="3"/>
                  </a:cubicBezTo>
                  <a:cubicBezTo>
                    <a:pt x="71" y="10"/>
                    <a:pt x="72" y="13"/>
                    <a:pt x="74" y="20"/>
                  </a:cubicBezTo>
                  <a:cubicBezTo>
                    <a:pt x="77" y="29"/>
                    <a:pt x="78" y="39"/>
                    <a:pt x="81" y="48"/>
                  </a:cubicBezTo>
                  <a:cubicBezTo>
                    <a:pt x="84" y="56"/>
                    <a:pt x="89" y="67"/>
                    <a:pt x="90" y="76"/>
                  </a:cubicBezTo>
                  <a:cubicBezTo>
                    <a:pt x="79" y="81"/>
                    <a:pt x="66" y="84"/>
                    <a:pt x="54" y="87"/>
                  </a:cubicBezTo>
                  <a:cubicBezTo>
                    <a:pt x="47" y="88"/>
                    <a:pt x="40" y="87"/>
                    <a:pt x="34" y="89"/>
                  </a:cubicBezTo>
                  <a:cubicBezTo>
                    <a:pt x="32" y="91"/>
                    <a:pt x="29" y="91"/>
                    <a:pt x="25" y="90"/>
                  </a:cubicBezTo>
                  <a:cubicBezTo>
                    <a:pt x="17" y="64"/>
                    <a:pt x="9" y="40"/>
                    <a:pt x="0" y="14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332"/>
            <p:cNvSpPr/>
            <p:nvPr userDrawn="1"/>
          </p:nvSpPr>
          <p:spPr bwMode="auto">
            <a:xfrm>
              <a:off x="558800" y="4305301"/>
              <a:ext cx="120650" cy="142875"/>
            </a:xfrm>
            <a:custGeom>
              <a:avLst/>
              <a:gdLst>
                <a:gd name="T0" fmla="*/ 13 w 119"/>
                <a:gd name="T1" fmla="*/ 58 h 140"/>
                <a:gd name="T2" fmla="*/ 3 w 119"/>
                <a:gd name="T3" fmla="*/ 16 h 140"/>
                <a:gd name="T4" fmla="*/ 90 w 119"/>
                <a:gd name="T5" fmla="*/ 0 h 140"/>
                <a:gd name="T6" fmla="*/ 99 w 119"/>
                <a:gd name="T7" fmla="*/ 23 h 140"/>
                <a:gd name="T8" fmla="*/ 108 w 119"/>
                <a:gd name="T9" fmla="*/ 59 h 140"/>
                <a:gd name="T10" fmla="*/ 119 w 119"/>
                <a:gd name="T11" fmla="*/ 97 h 140"/>
                <a:gd name="T12" fmla="*/ 13 w 119"/>
                <a:gd name="T13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40">
                  <a:moveTo>
                    <a:pt x="13" y="58"/>
                  </a:moveTo>
                  <a:cubicBezTo>
                    <a:pt x="9" y="46"/>
                    <a:pt x="6" y="27"/>
                    <a:pt x="3" y="16"/>
                  </a:cubicBezTo>
                  <a:cubicBezTo>
                    <a:pt x="0" y="3"/>
                    <a:pt x="80" y="6"/>
                    <a:pt x="90" y="0"/>
                  </a:cubicBezTo>
                  <a:cubicBezTo>
                    <a:pt x="97" y="8"/>
                    <a:pt x="97" y="12"/>
                    <a:pt x="99" y="23"/>
                  </a:cubicBezTo>
                  <a:cubicBezTo>
                    <a:pt x="103" y="35"/>
                    <a:pt x="104" y="47"/>
                    <a:pt x="108" y="59"/>
                  </a:cubicBezTo>
                  <a:cubicBezTo>
                    <a:pt x="112" y="72"/>
                    <a:pt x="117" y="85"/>
                    <a:pt x="119" y="97"/>
                  </a:cubicBezTo>
                  <a:cubicBezTo>
                    <a:pt x="15" y="104"/>
                    <a:pt x="38" y="140"/>
                    <a:pt x="13" y="5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333"/>
            <p:cNvSpPr/>
            <p:nvPr userDrawn="1"/>
          </p:nvSpPr>
          <p:spPr bwMode="auto">
            <a:xfrm>
              <a:off x="469900" y="4283076"/>
              <a:ext cx="122238" cy="149225"/>
            </a:xfrm>
            <a:custGeom>
              <a:avLst/>
              <a:gdLst>
                <a:gd name="T0" fmla="*/ 0 w 121"/>
                <a:gd name="T1" fmla="*/ 21 h 147"/>
                <a:gd name="T2" fmla="*/ 11 w 121"/>
                <a:gd name="T3" fmla="*/ 18 h 147"/>
                <a:gd name="T4" fmla="*/ 83 w 121"/>
                <a:gd name="T5" fmla="*/ 7 h 147"/>
                <a:gd name="T6" fmla="*/ 95 w 121"/>
                <a:gd name="T7" fmla="*/ 37 h 147"/>
                <a:gd name="T8" fmla="*/ 107 w 121"/>
                <a:gd name="T9" fmla="*/ 81 h 147"/>
                <a:gd name="T10" fmla="*/ 121 w 121"/>
                <a:gd name="T11" fmla="*/ 128 h 147"/>
                <a:gd name="T12" fmla="*/ 78 w 121"/>
                <a:gd name="T13" fmla="*/ 143 h 147"/>
                <a:gd name="T14" fmla="*/ 54 w 121"/>
                <a:gd name="T15" fmla="*/ 146 h 147"/>
                <a:gd name="T16" fmla="*/ 42 w 121"/>
                <a:gd name="T17" fmla="*/ 144 h 147"/>
                <a:gd name="T18" fmla="*/ 0 w 121"/>
                <a:gd name="T19" fmla="*/ 2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47">
                  <a:moveTo>
                    <a:pt x="0" y="21"/>
                  </a:moveTo>
                  <a:cubicBezTo>
                    <a:pt x="3" y="19"/>
                    <a:pt x="7" y="19"/>
                    <a:pt x="11" y="18"/>
                  </a:cubicBezTo>
                  <a:cubicBezTo>
                    <a:pt x="31" y="13"/>
                    <a:pt x="58" y="0"/>
                    <a:pt x="83" y="7"/>
                  </a:cubicBezTo>
                  <a:cubicBezTo>
                    <a:pt x="91" y="18"/>
                    <a:pt x="91" y="23"/>
                    <a:pt x="95" y="37"/>
                  </a:cubicBezTo>
                  <a:cubicBezTo>
                    <a:pt x="100" y="51"/>
                    <a:pt x="103" y="67"/>
                    <a:pt x="107" y="81"/>
                  </a:cubicBezTo>
                  <a:cubicBezTo>
                    <a:pt x="113" y="97"/>
                    <a:pt x="119" y="112"/>
                    <a:pt x="121" y="128"/>
                  </a:cubicBezTo>
                  <a:cubicBezTo>
                    <a:pt x="108" y="135"/>
                    <a:pt x="93" y="140"/>
                    <a:pt x="78" y="143"/>
                  </a:cubicBezTo>
                  <a:cubicBezTo>
                    <a:pt x="70" y="144"/>
                    <a:pt x="61" y="143"/>
                    <a:pt x="54" y="146"/>
                  </a:cubicBezTo>
                  <a:cubicBezTo>
                    <a:pt x="50" y="147"/>
                    <a:pt x="46" y="145"/>
                    <a:pt x="42" y="144"/>
                  </a:cubicBezTo>
                  <a:cubicBezTo>
                    <a:pt x="28" y="105"/>
                    <a:pt x="14" y="64"/>
                    <a:pt x="0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334"/>
            <p:cNvSpPr/>
            <p:nvPr userDrawn="1"/>
          </p:nvSpPr>
          <p:spPr bwMode="auto">
            <a:xfrm>
              <a:off x="688975" y="4694238"/>
              <a:ext cx="80963" cy="52388"/>
            </a:xfrm>
            <a:custGeom>
              <a:avLst/>
              <a:gdLst>
                <a:gd name="T0" fmla="*/ 10 w 80"/>
                <a:gd name="T1" fmla="*/ 52 h 52"/>
                <a:gd name="T2" fmla="*/ 7 w 80"/>
                <a:gd name="T3" fmla="*/ 43 h 52"/>
                <a:gd name="T4" fmla="*/ 2 w 80"/>
                <a:gd name="T5" fmla="*/ 20 h 52"/>
                <a:gd name="T6" fmla="*/ 14 w 80"/>
                <a:gd name="T7" fmla="*/ 11 h 52"/>
                <a:gd name="T8" fmla="*/ 69 w 80"/>
                <a:gd name="T9" fmla="*/ 2 h 52"/>
                <a:gd name="T10" fmla="*/ 75 w 80"/>
                <a:gd name="T11" fmla="*/ 19 h 52"/>
                <a:gd name="T12" fmla="*/ 80 w 80"/>
                <a:gd name="T13" fmla="*/ 41 h 52"/>
                <a:gd name="T14" fmla="*/ 10 w 80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2">
                  <a:moveTo>
                    <a:pt x="10" y="52"/>
                  </a:moveTo>
                  <a:cubicBezTo>
                    <a:pt x="9" y="49"/>
                    <a:pt x="8" y="46"/>
                    <a:pt x="7" y="43"/>
                  </a:cubicBezTo>
                  <a:cubicBezTo>
                    <a:pt x="5" y="36"/>
                    <a:pt x="4" y="29"/>
                    <a:pt x="2" y="20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9" y="2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7" y="26"/>
                    <a:pt x="79" y="34"/>
                    <a:pt x="80" y="41"/>
                  </a:cubicBezTo>
                  <a:cubicBezTo>
                    <a:pt x="57" y="45"/>
                    <a:pt x="33" y="48"/>
                    <a:pt x="10" y="5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9" name="Freeform 335"/>
            <p:cNvSpPr/>
            <p:nvPr userDrawn="1"/>
          </p:nvSpPr>
          <p:spPr bwMode="auto">
            <a:xfrm>
              <a:off x="649288" y="4551363"/>
              <a:ext cx="98425" cy="98425"/>
            </a:xfrm>
            <a:custGeom>
              <a:avLst/>
              <a:gdLst>
                <a:gd name="T0" fmla="*/ 18 w 97"/>
                <a:gd name="T1" fmla="*/ 89 h 97"/>
                <a:gd name="T2" fmla="*/ 21 w 97"/>
                <a:gd name="T3" fmla="*/ 91 h 97"/>
                <a:gd name="T4" fmla="*/ 8 w 97"/>
                <a:gd name="T5" fmla="*/ 50 h 97"/>
                <a:gd name="T6" fmla="*/ 3 w 97"/>
                <a:gd name="T7" fmla="*/ 24 h 97"/>
                <a:gd name="T8" fmla="*/ 15 w 97"/>
                <a:gd name="T9" fmla="*/ 13 h 97"/>
                <a:gd name="T10" fmla="*/ 74 w 97"/>
                <a:gd name="T11" fmla="*/ 4 h 97"/>
                <a:gd name="T12" fmla="*/ 82 w 97"/>
                <a:gd name="T13" fmla="*/ 21 h 97"/>
                <a:gd name="T14" fmla="*/ 88 w 97"/>
                <a:gd name="T15" fmla="*/ 50 h 97"/>
                <a:gd name="T16" fmla="*/ 97 w 97"/>
                <a:gd name="T17" fmla="*/ 80 h 97"/>
                <a:gd name="T18" fmla="*/ 59 w 97"/>
                <a:gd name="T19" fmla="*/ 92 h 97"/>
                <a:gd name="T20" fmla="*/ 39 w 97"/>
                <a:gd name="T21" fmla="*/ 94 h 97"/>
                <a:gd name="T22" fmla="*/ 21 w 97"/>
                <a:gd name="T23" fmla="*/ 92 h 97"/>
                <a:gd name="T24" fmla="*/ 18 w 97"/>
                <a:gd name="T25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7">
                  <a:moveTo>
                    <a:pt x="18" y="89"/>
                  </a:moveTo>
                  <a:cubicBezTo>
                    <a:pt x="19" y="89"/>
                    <a:pt x="20" y="91"/>
                    <a:pt x="21" y="91"/>
                  </a:cubicBezTo>
                  <a:cubicBezTo>
                    <a:pt x="17" y="78"/>
                    <a:pt x="13" y="64"/>
                    <a:pt x="8" y="50"/>
                  </a:cubicBezTo>
                  <a:cubicBezTo>
                    <a:pt x="6" y="41"/>
                    <a:pt x="5" y="32"/>
                    <a:pt x="3" y="24"/>
                  </a:cubicBezTo>
                  <a:cubicBezTo>
                    <a:pt x="0" y="16"/>
                    <a:pt x="9" y="14"/>
                    <a:pt x="15" y="13"/>
                  </a:cubicBezTo>
                  <a:cubicBezTo>
                    <a:pt x="32" y="9"/>
                    <a:pt x="56" y="0"/>
                    <a:pt x="74" y="4"/>
                  </a:cubicBezTo>
                  <a:cubicBezTo>
                    <a:pt x="80" y="11"/>
                    <a:pt x="80" y="13"/>
                    <a:pt x="82" y="21"/>
                  </a:cubicBezTo>
                  <a:cubicBezTo>
                    <a:pt x="84" y="31"/>
                    <a:pt x="85" y="41"/>
                    <a:pt x="88" y="50"/>
                  </a:cubicBezTo>
                  <a:cubicBezTo>
                    <a:pt x="92" y="61"/>
                    <a:pt x="95" y="71"/>
                    <a:pt x="97" y="80"/>
                  </a:cubicBezTo>
                  <a:cubicBezTo>
                    <a:pt x="85" y="86"/>
                    <a:pt x="72" y="90"/>
                    <a:pt x="59" y="92"/>
                  </a:cubicBezTo>
                  <a:cubicBezTo>
                    <a:pt x="53" y="94"/>
                    <a:pt x="45" y="93"/>
                    <a:pt x="39" y="94"/>
                  </a:cubicBezTo>
                  <a:cubicBezTo>
                    <a:pt x="33" y="97"/>
                    <a:pt x="27" y="93"/>
                    <a:pt x="21" y="92"/>
                  </a:cubicBezTo>
                  <a:cubicBezTo>
                    <a:pt x="20" y="91"/>
                    <a:pt x="19" y="90"/>
                    <a:pt x="18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Freeform 336"/>
            <p:cNvSpPr/>
            <p:nvPr userDrawn="1"/>
          </p:nvSpPr>
          <p:spPr bwMode="auto">
            <a:xfrm>
              <a:off x="604838" y="4394201"/>
              <a:ext cx="104775" cy="111125"/>
            </a:xfrm>
            <a:custGeom>
              <a:avLst/>
              <a:gdLst>
                <a:gd name="T0" fmla="*/ 20 w 104"/>
                <a:gd name="T1" fmla="*/ 102 h 110"/>
                <a:gd name="T2" fmla="*/ 23 w 104"/>
                <a:gd name="T3" fmla="*/ 104 h 110"/>
                <a:gd name="T4" fmla="*/ 9 w 104"/>
                <a:gd name="T5" fmla="*/ 57 h 110"/>
                <a:gd name="T6" fmla="*/ 2 w 104"/>
                <a:gd name="T7" fmla="*/ 26 h 110"/>
                <a:gd name="T8" fmla="*/ 15 w 104"/>
                <a:gd name="T9" fmla="*/ 14 h 110"/>
                <a:gd name="T10" fmla="*/ 78 w 104"/>
                <a:gd name="T11" fmla="*/ 4 h 110"/>
                <a:gd name="T12" fmla="*/ 87 w 104"/>
                <a:gd name="T13" fmla="*/ 26 h 110"/>
                <a:gd name="T14" fmla="*/ 95 w 104"/>
                <a:gd name="T15" fmla="*/ 58 h 110"/>
                <a:gd name="T16" fmla="*/ 104 w 104"/>
                <a:gd name="T17" fmla="*/ 93 h 110"/>
                <a:gd name="T18" fmla="*/ 64 w 104"/>
                <a:gd name="T19" fmla="*/ 106 h 110"/>
                <a:gd name="T20" fmla="*/ 43 w 104"/>
                <a:gd name="T21" fmla="*/ 109 h 110"/>
                <a:gd name="T22" fmla="*/ 23 w 104"/>
                <a:gd name="T23" fmla="*/ 106 h 110"/>
                <a:gd name="T24" fmla="*/ 20 w 104"/>
                <a:gd name="T25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10">
                  <a:moveTo>
                    <a:pt x="20" y="102"/>
                  </a:moveTo>
                  <a:cubicBezTo>
                    <a:pt x="21" y="102"/>
                    <a:pt x="22" y="104"/>
                    <a:pt x="23" y="104"/>
                  </a:cubicBezTo>
                  <a:cubicBezTo>
                    <a:pt x="19" y="89"/>
                    <a:pt x="13" y="73"/>
                    <a:pt x="9" y="57"/>
                  </a:cubicBezTo>
                  <a:cubicBezTo>
                    <a:pt x="6" y="46"/>
                    <a:pt x="6" y="37"/>
                    <a:pt x="2" y="26"/>
                  </a:cubicBezTo>
                  <a:cubicBezTo>
                    <a:pt x="0" y="17"/>
                    <a:pt x="9" y="16"/>
                    <a:pt x="15" y="14"/>
                  </a:cubicBezTo>
                  <a:cubicBezTo>
                    <a:pt x="33" y="10"/>
                    <a:pt x="58" y="0"/>
                    <a:pt x="78" y="4"/>
                  </a:cubicBezTo>
                  <a:cubicBezTo>
                    <a:pt x="84" y="12"/>
                    <a:pt x="84" y="16"/>
                    <a:pt x="87" y="26"/>
                  </a:cubicBezTo>
                  <a:cubicBezTo>
                    <a:pt x="90" y="37"/>
                    <a:pt x="91" y="48"/>
                    <a:pt x="95" y="58"/>
                  </a:cubicBezTo>
                  <a:cubicBezTo>
                    <a:pt x="98" y="70"/>
                    <a:pt x="102" y="82"/>
                    <a:pt x="104" y="93"/>
                  </a:cubicBezTo>
                  <a:cubicBezTo>
                    <a:pt x="92" y="99"/>
                    <a:pt x="78" y="103"/>
                    <a:pt x="64" y="106"/>
                  </a:cubicBezTo>
                  <a:cubicBezTo>
                    <a:pt x="57" y="107"/>
                    <a:pt x="49" y="106"/>
                    <a:pt x="43" y="109"/>
                  </a:cubicBezTo>
                  <a:cubicBezTo>
                    <a:pt x="37" y="110"/>
                    <a:pt x="30" y="106"/>
                    <a:pt x="23" y="106"/>
                  </a:cubicBezTo>
                  <a:cubicBezTo>
                    <a:pt x="22" y="104"/>
                    <a:pt x="21" y="103"/>
                    <a:pt x="20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1" name="Freeform 337"/>
            <p:cNvSpPr/>
            <p:nvPr userDrawn="1"/>
          </p:nvSpPr>
          <p:spPr bwMode="auto">
            <a:xfrm>
              <a:off x="536575" y="4224338"/>
              <a:ext cx="119063" cy="106363"/>
            </a:xfrm>
            <a:custGeom>
              <a:avLst/>
              <a:gdLst>
                <a:gd name="T0" fmla="*/ 20 w 116"/>
                <a:gd name="T1" fmla="*/ 95 h 106"/>
                <a:gd name="T2" fmla="*/ 24 w 116"/>
                <a:gd name="T3" fmla="*/ 99 h 106"/>
                <a:gd name="T4" fmla="*/ 6 w 116"/>
                <a:gd name="T5" fmla="*/ 42 h 106"/>
                <a:gd name="T6" fmla="*/ 0 w 116"/>
                <a:gd name="T7" fmla="*/ 16 h 106"/>
                <a:gd name="T8" fmla="*/ 94 w 116"/>
                <a:gd name="T9" fmla="*/ 0 h 106"/>
                <a:gd name="T10" fmla="*/ 96 w 116"/>
                <a:gd name="T11" fmla="*/ 5 h 106"/>
                <a:gd name="T12" fmla="*/ 105 w 116"/>
                <a:gd name="T13" fmla="*/ 45 h 106"/>
                <a:gd name="T14" fmla="*/ 116 w 116"/>
                <a:gd name="T15" fmla="*/ 85 h 106"/>
                <a:gd name="T16" fmla="*/ 70 w 116"/>
                <a:gd name="T17" fmla="*/ 99 h 106"/>
                <a:gd name="T18" fmla="*/ 46 w 116"/>
                <a:gd name="T19" fmla="*/ 103 h 106"/>
                <a:gd name="T20" fmla="*/ 24 w 116"/>
                <a:gd name="T21" fmla="*/ 100 h 106"/>
                <a:gd name="T22" fmla="*/ 20 w 116"/>
                <a:gd name="T23" fmla="*/ 9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06">
                  <a:moveTo>
                    <a:pt x="20" y="95"/>
                  </a:moveTo>
                  <a:cubicBezTo>
                    <a:pt x="21" y="97"/>
                    <a:pt x="22" y="98"/>
                    <a:pt x="24" y="99"/>
                  </a:cubicBezTo>
                  <a:cubicBezTo>
                    <a:pt x="18" y="81"/>
                    <a:pt x="12" y="62"/>
                    <a:pt x="6" y="42"/>
                  </a:cubicBezTo>
                  <a:cubicBezTo>
                    <a:pt x="3" y="33"/>
                    <a:pt x="2" y="24"/>
                    <a:pt x="0" y="16"/>
                  </a:cubicBezTo>
                  <a:cubicBezTo>
                    <a:pt x="32" y="10"/>
                    <a:pt x="63" y="5"/>
                    <a:pt x="94" y="0"/>
                  </a:cubicBezTo>
                  <a:cubicBezTo>
                    <a:pt x="95" y="2"/>
                    <a:pt x="96" y="3"/>
                    <a:pt x="96" y="5"/>
                  </a:cubicBezTo>
                  <a:cubicBezTo>
                    <a:pt x="99" y="18"/>
                    <a:pt x="101" y="32"/>
                    <a:pt x="105" y="45"/>
                  </a:cubicBezTo>
                  <a:cubicBezTo>
                    <a:pt x="109" y="58"/>
                    <a:pt x="114" y="72"/>
                    <a:pt x="116" y="85"/>
                  </a:cubicBezTo>
                  <a:cubicBezTo>
                    <a:pt x="102" y="92"/>
                    <a:pt x="86" y="96"/>
                    <a:pt x="70" y="99"/>
                  </a:cubicBezTo>
                  <a:cubicBezTo>
                    <a:pt x="63" y="101"/>
                    <a:pt x="53" y="101"/>
                    <a:pt x="46" y="103"/>
                  </a:cubicBezTo>
                  <a:cubicBezTo>
                    <a:pt x="39" y="106"/>
                    <a:pt x="31" y="100"/>
                    <a:pt x="24" y="100"/>
                  </a:cubicBezTo>
                  <a:cubicBezTo>
                    <a:pt x="22" y="98"/>
                    <a:pt x="21" y="97"/>
                    <a:pt x="20" y="95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2" name="Freeform 338"/>
            <p:cNvSpPr>
              <a:spLocks noEditPoints="1"/>
            </p:cNvSpPr>
            <p:nvPr userDrawn="1"/>
          </p:nvSpPr>
          <p:spPr bwMode="auto">
            <a:xfrm>
              <a:off x="755650" y="4652963"/>
              <a:ext cx="87313" cy="82550"/>
            </a:xfrm>
            <a:custGeom>
              <a:avLst/>
              <a:gdLst>
                <a:gd name="T0" fmla="*/ 13 w 87"/>
                <a:gd name="T1" fmla="*/ 81 h 81"/>
                <a:gd name="T2" fmla="*/ 13 w 87"/>
                <a:gd name="T3" fmla="*/ 81 h 81"/>
                <a:gd name="T4" fmla="*/ 16 w 87"/>
                <a:gd name="T5" fmla="*/ 80 h 81"/>
                <a:gd name="T6" fmla="*/ 7 w 87"/>
                <a:gd name="T7" fmla="*/ 46 h 81"/>
                <a:gd name="T8" fmla="*/ 2 w 87"/>
                <a:gd name="T9" fmla="*/ 22 h 81"/>
                <a:gd name="T10" fmla="*/ 14 w 87"/>
                <a:gd name="T11" fmla="*/ 13 h 81"/>
                <a:gd name="T12" fmla="*/ 70 w 87"/>
                <a:gd name="T13" fmla="*/ 3 h 81"/>
                <a:gd name="T14" fmla="*/ 76 w 87"/>
                <a:gd name="T15" fmla="*/ 19 h 81"/>
                <a:gd name="T16" fmla="*/ 81 w 87"/>
                <a:gd name="T17" fmla="*/ 46 h 81"/>
                <a:gd name="T18" fmla="*/ 87 w 87"/>
                <a:gd name="T19" fmla="*/ 69 h 81"/>
                <a:gd name="T20" fmla="*/ 16 w 87"/>
                <a:gd name="T2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1">
                  <a:moveTo>
                    <a:pt x="13" y="81"/>
                  </a:moveTo>
                  <a:cubicBezTo>
                    <a:pt x="13" y="81"/>
                    <a:pt x="13" y="81"/>
                    <a:pt x="13" y="81"/>
                  </a:cubicBezTo>
                  <a:close/>
                  <a:moveTo>
                    <a:pt x="16" y="80"/>
                  </a:moveTo>
                  <a:cubicBezTo>
                    <a:pt x="12" y="69"/>
                    <a:pt x="9" y="58"/>
                    <a:pt x="7" y="46"/>
                  </a:cubicBezTo>
                  <a:cubicBezTo>
                    <a:pt x="4" y="37"/>
                    <a:pt x="5" y="30"/>
                    <a:pt x="2" y="22"/>
                  </a:cubicBezTo>
                  <a:cubicBezTo>
                    <a:pt x="0" y="15"/>
                    <a:pt x="8" y="14"/>
                    <a:pt x="14" y="13"/>
                  </a:cubicBezTo>
                  <a:cubicBezTo>
                    <a:pt x="31" y="9"/>
                    <a:pt x="52" y="0"/>
                    <a:pt x="70" y="3"/>
                  </a:cubicBezTo>
                  <a:cubicBezTo>
                    <a:pt x="75" y="9"/>
                    <a:pt x="74" y="12"/>
                    <a:pt x="76" y="19"/>
                  </a:cubicBezTo>
                  <a:cubicBezTo>
                    <a:pt x="79" y="29"/>
                    <a:pt x="79" y="38"/>
                    <a:pt x="81" y="46"/>
                  </a:cubicBezTo>
                  <a:cubicBezTo>
                    <a:pt x="83" y="54"/>
                    <a:pt x="86" y="61"/>
                    <a:pt x="87" y="69"/>
                  </a:cubicBezTo>
                  <a:cubicBezTo>
                    <a:pt x="63" y="73"/>
                    <a:pt x="40" y="76"/>
                    <a:pt x="16" y="80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3" name="Freeform 339"/>
            <p:cNvSpPr/>
            <p:nvPr userDrawn="1"/>
          </p:nvSpPr>
          <p:spPr bwMode="auto">
            <a:xfrm>
              <a:off x="738188" y="4581526"/>
              <a:ext cx="92075" cy="95250"/>
            </a:xfrm>
            <a:custGeom>
              <a:avLst/>
              <a:gdLst>
                <a:gd name="T0" fmla="*/ 14 w 91"/>
                <a:gd name="T1" fmla="*/ 87 h 94"/>
                <a:gd name="T2" fmla="*/ 17 w 91"/>
                <a:gd name="T3" fmla="*/ 89 h 94"/>
                <a:gd name="T4" fmla="*/ 7 w 91"/>
                <a:gd name="T5" fmla="*/ 49 h 94"/>
                <a:gd name="T6" fmla="*/ 3 w 91"/>
                <a:gd name="T7" fmla="*/ 23 h 94"/>
                <a:gd name="T8" fmla="*/ 15 w 91"/>
                <a:gd name="T9" fmla="*/ 13 h 94"/>
                <a:gd name="T10" fmla="*/ 73 w 91"/>
                <a:gd name="T11" fmla="*/ 4 h 94"/>
                <a:gd name="T12" fmla="*/ 79 w 91"/>
                <a:gd name="T13" fmla="*/ 21 h 94"/>
                <a:gd name="T14" fmla="*/ 85 w 91"/>
                <a:gd name="T15" fmla="*/ 50 h 94"/>
                <a:gd name="T16" fmla="*/ 91 w 91"/>
                <a:gd name="T17" fmla="*/ 78 h 94"/>
                <a:gd name="T18" fmla="*/ 55 w 91"/>
                <a:gd name="T19" fmla="*/ 90 h 94"/>
                <a:gd name="T20" fmla="*/ 34 w 91"/>
                <a:gd name="T21" fmla="*/ 92 h 94"/>
                <a:gd name="T22" fmla="*/ 17 w 91"/>
                <a:gd name="T23" fmla="*/ 90 h 94"/>
                <a:gd name="T24" fmla="*/ 14 w 91"/>
                <a:gd name="T25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94">
                  <a:moveTo>
                    <a:pt x="14" y="87"/>
                  </a:moveTo>
                  <a:cubicBezTo>
                    <a:pt x="15" y="88"/>
                    <a:pt x="16" y="89"/>
                    <a:pt x="17" y="89"/>
                  </a:cubicBezTo>
                  <a:cubicBezTo>
                    <a:pt x="14" y="76"/>
                    <a:pt x="10" y="63"/>
                    <a:pt x="7" y="49"/>
                  </a:cubicBezTo>
                  <a:cubicBezTo>
                    <a:pt x="5" y="41"/>
                    <a:pt x="5" y="33"/>
                    <a:pt x="3" y="23"/>
                  </a:cubicBezTo>
                  <a:cubicBezTo>
                    <a:pt x="0" y="15"/>
                    <a:pt x="8" y="14"/>
                    <a:pt x="15" y="13"/>
                  </a:cubicBezTo>
                  <a:cubicBezTo>
                    <a:pt x="32" y="9"/>
                    <a:pt x="55" y="0"/>
                    <a:pt x="73" y="4"/>
                  </a:cubicBezTo>
                  <a:cubicBezTo>
                    <a:pt x="78" y="11"/>
                    <a:pt x="78" y="14"/>
                    <a:pt x="79" y="21"/>
                  </a:cubicBezTo>
                  <a:cubicBezTo>
                    <a:pt x="82" y="31"/>
                    <a:pt x="82" y="41"/>
                    <a:pt x="85" y="50"/>
                  </a:cubicBezTo>
                  <a:cubicBezTo>
                    <a:pt x="87" y="59"/>
                    <a:pt x="90" y="68"/>
                    <a:pt x="91" y="78"/>
                  </a:cubicBezTo>
                  <a:cubicBezTo>
                    <a:pt x="80" y="84"/>
                    <a:pt x="67" y="88"/>
                    <a:pt x="55" y="90"/>
                  </a:cubicBezTo>
                  <a:cubicBezTo>
                    <a:pt x="48" y="91"/>
                    <a:pt x="40" y="91"/>
                    <a:pt x="34" y="92"/>
                  </a:cubicBezTo>
                  <a:cubicBezTo>
                    <a:pt x="29" y="94"/>
                    <a:pt x="23" y="91"/>
                    <a:pt x="17" y="90"/>
                  </a:cubicBezTo>
                  <a:cubicBezTo>
                    <a:pt x="16" y="89"/>
                    <a:pt x="15" y="88"/>
                    <a:pt x="14" y="87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4" name="Freeform 340"/>
            <p:cNvSpPr/>
            <p:nvPr userDrawn="1"/>
          </p:nvSpPr>
          <p:spPr bwMode="auto">
            <a:xfrm>
              <a:off x="693738" y="4422776"/>
              <a:ext cx="101600" cy="109538"/>
            </a:xfrm>
            <a:custGeom>
              <a:avLst/>
              <a:gdLst>
                <a:gd name="T0" fmla="*/ 18 w 100"/>
                <a:gd name="T1" fmla="*/ 99 h 108"/>
                <a:gd name="T2" fmla="*/ 21 w 100"/>
                <a:gd name="T3" fmla="*/ 102 h 108"/>
                <a:gd name="T4" fmla="*/ 9 w 100"/>
                <a:gd name="T5" fmla="*/ 56 h 108"/>
                <a:gd name="T6" fmla="*/ 3 w 100"/>
                <a:gd name="T7" fmla="*/ 26 h 108"/>
                <a:gd name="T8" fmla="*/ 16 w 100"/>
                <a:gd name="T9" fmla="*/ 14 h 108"/>
                <a:gd name="T10" fmla="*/ 79 w 100"/>
                <a:gd name="T11" fmla="*/ 3 h 108"/>
                <a:gd name="T12" fmla="*/ 86 w 100"/>
                <a:gd name="T13" fmla="*/ 24 h 108"/>
                <a:gd name="T14" fmla="*/ 93 w 100"/>
                <a:gd name="T15" fmla="*/ 58 h 108"/>
                <a:gd name="T16" fmla="*/ 100 w 100"/>
                <a:gd name="T17" fmla="*/ 91 h 108"/>
                <a:gd name="T18" fmla="*/ 61 w 100"/>
                <a:gd name="T19" fmla="*/ 104 h 108"/>
                <a:gd name="T20" fmla="*/ 40 w 100"/>
                <a:gd name="T21" fmla="*/ 106 h 108"/>
                <a:gd name="T22" fmla="*/ 21 w 100"/>
                <a:gd name="T23" fmla="*/ 103 h 108"/>
                <a:gd name="T24" fmla="*/ 18 w 100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08">
                  <a:moveTo>
                    <a:pt x="18" y="99"/>
                  </a:moveTo>
                  <a:cubicBezTo>
                    <a:pt x="19" y="100"/>
                    <a:pt x="20" y="101"/>
                    <a:pt x="21" y="102"/>
                  </a:cubicBezTo>
                  <a:cubicBezTo>
                    <a:pt x="17" y="87"/>
                    <a:pt x="13" y="71"/>
                    <a:pt x="9" y="56"/>
                  </a:cubicBezTo>
                  <a:cubicBezTo>
                    <a:pt x="6" y="45"/>
                    <a:pt x="6" y="36"/>
                    <a:pt x="3" y="26"/>
                  </a:cubicBezTo>
                  <a:cubicBezTo>
                    <a:pt x="0" y="18"/>
                    <a:pt x="10" y="16"/>
                    <a:pt x="16" y="14"/>
                  </a:cubicBezTo>
                  <a:cubicBezTo>
                    <a:pt x="35" y="10"/>
                    <a:pt x="59" y="0"/>
                    <a:pt x="79" y="3"/>
                  </a:cubicBezTo>
                  <a:cubicBezTo>
                    <a:pt x="84" y="12"/>
                    <a:pt x="84" y="15"/>
                    <a:pt x="86" y="24"/>
                  </a:cubicBezTo>
                  <a:cubicBezTo>
                    <a:pt x="88" y="37"/>
                    <a:pt x="90" y="47"/>
                    <a:pt x="93" y="58"/>
                  </a:cubicBezTo>
                  <a:cubicBezTo>
                    <a:pt x="96" y="68"/>
                    <a:pt x="99" y="80"/>
                    <a:pt x="100" y="91"/>
                  </a:cubicBezTo>
                  <a:cubicBezTo>
                    <a:pt x="88" y="97"/>
                    <a:pt x="74" y="101"/>
                    <a:pt x="61" y="104"/>
                  </a:cubicBezTo>
                  <a:cubicBezTo>
                    <a:pt x="54" y="104"/>
                    <a:pt x="46" y="104"/>
                    <a:pt x="40" y="106"/>
                  </a:cubicBezTo>
                  <a:cubicBezTo>
                    <a:pt x="34" y="108"/>
                    <a:pt x="27" y="103"/>
                    <a:pt x="21" y="103"/>
                  </a:cubicBezTo>
                  <a:cubicBezTo>
                    <a:pt x="20" y="101"/>
                    <a:pt x="18" y="101"/>
                    <a:pt x="18" y="99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5" name="Freeform 341"/>
            <p:cNvSpPr/>
            <p:nvPr userDrawn="1"/>
          </p:nvSpPr>
          <p:spPr bwMode="auto">
            <a:xfrm>
              <a:off x="636588" y="4230688"/>
              <a:ext cx="117475" cy="128588"/>
            </a:xfrm>
            <a:custGeom>
              <a:avLst/>
              <a:gdLst>
                <a:gd name="T0" fmla="*/ 21 w 116"/>
                <a:gd name="T1" fmla="*/ 115 h 126"/>
                <a:gd name="T2" fmla="*/ 24 w 116"/>
                <a:gd name="T3" fmla="*/ 119 h 126"/>
                <a:gd name="T4" fmla="*/ 10 w 116"/>
                <a:gd name="T5" fmla="*/ 65 h 126"/>
                <a:gd name="T6" fmla="*/ 4 w 116"/>
                <a:gd name="T7" fmla="*/ 31 h 126"/>
                <a:gd name="T8" fmla="*/ 19 w 116"/>
                <a:gd name="T9" fmla="*/ 16 h 126"/>
                <a:gd name="T10" fmla="*/ 91 w 116"/>
                <a:gd name="T11" fmla="*/ 5 h 126"/>
                <a:gd name="T12" fmla="*/ 100 w 116"/>
                <a:gd name="T13" fmla="*/ 30 h 126"/>
                <a:gd name="T14" fmla="*/ 107 w 116"/>
                <a:gd name="T15" fmla="*/ 67 h 126"/>
                <a:gd name="T16" fmla="*/ 116 w 116"/>
                <a:gd name="T17" fmla="*/ 106 h 126"/>
                <a:gd name="T18" fmla="*/ 71 w 116"/>
                <a:gd name="T19" fmla="*/ 121 h 126"/>
                <a:gd name="T20" fmla="*/ 46 w 116"/>
                <a:gd name="T21" fmla="*/ 124 h 126"/>
                <a:gd name="T22" fmla="*/ 25 w 116"/>
                <a:gd name="T23" fmla="*/ 120 h 126"/>
                <a:gd name="T24" fmla="*/ 21 w 116"/>
                <a:gd name="T25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6">
                  <a:moveTo>
                    <a:pt x="21" y="115"/>
                  </a:moveTo>
                  <a:cubicBezTo>
                    <a:pt x="22" y="117"/>
                    <a:pt x="23" y="118"/>
                    <a:pt x="24" y="119"/>
                  </a:cubicBezTo>
                  <a:cubicBezTo>
                    <a:pt x="19" y="101"/>
                    <a:pt x="14" y="83"/>
                    <a:pt x="10" y="65"/>
                  </a:cubicBezTo>
                  <a:cubicBezTo>
                    <a:pt x="7" y="53"/>
                    <a:pt x="6" y="42"/>
                    <a:pt x="4" y="31"/>
                  </a:cubicBezTo>
                  <a:cubicBezTo>
                    <a:pt x="0" y="20"/>
                    <a:pt x="11" y="18"/>
                    <a:pt x="19" y="16"/>
                  </a:cubicBezTo>
                  <a:cubicBezTo>
                    <a:pt x="40" y="11"/>
                    <a:pt x="68" y="0"/>
                    <a:pt x="91" y="5"/>
                  </a:cubicBezTo>
                  <a:cubicBezTo>
                    <a:pt x="97" y="14"/>
                    <a:pt x="97" y="19"/>
                    <a:pt x="100" y="30"/>
                  </a:cubicBezTo>
                  <a:cubicBezTo>
                    <a:pt x="102" y="43"/>
                    <a:pt x="104" y="56"/>
                    <a:pt x="107" y="67"/>
                  </a:cubicBezTo>
                  <a:cubicBezTo>
                    <a:pt x="110" y="80"/>
                    <a:pt x="114" y="93"/>
                    <a:pt x="116" y="106"/>
                  </a:cubicBezTo>
                  <a:cubicBezTo>
                    <a:pt x="102" y="113"/>
                    <a:pt x="86" y="118"/>
                    <a:pt x="71" y="121"/>
                  </a:cubicBezTo>
                  <a:cubicBezTo>
                    <a:pt x="62" y="122"/>
                    <a:pt x="54" y="121"/>
                    <a:pt x="46" y="124"/>
                  </a:cubicBezTo>
                  <a:cubicBezTo>
                    <a:pt x="39" y="126"/>
                    <a:pt x="31" y="121"/>
                    <a:pt x="25" y="120"/>
                  </a:cubicBezTo>
                  <a:cubicBezTo>
                    <a:pt x="23" y="118"/>
                    <a:pt x="22" y="117"/>
                    <a:pt x="21" y="115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6" name="Freeform 342"/>
            <p:cNvSpPr/>
            <p:nvPr userDrawn="1"/>
          </p:nvSpPr>
          <p:spPr bwMode="auto">
            <a:xfrm>
              <a:off x="828675" y="4657726"/>
              <a:ext cx="82550" cy="66675"/>
            </a:xfrm>
            <a:custGeom>
              <a:avLst/>
              <a:gdLst>
                <a:gd name="T0" fmla="*/ 10 w 81"/>
                <a:gd name="T1" fmla="*/ 66 h 66"/>
                <a:gd name="T2" fmla="*/ 5 w 81"/>
                <a:gd name="T3" fmla="*/ 44 h 66"/>
                <a:gd name="T4" fmla="*/ 2 w 81"/>
                <a:gd name="T5" fmla="*/ 21 h 66"/>
                <a:gd name="T6" fmla="*/ 14 w 81"/>
                <a:gd name="T7" fmla="*/ 11 h 66"/>
                <a:gd name="T8" fmla="*/ 68 w 81"/>
                <a:gd name="T9" fmla="*/ 3 h 66"/>
                <a:gd name="T10" fmla="*/ 75 w 81"/>
                <a:gd name="T11" fmla="*/ 19 h 66"/>
                <a:gd name="T12" fmla="*/ 78 w 81"/>
                <a:gd name="T13" fmla="*/ 44 h 66"/>
                <a:gd name="T14" fmla="*/ 81 w 81"/>
                <a:gd name="T15" fmla="*/ 53 h 66"/>
                <a:gd name="T16" fmla="*/ 10 w 81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6">
                  <a:moveTo>
                    <a:pt x="10" y="66"/>
                  </a:moveTo>
                  <a:cubicBezTo>
                    <a:pt x="9" y="59"/>
                    <a:pt x="7" y="52"/>
                    <a:pt x="5" y="44"/>
                  </a:cubicBezTo>
                  <a:cubicBezTo>
                    <a:pt x="4" y="37"/>
                    <a:pt x="4" y="30"/>
                    <a:pt x="2" y="21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8" y="3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6" y="27"/>
                    <a:pt x="76" y="37"/>
                    <a:pt x="78" y="44"/>
                  </a:cubicBezTo>
                  <a:cubicBezTo>
                    <a:pt x="79" y="47"/>
                    <a:pt x="80" y="50"/>
                    <a:pt x="81" y="53"/>
                  </a:cubicBezTo>
                  <a:cubicBezTo>
                    <a:pt x="57" y="58"/>
                    <a:pt x="33" y="62"/>
                    <a:pt x="10" y="6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Freeform 343"/>
            <p:cNvSpPr/>
            <p:nvPr userDrawn="1"/>
          </p:nvSpPr>
          <p:spPr bwMode="auto">
            <a:xfrm>
              <a:off x="814388" y="4586288"/>
              <a:ext cx="88900" cy="93663"/>
            </a:xfrm>
            <a:custGeom>
              <a:avLst/>
              <a:gdLst>
                <a:gd name="T0" fmla="*/ 13 w 87"/>
                <a:gd name="T1" fmla="*/ 84 h 91"/>
                <a:gd name="T2" fmla="*/ 15 w 87"/>
                <a:gd name="T3" fmla="*/ 87 h 91"/>
                <a:gd name="T4" fmla="*/ 6 w 87"/>
                <a:gd name="T5" fmla="*/ 47 h 91"/>
                <a:gd name="T6" fmla="*/ 2 w 87"/>
                <a:gd name="T7" fmla="*/ 22 h 91"/>
                <a:gd name="T8" fmla="*/ 15 w 87"/>
                <a:gd name="T9" fmla="*/ 11 h 91"/>
                <a:gd name="T10" fmla="*/ 72 w 87"/>
                <a:gd name="T11" fmla="*/ 3 h 91"/>
                <a:gd name="T12" fmla="*/ 77 w 87"/>
                <a:gd name="T13" fmla="*/ 20 h 91"/>
                <a:gd name="T14" fmla="*/ 82 w 87"/>
                <a:gd name="T15" fmla="*/ 48 h 91"/>
                <a:gd name="T16" fmla="*/ 87 w 87"/>
                <a:gd name="T17" fmla="*/ 76 h 91"/>
                <a:gd name="T18" fmla="*/ 50 w 87"/>
                <a:gd name="T19" fmla="*/ 87 h 91"/>
                <a:gd name="T20" fmla="*/ 32 w 87"/>
                <a:gd name="T21" fmla="*/ 90 h 91"/>
                <a:gd name="T22" fmla="*/ 15 w 87"/>
                <a:gd name="T23" fmla="*/ 88 h 91"/>
                <a:gd name="T24" fmla="*/ 13 w 87"/>
                <a:gd name="T2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91">
                  <a:moveTo>
                    <a:pt x="13" y="84"/>
                  </a:moveTo>
                  <a:cubicBezTo>
                    <a:pt x="14" y="86"/>
                    <a:pt x="14" y="87"/>
                    <a:pt x="15" y="87"/>
                  </a:cubicBezTo>
                  <a:cubicBezTo>
                    <a:pt x="12" y="73"/>
                    <a:pt x="9" y="60"/>
                    <a:pt x="6" y="47"/>
                  </a:cubicBezTo>
                  <a:cubicBezTo>
                    <a:pt x="4" y="38"/>
                    <a:pt x="5" y="30"/>
                    <a:pt x="2" y="22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4" y="0"/>
                    <a:pt x="72" y="3"/>
                  </a:cubicBezTo>
                  <a:cubicBezTo>
                    <a:pt x="76" y="9"/>
                    <a:pt x="76" y="12"/>
                    <a:pt x="77" y="20"/>
                  </a:cubicBezTo>
                  <a:cubicBezTo>
                    <a:pt x="80" y="30"/>
                    <a:pt x="80" y="39"/>
                    <a:pt x="82" y="48"/>
                  </a:cubicBezTo>
                  <a:cubicBezTo>
                    <a:pt x="84" y="57"/>
                    <a:pt x="87" y="67"/>
                    <a:pt x="87" y="76"/>
                  </a:cubicBezTo>
                  <a:cubicBezTo>
                    <a:pt x="76" y="81"/>
                    <a:pt x="63" y="85"/>
                    <a:pt x="50" y="87"/>
                  </a:cubicBezTo>
                  <a:cubicBezTo>
                    <a:pt x="44" y="88"/>
                    <a:pt x="37" y="88"/>
                    <a:pt x="32" y="90"/>
                  </a:cubicBezTo>
                  <a:cubicBezTo>
                    <a:pt x="26" y="91"/>
                    <a:pt x="20" y="88"/>
                    <a:pt x="15" y="88"/>
                  </a:cubicBezTo>
                  <a:cubicBezTo>
                    <a:pt x="14" y="87"/>
                    <a:pt x="13" y="86"/>
                    <a:pt x="13" y="8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8" name="Freeform 344"/>
            <p:cNvSpPr/>
            <p:nvPr userDrawn="1"/>
          </p:nvSpPr>
          <p:spPr bwMode="auto">
            <a:xfrm>
              <a:off x="777875" y="4429126"/>
              <a:ext cx="96838" cy="107950"/>
            </a:xfrm>
            <a:custGeom>
              <a:avLst/>
              <a:gdLst>
                <a:gd name="T0" fmla="*/ 14 w 94"/>
                <a:gd name="T1" fmla="*/ 99 h 107"/>
                <a:gd name="T2" fmla="*/ 16 w 94"/>
                <a:gd name="T3" fmla="*/ 102 h 107"/>
                <a:gd name="T4" fmla="*/ 7 w 94"/>
                <a:gd name="T5" fmla="*/ 55 h 107"/>
                <a:gd name="T6" fmla="*/ 2 w 94"/>
                <a:gd name="T7" fmla="*/ 26 h 107"/>
                <a:gd name="T8" fmla="*/ 15 w 94"/>
                <a:gd name="T9" fmla="*/ 14 h 107"/>
                <a:gd name="T10" fmla="*/ 77 w 94"/>
                <a:gd name="T11" fmla="*/ 4 h 107"/>
                <a:gd name="T12" fmla="*/ 84 w 94"/>
                <a:gd name="T13" fmla="*/ 25 h 107"/>
                <a:gd name="T14" fmla="*/ 88 w 94"/>
                <a:gd name="T15" fmla="*/ 56 h 107"/>
                <a:gd name="T16" fmla="*/ 94 w 94"/>
                <a:gd name="T17" fmla="*/ 89 h 107"/>
                <a:gd name="T18" fmla="*/ 56 w 94"/>
                <a:gd name="T19" fmla="*/ 102 h 107"/>
                <a:gd name="T20" fmla="*/ 35 w 94"/>
                <a:gd name="T21" fmla="*/ 105 h 107"/>
                <a:gd name="T22" fmla="*/ 17 w 94"/>
                <a:gd name="T23" fmla="*/ 103 h 107"/>
                <a:gd name="T24" fmla="*/ 14 w 94"/>
                <a:gd name="T25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7">
                  <a:moveTo>
                    <a:pt x="14" y="99"/>
                  </a:moveTo>
                  <a:cubicBezTo>
                    <a:pt x="15" y="100"/>
                    <a:pt x="15" y="101"/>
                    <a:pt x="16" y="102"/>
                  </a:cubicBezTo>
                  <a:cubicBezTo>
                    <a:pt x="14" y="86"/>
                    <a:pt x="10" y="71"/>
                    <a:pt x="7" y="55"/>
                  </a:cubicBezTo>
                  <a:cubicBezTo>
                    <a:pt x="4" y="45"/>
                    <a:pt x="4" y="36"/>
                    <a:pt x="2" y="26"/>
                  </a:cubicBezTo>
                  <a:cubicBezTo>
                    <a:pt x="0" y="16"/>
                    <a:pt x="8" y="15"/>
                    <a:pt x="15" y="14"/>
                  </a:cubicBezTo>
                  <a:cubicBezTo>
                    <a:pt x="33" y="9"/>
                    <a:pt x="58" y="0"/>
                    <a:pt x="77" y="4"/>
                  </a:cubicBezTo>
                  <a:cubicBezTo>
                    <a:pt x="83" y="11"/>
                    <a:pt x="82" y="16"/>
                    <a:pt x="84" y="25"/>
                  </a:cubicBezTo>
                  <a:cubicBezTo>
                    <a:pt x="86" y="35"/>
                    <a:pt x="87" y="46"/>
                    <a:pt x="88" y="56"/>
                  </a:cubicBezTo>
                  <a:cubicBezTo>
                    <a:pt x="91" y="68"/>
                    <a:pt x="94" y="79"/>
                    <a:pt x="94" y="89"/>
                  </a:cubicBezTo>
                  <a:cubicBezTo>
                    <a:pt x="83" y="96"/>
                    <a:pt x="69" y="100"/>
                    <a:pt x="56" y="102"/>
                  </a:cubicBezTo>
                  <a:cubicBezTo>
                    <a:pt x="49" y="104"/>
                    <a:pt x="41" y="103"/>
                    <a:pt x="35" y="105"/>
                  </a:cubicBezTo>
                  <a:cubicBezTo>
                    <a:pt x="29" y="107"/>
                    <a:pt x="23" y="103"/>
                    <a:pt x="17" y="103"/>
                  </a:cubicBezTo>
                  <a:cubicBezTo>
                    <a:pt x="16" y="101"/>
                    <a:pt x="14" y="100"/>
                    <a:pt x="14" y="99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Freeform 345"/>
            <p:cNvSpPr/>
            <p:nvPr userDrawn="1"/>
          </p:nvSpPr>
          <p:spPr bwMode="auto">
            <a:xfrm>
              <a:off x="739775" y="4260851"/>
              <a:ext cx="111125" cy="125413"/>
            </a:xfrm>
            <a:custGeom>
              <a:avLst/>
              <a:gdLst>
                <a:gd name="T0" fmla="*/ 16 w 109"/>
                <a:gd name="T1" fmla="*/ 113 h 123"/>
                <a:gd name="T2" fmla="*/ 19 w 109"/>
                <a:gd name="T3" fmla="*/ 117 h 123"/>
                <a:gd name="T4" fmla="*/ 8 w 109"/>
                <a:gd name="T5" fmla="*/ 63 h 123"/>
                <a:gd name="T6" fmla="*/ 2 w 109"/>
                <a:gd name="T7" fmla="*/ 30 h 123"/>
                <a:gd name="T8" fmla="*/ 18 w 109"/>
                <a:gd name="T9" fmla="*/ 17 h 123"/>
                <a:gd name="T10" fmla="*/ 88 w 109"/>
                <a:gd name="T11" fmla="*/ 5 h 123"/>
                <a:gd name="T12" fmla="*/ 96 w 109"/>
                <a:gd name="T13" fmla="*/ 28 h 123"/>
                <a:gd name="T14" fmla="*/ 101 w 109"/>
                <a:gd name="T15" fmla="*/ 66 h 123"/>
                <a:gd name="T16" fmla="*/ 109 w 109"/>
                <a:gd name="T17" fmla="*/ 103 h 123"/>
                <a:gd name="T18" fmla="*/ 64 w 109"/>
                <a:gd name="T19" fmla="*/ 118 h 123"/>
                <a:gd name="T20" fmla="*/ 40 w 109"/>
                <a:gd name="T21" fmla="*/ 121 h 123"/>
                <a:gd name="T22" fmla="*/ 19 w 109"/>
                <a:gd name="T23" fmla="*/ 117 h 123"/>
                <a:gd name="T24" fmla="*/ 16 w 109"/>
                <a:gd name="T25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16" y="113"/>
                  </a:moveTo>
                  <a:cubicBezTo>
                    <a:pt x="16" y="114"/>
                    <a:pt x="18" y="115"/>
                    <a:pt x="19" y="117"/>
                  </a:cubicBezTo>
                  <a:cubicBezTo>
                    <a:pt x="15" y="99"/>
                    <a:pt x="12" y="82"/>
                    <a:pt x="8" y="63"/>
                  </a:cubicBezTo>
                  <a:cubicBezTo>
                    <a:pt x="5" y="52"/>
                    <a:pt x="4" y="41"/>
                    <a:pt x="2" y="30"/>
                  </a:cubicBezTo>
                  <a:cubicBezTo>
                    <a:pt x="0" y="20"/>
                    <a:pt x="10" y="19"/>
                    <a:pt x="18" y="17"/>
                  </a:cubicBezTo>
                  <a:cubicBezTo>
                    <a:pt x="38" y="12"/>
                    <a:pt x="66" y="0"/>
                    <a:pt x="88" y="5"/>
                  </a:cubicBezTo>
                  <a:cubicBezTo>
                    <a:pt x="95" y="13"/>
                    <a:pt x="94" y="18"/>
                    <a:pt x="96" y="28"/>
                  </a:cubicBezTo>
                  <a:cubicBezTo>
                    <a:pt x="99" y="40"/>
                    <a:pt x="98" y="53"/>
                    <a:pt x="101" y="66"/>
                  </a:cubicBezTo>
                  <a:cubicBezTo>
                    <a:pt x="104" y="78"/>
                    <a:pt x="108" y="92"/>
                    <a:pt x="109" y="103"/>
                  </a:cubicBezTo>
                  <a:cubicBezTo>
                    <a:pt x="95" y="111"/>
                    <a:pt x="79" y="115"/>
                    <a:pt x="64" y="118"/>
                  </a:cubicBezTo>
                  <a:cubicBezTo>
                    <a:pt x="56" y="119"/>
                    <a:pt x="47" y="118"/>
                    <a:pt x="40" y="121"/>
                  </a:cubicBezTo>
                  <a:cubicBezTo>
                    <a:pt x="33" y="123"/>
                    <a:pt x="26" y="118"/>
                    <a:pt x="19" y="117"/>
                  </a:cubicBezTo>
                  <a:cubicBezTo>
                    <a:pt x="18" y="115"/>
                    <a:pt x="17" y="115"/>
                    <a:pt x="16" y="113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Freeform 346"/>
            <p:cNvSpPr/>
            <p:nvPr userDrawn="1"/>
          </p:nvSpPr>
          <p:spPr bwMode="auto">
            <a:xfrm>
              <a:off x="723900" y="4191001"/>
              <a:ext cx="111125" cy="103188"/>
            </a:xfrm>
            <a:custGeom>
              <a:avLst/>
              <a:gdLst>
                <a:gd name="T0" fmla="*/ 13 w 110"/>
                <a:gd name="T1" fmla="*/ 92 h 102"/>
                <a:gd name="T2" fmla="*/ 16 w 110"/>
                <a:gd name="T3" fmla="*/ 95 h 102"/>
                <a:gd name="T4" fmla="*/ 3 w 110"/>
                <a:gd name="T5" fmla="*/ 36 h 102"/>
                <a:gd name="T6" fmla="*/ 0 w 110"/>
                <a:gd name="T7" fmla="*/ 16 h 102"/>
                <a:gd name="T8" fmla="*/ 95 w 110"/>
                <a:gd name="T9" fmla="*/ 0 h 102"/>
                <a:gd name="T10" fmla="*/ 102 w 110"/>
                <a:gd name="T11" fmla="*/ 40 h 102"/>
                <a:gd name="T12" fmla="*/ 110 w 110"/>
                <a:gd name="T13" fmla="*/ 81 h 102"/>
                <a:gd name="T14" fmla="*/ 63 w 110"/>
                <a:gd name="T15" fmla="*/ 96 h 102"/>
                <a:gd name="T16" fmla="*/ 38 w 110"/>
                <a:gd name="T17" fmla="*/ 99 h 102"/>
                <a:gd name="T18" fmla="*/ 17 w 110"/>
                <a:gd name="T19" fmla="*/ 97 h 102"/>
                <a:gd name="T20" fmla="*/ 13 w 110"/>
                <a:gd name="T2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3" y="92"/>
                  </a:moveTo>
                  <a:cubicBezTo>
                    <a:pt x="14" y="93"/>
                    <a:pt x="14" y="94"/>
                    <a:pt x="16" y="95"/>
                  </a:cubicBezTo>
                  <a:cubicBezTo>
                    <a:pt x="11" y="76"/>
                    <a:pt x="7" y="57"/>
                    <a:pt x="3" y="36"/>
                  </a:cubicBezTo>
                  <a:cubicBezTo>
                    <a:pt x="2" y="30"/>
                    <a:pt x="1" y="23"/>
                    <a:pt x="0" y="16"/>
                  </a:cubicBezTo>
                  <a:cubicBezTo>
                    <a:pt x="32" y="11"/>
                    <a:pt x="64" y="5"/>
                    <a:pt x="95" y="0"/>
                  </a:cubicBezTo>
                  <a:cubicBezTo>
                    <a:pt x="98" y="14"/>
                    <a:pt x="99" y="28"/>
                    <a:pt x="102" y="40"/>
                  </a:cubicBezTo>
                  <a:cubicBezTo>
                    <a:pt x="105" y="53"/>
                    <a:pt x="109" y="68"/>
                    <a:pt x="110" y="81"/>
                  </a:cubicBezTo>
                  <a:cubicBezTo>
                    <a:pt x="95" y="88"/>
                    <a:pt x="78" y="93"/>
                    <a:pt x="63" y="96"/>
                  </a:cubicBezTo>
                  <a:cubicBezTo>
                    <a:pt x="55" y="98"/>
                    <a:pt x="45" y="96"/>
                    <a:pt x="38" y="99"/>
                  </a:cubicBezTo>
                  <a:cubicBezTo>
                    <a:pt x="31" y="102"/>
                    <a:pt x="24" y="97"/>
                    <a:pt x="17" y="97"/>
                  </a:cubicBezTo>
                  <a:cubicBezTo>
                    <a:pt x="15" y="94"/>
                    <a:pt x="14" y="94"/>
                    <a:pt x="13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Freeform 347"/>
            <p:cNvSpPr/>
            <p:nvPr userDrawn="1"/>
          </p:nvSpPr>
          <p:spPr bwMode="auto">
            <a:xfrm>
              <a:off x="569913" y="4540251"/>
              <a:ext cx="96838" cy="92075"/>
            </a:xfrm>
            <a:custGeom>
              <a:avLst/>
              <a:gdLst>
                <a:gd name="T0" fmla="*/ 0 w 96"/>
                <a:gd name="T1" fmla="*/ 8 h 90"/>
                <a:gd name="T2" fmla="*/ 70 w 96"/>
                <a:gd name="T3" fmla="*/ 0 h 90"/>
                <a:gd name="T4" fmla="*/ 79 w 96"/>
                <a:gd name="T5" fmla="*/ 18 h 90"/>
                <a:gd name="T6" fmla="*/ 87 w 96"/>
                <a:gd name="T7" fmla="*/ 48 h 90"/>
                <a:gd name="T8" fmla="*/ 96 w 96"/>
                <a:gd name="T9" fmla="*/ 78 h 90"/>
                <a:gd name="T10" fmla="*/ 28 w 96"/>
                <a:gd name="T11" fmla="*/ 90 h 90"/>
                <a:gd name="T12" fmla="*/ 0 w 96"/>
                <a:gd name="T13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0">
                  <a:moveTo>
                    <a:pt x="0" y="8"/>
                  </a:moveTo>
                  <a:cubicBezTo>
                    <a:pt x="14" y="2"/>
                    <a:pt x="63" y="3"/>
                    <a:pt x="70" y="0"/>
                  </a:cubicBezTo>
                  <a:cubicBezTo>
                    <a:pt x="76" y="7"/>
                    <a:pt x="76" y="10"/>
                    <a:pt x="79" y="18"/>
                  </a:cubicBezTo>
                  <a:cubicBezTo>
                    <a:pt x="82" y="29"/>
                    <a:pt x="83" y="39"/>
                    <a:pt x="87" y="48"/>
                  </a:cubicBezTo>
                  <a:cubicBezTo>
                    <a:pt x="90" y="58"/>
                    <a:pt x="94" y="68"/>
                    <a:pt x="96" y="78"/>
                  </a:cubicBezTo>
                  <a:cubicBezTo>
                    <a:pt x="54" y="81"/>
                    <a:pt x="36" y="90"/>
                    <a:pt x="28" y="90"/>
                  </a:cubicBezTo>
                  <a:cubicBezTo>
                    <a:pt x="18" y="63"/>
                    <a:pt x="9" y="36"/>
                    <a:pt x="0" y="8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Freeform 348"/>
            <p:cNvSpPr/>
            <p:nvPr userDrawn="1"/>
          </p:nvSpPr>
          <p:spPr bwMode="auto">
            <a:xfrm>
              <a:off x="714375" y="4513263"/>
              <a:ext cx="98425" cy="117475"/>
            </a:xfrm>
            <a:custGeom>
              <a:avLst/>
              <a:gdLst>
                <a:gd name="T0" fmla="*/ 10 w 97"/>
                <a:gd name="T1" fmla="*/ 48 h 116"/>
                <a:gd name="T2" fmla="*/ 3 w 97"/>
                <a:gd name="T3" fmla="*/ 12 h 116"/>
                <a:gd name="T4" fmla="*/ 78 w 97"/>
                <a:gd name="T5" fmla="*/ 0 h 116"/>
                <a:gd name="T6" fmla="*/ 85 w 97"/>
                <a:gd name="T7" fmla="*/ 19 h 116"/>
                <a:gd name="T8" fmla="*/ 90 w 97"/>
                <a:gd name="T9" fmla="*/ 48 h 116"/>
                <a:gd name="T10" fmla="*/ 97 w 97"/>
                <a:gd name="T11" fmla="*/ 79 h 116"/>
                <a:gd name="T12" fmla="*/ 10 w 97"/>
                <a:gd name="T13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6">
                  <a:moveTo>
                    <a:pt x="10" y="48"/>
                  </a:moveTo>
                  <a:cubicBezTo>
                    <a:pt x="7" y="37"/>
                    <a:pt x="5" y="21"/>
                    <a:pt x="3" y="12"/>
                  </a:cubicBezTo>
                  <a:cubicBezTo>
                    <a:pt x="0" y="1"/>
                    <a:pt x="68" y="4"/>
                    <a:pt x="78" y="0"/>
                  </a:cubicBezTo>
                  <a:cubicBezTo>
                    <a:pt x="83" y="7"/>
                    <a:pt x="83" y="11"/>
                    <a:pt x="85" y="19"/>
                  </a:cubicBezTo>
                  <a:cubicBezTo>
                    <a:pt x="87" y="29"/>
                    <a:pt x="88" y="39"/>
                    <a:pt x="90" y="48"/>
                  </a:cubicBezTo>
                  <a:cubicBezTo>
                    <a:pt x="93" y="59"/>
                    <a:pt x="96" y="69"/>
                    <a:pt x="97" y="79"/>
                  </a:cubicBezTo>
                  <a:cubicBezTo>
                    <a:pt x="9" y="87"/>
                    <a:pt x="28" y="116"/>
                    <a:pt x="10" y="4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349"/>
            <p:cNvSpPr/>
            <p:nvPr userDrawn="1"/>
          </p:nvSpPr>
          <p:spPr bwMode="auto">
            <a:xfrm>
              <a:off x="912813" y="4351338"/>
              <a:ext cx="96838" cy="134938"/>
            </a:xfrm>
            <a:custGeom>
              <a:avLst/>
              <a:gdLst>
                <a:gd name="T0" fmla="*/ 6 w 94"/>
                <a:gd name="T1" fmla="*/ 55 h 133"/>
                <a:gd name="T2" fmla="*/ 2 w 94"/>
                <a:gd name="T3" fmla="*/ 14 h 133"/>
                <a:gd name="T4" fmla="*/ 81 w 94"/>
                <a:gd name="T5" fmla="*/ 0 h 133"/>
                <a:gd name="T6" fmla="*/ 86 w 94"/>
                <a:gd name="T7" fmla="*/ 22 h 133"/>
                <a:gd name="T8" fmla="*/ 89 w 94"/>
                <a:gd name="T9" fmla="*/ 56 h 133"/>
                <a:gd name="T10" fmla="*/ 94 w 94"/>
                <a:gd name="T11" fmla="*/ 92 h 133"/>
                <a:gd name="T12" fmla="*/ 6 w 94"/>
                <a:gd name="T13" fmla="*/ 5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33">
                  <a:moveTo>
                    <a:pt x="6" y="55"/>
                  </a:moveTo>
                  <a:cubicBezTo>
                    <a:pt x="4" y="44"/>
                    <a:pt x="2" y="25"/>
                    <a:pt x="2" y="14"/>
                  </a:cubicBezTo>
                  <a:cubicBezTo>
                    <a:pt x="0" y="2"/>
                    <a:pt x="71" y="5"/>
                    <a:pt x="81" y="0"/>
                  </a:cubicBezTo>
                  <a:cubicBezTo>
                    <a:pt x="86" y="9"/>
                    <a:pt x="85" y="12"/>
                    <a:pt x="86" y="22"/>
                  </a:cubicBezTo>
                  <a:cubicBezTo>
                    <a:pt x="88" y="34"/>
                    <a:pt x="87" y="45"/>
                    <a:pt x="89" y="56"/>
                  </a:cubicBezTo>
                  <a:cubicBezTo>
                    <a:pt x="91" y="67"/>
                    <a:pt x="93" y="80"/>
                    <a:pt x="94" y="92"/>
                  </a:cubicBezTo>
                  <a:cubicBezTo>
                    <a:pt x="1" y="98"/>
                    <a:pt x="17" y="133"/>
                    <a:pt x="6" y="55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Freeform 350"/>
            <p:cNvSpPr/>
            <p:nvPr userDrawn="1"/>
          </p:nvSpPr>
          <p:spPr bwMode="auto">
            <a:xfrm>
              <a:off x="798513" y="4519613"/>
              <a:ext cx="92075" cy="115888"/>
            </a:xfrm>
            <a:custGeom>
              <a:avLst/>
              <a:gdLst>
                <a:gd name="T0" fmla="*/ 8 w 92"/>
                <a:gd name="T1" fmla="*/ 47 h 115"/>
                <a:gd name="T2" fmla="*/ 2 w 92"/>
                <a:gd name="T3" fmla="*/ 13 h 115"/>
                <a:gd name="T4" fmla="*/ 75 w 92"/>
                <a:gd name="T5" fmla="*/ 0 h 115"/>
                <a:gd name="T6" fmla="*/ 81 w 92"/>
                <a:gd name="T7" fmla="*/ 19 h 115"/>
                <a:gd name="T8" fmla="*/ 86 w 92"/>
                <a:gd name="T9" fmla="*/ 49 h 115"/>
                <a:gd name="T10" fmla="*/ 92 w 92"/>
                <a:gd name="T11" fmla="*/ 79 h 115"/>
                <a:gd name="T12" fmla="*/ 8 w 92"/>
                <a:gd name="T13" fmla="*/ 4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15">
                  <a:moveTo>
                    <a:pt x="8" y="47"/>
                  </a:moveTo>
                  <a:cubicBezTo>
                    <a:pt x="6" y="38"/>
                    <a:pt x="4" y="22"/>
                    <a:pt x="2" y="13"/>
                  </a:cubicBezTo>
                  <a:cubicBezTo>
                    <a:pt x="0" y="3"/>
                    <a:pt x="66" y="5"/>
                    <a:pt x="75" y="0"/>
                  </a:cubicBezTo>
                  <a:cubicBezTo>
                    <a:pt x="80" y="7"/>
                    <a:pt x="80" y="11"/>
                    <a:pt x="81" y="19"/>
                  </a:cubicBezTo>
                  <a:cubicBezTo>
                    <a:pt x="83" y="29"/>
                    <a:pt x="84" y="39"/>
                    <a:pt x="86" y="49"/>
                  </a:cubicBezTo>
                  <a:cubicBezTo>
                    <a:pt x="88" y="59"/>
                    <a:pt x="91" y="69"/>
                    <a:pt x="92" y="79"/>
                  </a:cubicBezTo>
                  <a:cubicBezTo>
                    <a:pt x="5" y="85"/>
                    <a:pt x="22" y="115"/>
                    <a:pt x="8" y="47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351"/>
            <p:cNvSpPr/>
            <p:nvPr userDrawn="1"/>
          </p:nvSpPr>
          <p:spPr bwMode="auto">
            <a:xfrm>
              <a:off x="669925" y="4629151"/>
              <a:ext cx="95250" cy="106363"/>
            </a:xfrm>
            <a:custGeom>
              <a:avLst/>
              <a:gdLst>
                <a:gd name="T0" fmla="*/ 9 w 93"/>
                <a:gd name="T1" fmla="*/ 44 h 105"/>
                <a:gd name="T2" fmla="*/ 1 w 93"/>
                <a:gd name="T3" fmla="*/ 13 h 105"/>
                <a:gd name="T4" fmla="*/ 73 w 93"/>
                <a:gd name="T5" fmla="*/ 0 h 105"/>
                <a:gd name="T6" fmla="*/ 80 w 93"/>
                <a:gd name="T7" fmla="*/ 18 h 105"/>
                <a:gd name="T8" fmla="*/ 86 w 93"/>
                <a:gd name="T9" fmla="*/ 44 h 105"/>
                <a:gd name="T10" fmla="*/ 93 w 93"/>
                <a:gd name="T11" fmla="*/ 72 h 105"/>
                <a:gd name="T12" fmla="*/ 9 w 93"/>
                <a:gd name="T13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05">
                  <a:moveTo>
                    <a:pt x="9" y="44"/>
                  </a:moveTo>
                  <a:cubicBezTo>
                    <a:pt x="7" y="35"/>
                    <a:pt x="4" y="21"/>
                    <a:pt x="1" y="13"/>
                  </a:cubicBezTo>
                  <a:cubicBezTo>
                    <a:pt x="0" y="3"/>
                    <a:pt x="64" y="5"/>
                    <a:pt x="73" y="0"/>
                  </a:cubicBezTo>
                  <a:cubicBezTo>
                    <a:pt x="78" y="7"/>
                    <a:pt x="78" y="10"/>
                    <a:pt x="80" y="18"/>
                  </a:cubicBezTo>
                  <a:cubicBezTo>
                    <a:pt x="82" y="27"/>
                    <a:pt x="83" y="36"/>
                    <a:pt x="86" y="44"/>
                  </a:cubicBezTo>
                  <a:cubicBezTo>
                    <a:pt x="88" y="54"/>
                    <a:pt x="92" y="63"/>
                    <a:pt x="93" y="72"/>
                  </a:cubicBezTo>
                  <a:cubicBezTo>
                    <a:pt x="9" y="78"/>
                    <a:pt x="27" y="105"/>
                    <a:pt x="9" y="44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Freeform 352"/>
            <p:cNvSpPr/>
            <p:nvPr userDrawn="1"/>
          </p:nvSpPr>
          <p:spPr bwMode="auto">
            <a:xfrm>
              <a:off x="623888" y="4476751"/>
              <a:ext cx="104775" cy="123825"/>
            </a:xfrm>
            <a:custGeom>
              <a:avLst/>
              <a:gdLst>
                <a:gd name="T0" fmla="*/ 12 w 103"/>
                <a:gd name="T1" fmla="*/ 49 h 121"/>
                <a:gd name="T2" fmla="*/ 3 w 103"/>
                <a:gd name="T3" fmla="*/ 13 h 121"/>
                <a:gd name="T4" fmla="*/ 79 w 103"/>
                <a:gd name="T5" fmla="*/ 0 h 121"/>
                <a:gd name="T6" fmla="*/ 87 w 103"/>
                <a:gd name="T7" fmla="*/ 20 h 121"/>
                <a:gd name="T8" fmla="*/ 95 w 103"/>
                <a:gd name="T9" fmla="*/ 51 h 121"/>
                <a:gd name="T10" fmla="*/ 103 w 103"/>
                <a:gd name="T11" fmla="*/ 84 h 121"/>
                <a:gd name="T12" fmla="*/ 12 w 103"/>
                <a:gd name="T13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21">
                  <a:moveTo>
                    <a:pt x="12" y="49"/>
                  </a:moveTo>
                  <a:cubicBezTo>
                    <a:pt x="9" y="39"/>
                    <a:pt x="5" y="23"/>
                    <a:pt x="3" y="13"/>
                  </a:cubicBezTo>
                  <a:cubicBezTo>
                    <a:pt x="0" y="2"/>
                    <a:pt x="71" y="5"/>
                    <a:pt x="79" y="0"/>
                  </a:cubicBezTo>
                  <a:cubicBezTo>
                    <a:pt x="85" y="8"/>
                    <a:pt x="85" y="11"/>
                    <a:pt x="87" y="20"/>
                  </a:cubicBezTo>
                  <a:cubicBezTo>
                    <a:pt x="90" y="31"/>
                    <a:pt x="92" y="42"/>
                    <a:pt x="95" y="51"/>
                  </a:cubicBezTo>
                  <a:cubicBezTo>
                    <a:pt x="98" y="61"/>
                    <a:pt x="102" y="72"/>
                    <a:pt x="103" y="84"/>
                  </a:cubicBezTo>
                  <a:cubicBezTo>
                    <a:pt x="13" y="90"/>
                    <a:pt x="33" y="121"/>
                    <a:pt x="12" y="4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Freeform 353"/>
            <p:cNvSpPr/>
            <p:nvPr userDrawn="1"/>
          </p:nvSpPr>
          <p:spPr bwMode="auto">
            <a:xfrm>
              <a:off x="452438" y="4238626"/>
              <a:ext cx="109538" cy="77788"/>
            </a:xfrm>
            <a:custGeom>
              <a:avLst/>
              <a:gdLst>
                <a:gd name="T0" fmla="*/ 90 w 108"/>
                <a:gd name="T1" fmla="*/ 0 h 77"/>
                <a:gd name="T2" fmla="*/ 95 w 108"/>
                <a:gd name="T3" fmla="*/ 18 h 77"/>
                <a:gd name="T4" fmla="*/ 108 w 108"/>
                <a:gd name="T5" fmla="*/ 60 h 77"/>
                <a:gd name="T6" fmla="*/ 21 w 108"/>
                <a:gd name="T7" fmla="*/ 75 h 77"/>
                <a:gd name="T8" fmla="*/ 0 w 108"/>
                <a:gd name="T9" fmla="*/ 16 h 77"/>
                <a:gd name="T10" fmla="*/ 90 w 108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7">
                  <a:moveTo>
                    <a:pt x="90" y="0"/>
                  </a:moveTo>
                  <a:cubicBezTo>
                    <a:pt x="92" y="6"/>
                    <a:pt x="94" y="12"/>
                    <a:pt x="95" y="18"/>
                  </a:cubicBezTo>
                  <a:cubicBezTo>
                    <a:pt x="100" y="31"/>
                    <a:pt x="106" y="46"/>
                    <a:pt x="108" y="60"/>
                  </a:cubicBezTo>
                  <a:cubicBezTo>
                    <a:pt x="50" y="64"/>
                    <a:pt x="31" y="77"/>
                    <a:pt x="21" y="75"/>
                  </a:cubicBezTo>
                  <a:cubicBezTo>
                    <a:pt x="13" y="56"/>
                    <a:pt x="7" y="36"/>
                    <a:pt x="0" y="16"/>
                  </a:cubicBezTo>
                  <a:cubicBezTo>
                    <a:pt x="30" y="10"/>
                    <a:pt x="59" y="4"/>
                    <a:pt x="90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Freeform 354"/>
            <p:cNvSpPr/>
            <p:nvPr userDrawn="1"/>
          </p:nvSpPr>
          <p:spPr bwMode="auto">
            <a:xfrm>
              <a:off x="530225" y="4421188"/>
              <a:ext cx="93663" cy="66675"/>
            </a:xfrm>
            <a:custGeom>
              <a:avLst/>
              <a:gdLst>
                <a:gd name="T0" fmla="*/ 0 w 92"/>
                <a:gd name="T1" fmla="*/ 10 h 67"/>
                <a:gd name="T2" fmla="*/ 74 w 92"/>
                <a:gd name="T3" fmla="*/ 0 h 67"/>
                <a:gd name="T4" fmla="*/ 81 w 92"/>
                <a:gd name="T5" fmla="*/ 13 h 67"/>
                <a:gd name="T6" fmla="*/ 85 w 92"/>
                <a:gd name="T7" fmla="*/ 33 h 67"/>
                <a:gd name="T8" fmla="*/ 92 w 92"/>
                <a:gd name="T9" fmla="*/ 54 h 67"/>
                <a:gd name="T10" fmla="*/ 19 w 92"/>
                <a:gd name="T11" fmla="*/ 67 h 67"/>
                <a:gd name="T12" fmla="*/ 0 w 92"/>
                <a:gd name="T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67">
                  <a:moveTo>
                    <a:pt x="0" y="10"/>
                  </a:moveTo>
                  <a:cubicBezTo>
                    <a:pt x="18" y="6"/>
                    <a:pt x="65" y="3"/>
                    <a:pt x="74" y="0"/>
                  </a:cubicBezTo>
                  <a:cubicBezTo>
                    <a:pt x="79" y="4"/>
                    <a:pt x="79" y="7"/>
                    <a:pt x="81" y="13"/>
                  </a:cubicBezTo>
                  <a:cubicBezTo>
                    <a:pt x="82" y="20"/>
                    <a:pt x="82" y="27"/>
                    <a:pt x="85" y="33"/>
                  </a:cubicBezTo>
                  <a:cubicBezTo>
                    <a:pt x="88" y="40"/>
                    <a:pt x="90" y="47"/>
                    <a:pt x="92" y="54"/>
                  </a:cubicBezTo>
                  <a:cubicBezTo>
                    <a:pt x="49" y="59"/>
                    <a:pt x="29" y="66"/>
                    <a:pt x="19" y="67"/>
                  </a:cubicBezTo>
                  <a:cubicBezTo>
                    <a:pt x="13" y="49"/>
                    <a:pt x="7" y="29"/>
                    <a:pt x="0" y="1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Freeform 355"/>
            <p:cNvSpPr/>
            <p:nvPr userDrawn="1"/>
          </p:nvSpPr>
          <p:spPr bwMode="auto">
            <a:xfrm>
              <a:off x="658813" y="4335463"/>
              <a:ext cx="115888" cy="150813"/>
            </a:xfrm>
            <a:custGeom>
              <a:avLst/>
              <a:gdLst>
                <a:gd name="T0" fmla="*/ 27 w 114"/>
                <a:gd name="T1" fmla="*/ 69 h 148"/>
                <a:gd name="T2" fmla="*/ 2 w 114"/>
                <a:gd name="T3" fmla="*/ 16 h 148"/>
                <a:gd name="T4" fmla="*/ 90 w 114"/>
                <a:gd name="T5" fmla="*/ 0 h 148"/>
                <a:gd name="T6" fmla="*/ 98 w 114"/>
                <a:gd name="T7" fmla="*/ 23 h 148"/>
                <a:gd name="T8" fmla="*/ 105 w 114"/>
                <a:gd name="T9" fmla="*/ 58 h 148"/>
                <a:gd name="T10" fmla="*/ 114 w 114"/>
                <a:gd name="T11" fmla="*/ 94 h 148"/>
                <a:gd name="T12" fmla="*/ 27 w 114"/>
                <a:gd name="T13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48">
                  <a:moveTo>
                    <a:pt x="27" y="69"/>
                  </a:moveTo>
                  <a:cubicBezTo>
                    <a:pt x="13" y="64"/>
                    <a:pt x="5" y="27"/>
                    <a:pt x="2" y="16"/>
                  </a:cubicBezTo>
                  <a:cubicBezTo>
                    <a:pt x="0" y="4"/>
                    <a:pt x="81" y="5"/>
                    <a:pt x="90" y="0"/>
                  </a:cubicBezTo>
                  <a:cubicBezTo>
                    <a:pt x="96" y="9"/>
                    <a:pt x="95" y="13"/>
                    <a:pt x="98" y="23"/>
                  </a:cubicBezTo>
                  <a:cubicBezTo>
                    <a:pt x="101" y="35"/>
                    <a:pt x="102" y="46"/>
                    <a:pt x="105" y="58"/>
                  </a:cubicBezTo>
                  <a:cubicBezTo>
                    <a:pt x="109" y="70"/>
                    <a:pt x="112" y="82"/>
                    <a:pt x="114" y="94"/>
                  </a:cubicBezTo>
                  <a:cubicBezTo>
                    <a:pt x="24" y="100"/>
                    <a:pt x="47" y="148"/>
                    <a:pt x="27" y="69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356"/>
            <p:cNvSpPr/>
            <p:nvPr userDrawn="1"/>
          </p:nvSpPr>
          <p:spPr bwMode="auto">
            <a:xfrm>
              <a:off x="546100" y="4467226"/>
              <a:ext cx="101600" cy="100013"/>
            </a:xfrm>
            <a:custGeom>
              <a:avLst/>
              <a:gdLst>
                <a:gd name="T0" fmla="*/ 0 w 101"/>
                <a:gd name="T1" fmla="*/ 10 h 98"/>
                <a:gd name="T2" fmla="*/ 74 w 101"/>
                <a:gd name="T3" fmla="*/ 0 h 98"/>
                <a:gd name="T4" fmla="*/ 83 w 101"/>
                <a:gd name="T5" fmla="*/ 21 h 98"/>
                <a:gd name="T6" fmla="*/ 91 w 101"/>
                <a:gd name="T7" fmla="*/ 52 h 98"/>
                <a:gd name="T8" fmla="*/ 101 w 101"/>
                <a:gd name="T9" fmla="*/ 86 h 98"/>
                <a:gd name="T10" fmla="*/ 30 w 101"/>
                <a:gd name="T11" fmla="*/ 98 h 98"/>
                <a:gd name="T12" fmla="*/ 0 w 101"/>
                <a:gd name="T13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8">
                  <a:moveTo>
                    <a:pt x="0" y="10"/>
                  </a:moveTo>
                  <a:cubicBezTo>
                    <a:pt x="15" y="3"/>
                    <a:pt x="66" y="5"/>
                    <a:pt x="74" y="0"/>
                  </a:cubicBezTo>
                  <a:cubicBezTo>
                    <a:pt x="80" y="8"/>
                    <a:pt x="80" y="12"/>
                    <a:pt x="83" y="21"/>
                  </a:cubicBezTo>
                  <a:cubicBezTo>
                    <a:pt x="86" y="31"/>
                    <a:pt x="87" y="42"/>
                    <a:pt x="91" y="52"/>
                  </a:cubicBezTo>
                  <a:cubicBezTo>
                    <a:pt x="95" y="63"/>
                    <a:pt x="99" y="75"/>
                    <a:pt x="101" y="86"/>
                  </a:cubicBezTo>
                  <a:cubicBezTo>
                    <a:pt x="57" y="89"/>
                    <a:pt x="39" y="97"/>
                    <a:pt x="30" y="98"/>
                  </a:cubicBezTo>
                  <a:cubicBezTo>
                    <a:pt x="20" y="70"/>
                    <a:pt x="10" y="40"/>
                    <a:pt x="0" y="1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Freeform 357"/>
            <p:cNvSpPr/>
            <p:nvPr userDrawn="1"/>
          </p:nvSpPr>
          <p:spPr bwMode="auto">
            <a:xfrm>
              <a:off x="628650" y="4206876"/>
              <a:ext cx="104775" cy="77788"/>
            </a:xfrm>
            <a:custGeom>
              <a:avLst/>
              <a:gdLst>
                <a:gd name="T0" fmla="*/ 97 w 104"/>
                <a:gd name="T1" fmla="*/ 0 h 76"/>
                <a:gd name="T2" fmla="*/ 104 w 104"/>
                <a:gd name="T3" fmla="*/ 36 h 76"/>
                <a:gd name="T4" fmla="*/ 0 w 104"/>
                <a:gd name="T5" fmla="*/ 17 h 76"/>
                <a:gd name="T6" fmla="*/ 97 w 10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76">
                  <a:moveTo>
                    <a:pt x="97" y="0"/>
                  </a:moveTo>
                  <a:cubicBezTo>
                    <a:pt x="100" y="11"/>
                    <a:pt x="103" y="23"/>
                    <a:pt x="104" y="36"/>
                  </a:cubicBezTo>
                  <a:cubicBezTo>
                    <a:pt x="6" y="42"/>
                    <a:pt x="15" y="76"/>
                    <a:pt x="0" y="17"/>
                  </a:cubicBezTo>
                  <a:cubicBezTo>
                    <a:pt x="33" y="11"/>
                    <a:pt x="65" y="5"/>
                    <a:pt x="97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358"/>
            <p:cNvSpPr/>
            <p:nvPr userDrawn="1"/>
          </p:nvSpPr>
          <p:spPr bwMode="auto">
            <a:xfrm>
              <a:off x="896938" y="4645026"/>
              <a:ext cx="82550" cy="66675"/>
            </a:xfrm>
            <a:custGeom>
              <a:avLst/>
              <a:gdLst>
                <a:gd name="T0" fmla="*/ 5 w 81"/>
                <a:gd name="T1" fmla="*/ 42 h 66"/>
                <a:gd name="T2" fmla="*/ 2 w 81"/>
                <a:gd name="T3" fmla="*/ 12 h 66"/>
                <a:gd name="T4" fmla="*/ 71 w 81"/>
                <a:gd name="T5" fmla="*/ 0 h 66"/>
                <a:gd name="T6" fmla="*/ 76 w 81"/>
                <a:gd name="T7" fmla="*/ 16 h 66"/>
                <a:gd name="T8" fmla="*/ 79 w 81"/>
                <a:gd name="T9" fmla="*/ 43 h 66"/>
                <a:gd name="T10" fmla="*/ 81 w 81"/>
                <a:gd name="T11" fmla="*/ 54 h 66"/>
                <a:gd name="T12" fmla="*/ 9 w 81"/>
                <a:gd name="T13" fmla="*/ 66 h 66"/>
                <a:gd name="T14" fmla="*/ 5 w 81"/>
                <a:gd name="T1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66">
                  <a:moveTo>
                    <a:pt x="5" y="42"/>
                  </a:moveTo>
                  <a:cubicBezTo>
                    <a:pt x="4" y="34"/>
                    <a:pt x="2" y="20"/>
                    <a:pt x="2" y="12"/>
                  </a:cubicBezTo>
                  <a:cubicBezTo>
                    <a:pt x="0" y="3"/>
                    <a:pt x="62" y="5"/>
                    <a:pt x="71" y="0"/>
                  </a:cubicBezTo>
                  <a:cubicBezTo>
                    <a:pt x="75" y="6"/>
                    <a:pt x="75" y="9"/>
                    <a:pt x="76" y="16"/>
                  </a:cubicBezTo>
                  <a:cubicBezTo>
                    <a:pt x="77" y="26"/>
                    <a:pt x="77" y="34"/>
                    <a:pt x="79" y="43"/>
                  </a:cubicBezTo>
                  <a:cubicBezTo>
                    <a:pt x="80" y="46"/>
                    <a:pt x="80" y="50"/>
                    <a:pt x="81" y="54"/>
                  </a:cubicBezTo>
                  <a:cubicBezTo>
                    <a:pt x="57" y="58"/>
                    <a:pt x="33" y="62"/>
                    <a:pt x="9" y="66"/>
                  </a:cubicBezTo>
                  <a:cubicBezTo>
                    <a:pt x="8" y="60"/>
                    <a:pt x="7" y="52"/>
                    <a:pt x="5" y="4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3" name="Freeform 359"/>
            <p:cNvSpPr/>
            <p:nvPr userDrawn="1"/>
          </p:nvSpPr>
          <p:spPr bwMode="auto">
            <a:xfrm>
              <a:off x="812800" y="4175126"/>
              <a:ext cx="109538" cy="111125"/>
            </a:xfrm>
            <a:custGeom>
              <a:avLst/>
              <a:gdLst>
                <a:gd name="T0" fmla="*/ 99 w 108"/>
                <a:gd name="T1" fmla="*/ 0 h 110"/>
                <a:gd name="T2" fmla="*/ 102 w 108"/>
                <a:gd name="T3" fmla="*/ 20 h 110"/>
                <a:gd name="T4" fmla="*/ 108 w 108"/>
                <a:gd name="T5" fmla="*/ 62 h 110"/>
                <a:gd name="T6" fmla="*/ 3 w 108"/>
                <a:gd name="T7" fmla="*/ 17 h 110"/>
                <a:gd name="T8" fmla="*/ 99 w 10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0">
                  <a:moveTo>
                    <a:pt x="99" y="0"/>
                  </a:moveTo>
                  <a:cubicBezTo>
                    <a:pt x="100" y="7"/>
                    <a:pt x="100" y="13"/>
                    <a:pt x="102" y="20"/>
                  </a:cubicBezTo>
                  <a:cubicBezTo>
                    <a:pt x="105" y="34"/>
                    <a:pt x="108" y="49"/>
                    <a:pt x="108" y="62"/>
                  </a:cubicBezTo>
                  <a:cubicBezTo>
                    <a:pt x="0" y="70"/>
                    <a:pt x="19" y="110"/>
                    <a:pt x="3" y="17"/>
                  </a:cubicBezTo>
                  <a:cubicBezTo>
                    <a:pt x="35" y="12"/>
                    <a:pt x="67" y="6"/>
                    <a:pt x="99" y="0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Freeform 360"/>
            <p:cNvSpPr/>
            <p:nvPr userDrawn="1"/>
          </p:nvSpPr>
          <p:spPr bwMode="auto">
            <a:xfrm>
              <a:off x="882650" y="4567238"/>
              <a:ext cx="87313" cy="95250"/>
            </a:xfrm>
            <a:custGeom>
              <a:avLst/>
              <a:gdLst>
                <a:gd name="T0" fmla="*/ 10 w 86"/>
                <a:gd name="T1" fmla="*/ 86 h 94"/>
                <a:gd name="T2" fmla="*/ 12 w 86"/>
                <a:gd name="T3" fmla="*/ 89 h 94"/>
                <a:gd name="T4" fmla="*/ 5 w 86"/>
                <a:gd name="T5" fmla="*/ 48 h 94"/>
                <a:gd name="T6" fmla="*/ 3 w 86"/>
                <a:gd name="T7" fmla="*/ 23 h 94"/>
                <a:gd name="T8" fmla="*/ 15 w 86"/>
                <a:gd name="T9" fmla="*/ 12 h 94"/>
                <a:gd name="T10" fmla="*/ 73 w 86"/>
                <a:gd name="T11" fmla="*/ 3 h 94"/>
                <a:gd name="T12" fmla="*/ 78 w 86"/>
                <a:gd name="T13" fmla="*/ 21 h 94"/>
                <a:gd name="T14" fmla="*/ 82 w 86"/>
                <a:gd name="T15" fmla="*/ 50 h 94"/>
                <a:gd name="T16" fmla="*/ 86 w 86"/>
                <a:gd name="T17" fmla="*/ 78 h 94"/>
                <a:gd name="T18" fmla="*/ 49 w 86"/>
                <a:gd name="T19" fmla="*/ 89 h 94"/>
                <a:gd name="T20" fmla="*/ 29 w 86"/>
                <a:gd name="T21" fmla="*/ 92 h 94"/>
                <a:gd name="T22" fmla="*/ 13 w 86"/>
                <a:gd name="T23" fmla="*/ 89 h 94"/>
                <a:gd name="T24" fmla="*/ 10 w 86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94">
                  <a:moveTo>
                    <a:pt x="10" y="86"/>
                  </a:moveTo>
                  <a:cubicBezTo>
                    <a:pt x="10" y="87"/>
                    <a:pt x="11" y="87"/>
                    <a:pt x="12" y="89"/>
                  </a:cubicBezTo>
                  <a:cubicBezTo>
                    <a:pt x="10" y="76"/>
                    <a:pt x="8" y="62"/>
                    <a:pt x="5" y="48"/>
                  </a:cubicBezTo>
                  <a:cubicBezTo>
                    <a:pt x="4" y="40"/>
                    <a:pt x="4" y="32"/>
                    <a:pt x="3" y="23"/>
                  </a:cubicBezTo>
                  <a:cubicBezTo>
                    <a:pt x="0" y="16"/>
                    <a:pt x="9" y="14"/>
                    <a:pt x="15" y="12"/>
                  </a:cubicBezTo>
                  <a:cubicBezTo>
                    <a:pt x="32" y="9"/>
                    <a:pt x="55" y="0"/>
                    <a:pt x="73" y="3"/>
                  </a:cubicBezTo>
                  <a:cubicBezTo>
                    <a:pt x="77" y="9"/>
                    <a:pt x="77" y="13"/>
                    <a:pt x="78" y="21"/>
                  </a:cubicBezTo>
                  <a:cubicBezTo>
                    <a:pt x="80" y="31"/>
                    <a:pt x="79" y="41"/>
                    <a:pt x="82" y="50"/>
                  </a:cubicBezTo>
                  <a:cubicBezTo>
                    <a:pt x="83" y="59"/>
                    <a:pt x="86" y="69"/>
                    <a:pt x="86" y="78"/>
                  </a:cubicBezTo>
                  <a:cubicBezTo>
                    <a:pt x="74" y="83"/>
                    <a:pt x="61" y="87"/>
                    <a:pt x="49" y="89"/>
                  </a:cubicBezTo>
                  <a:cubicBezTo>
                    <a:pt x="42" y="91"/>
                    <a:pt x="35" y="90"/>
                    <a:pt x="29" y="92"/>
                  </a:cubicBezTo>
                  <a:cubicBezTo>
                    <a:pt x="24" y="94"/>
                    <a:pt x="18" y="89"/>
                    <a:pt x="13" y="89"/>
                  </a:cubicBezTo>
                  <a:cubicBezTo>
                    <a:pt x="12" y="88"/>
                    <a:pt x="11" y="87"/>
                    <a:pt x="10" y="8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Freeform 361"/>
            <p:cNvSpPr/>
            <p:nvPr userDrawn="1"/>
          </p:nvSpPr>
          <p:spPr bwMode="auto">
            <a:xfrm>
              <a:off x="857250" y="4406901"/>
              <a:ext cx="95250" cy="109538"/>
            </a:xfrm>
            <a:custGeom>
              <a:avLst/>
              <a:gdLst>
                <a:gd name="T0" fmla="*/ 10 w 93"/>
                <a:gd name="T1" fmla="*/ 99 h 108"/>
                <a:gd name="T2" fmla="*/ 13 w 93"/>
                <a:gd name="T3" fmla="*/ 101 h 108"/>
                <a:gd name="T4" fmla="*/ 5 w 93"/>
                <a:gd name="T5" fmla="*/ 55 h 108"/>
                <a:gd name="T6" fmla="*/ 1 w 93"/>
                <a:gd name="T7" fmla="*/ 26 h 108"/>
                <a:gd name="T8" fmla="*/ 16 w 93"/>
                <a:gd name="T9" fmla="*/ 14 h 108"/>
                <a:gd name="T10" fmla="*/ 77 w 93"/>
                <a:gd name="T11" fmla="*/ 4 h 108"/>
                <a:gd name="T12" fmla="*/ 83 w 93"/>
                <a:gd name="T13" fmla="*/ 25 h 108"/>
                <a:gd name="T14" fmla="*/ 88 w 93"/>
                <a:gd name="T15" fmla="*/ 57 h 108"/>
                <a:gd name="T16" fmla="*/ 93 w 93"/>
                <a:gd name="T17" fmla="*/ 91 h 108"/>
                <a:gd name="T18" fmla="*/ 52 w 93"/>
                <a:gd name="T19" fmla="*/ 103 h 108"/>
                <a:gd name="T20" fmla="*/ 31 w 93"/>
                <a:gd name="T21" fmla="*/ 105 h 108"/>
                <a:gd name="T22" fmla="*/ 13 w 93"/>
                <a:gd name="T23" fmla="*/ 103 h 108"/>
                <a:gd name="T24" fmla="*/ 10 w 93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08">
                  <a:moveTo>
                    <a:pt x="10" y="99"/>
                  </a:moveTo>
                  <a:cubicBezTo>
                    <a:pt x="11" y="100"/>
                    <a:pt x="12" y="102"/>
                    <a:pt x="13" y="101"/>
                  </a:cubicBezTo>
                  <a:cubicBezTo>
                    <a:pt x="10" y="87"/>
                    <a:pt x="8" y="71"/>
                    <a:pt x="5" y="55"/>
                  </a:cubicBezTo>
                  <a:cubicBezTo>
                    <a:pt x="3" y="45"/>
                    <a:pt x="4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9"/>
                    <a:pt x="58" y="0"/>
                    <a:pt x="77" y="4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5" y="36"/>
                    <a:pt x="86" y="47"/>
                    <a:pt x="88" y="57"/>
                  </a:cubicBezTo>
                  <a:cubicBezTo>
                    <a:pt x="90" y="69"/>
                    <a:pt x="92" y="80"/>
                    <a:pt x="93" y="91"/>
                  </a:cubicBezTo>
                  <a:cubicBezTo>
                    <a:pt x="80" y="96"/>
                    <a:pt x="67" y="101"/>
                    <a:pt x="52" y="103"/>
                  </a:cubicBezTo>
                  <a:cubicBezTo>
                    <a:pt x="45" y="104"/>
                    <a:pt x="37" y="103"/>
                    <a:pt x="31" y="105"/>
                  </a:cubicBezTo>
                  <a:cubicBezTo>
                    <a:pt x="25" y="108"/>
                    <a:pt x="19" y="103"/>
                    <a:pt x="13" y="103"/>
                  </a:cubicBezTo>
                  <a:cubicBezTo>
                    <a:pt x="12" y="102"/>
                    <a:pt x="10" y="101"/>
                    <a:pt x="10" y="99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362"/>
            <p:cNvSpPr/>
            <p:nvPr userDrawn="1"/>
          </p:nvSpPr>
          <p:spPr bwMode="auto">
            <a:xfrm>
              <a:off x="828675" y="4229101"/>
              <a:ext cx="107950" cy="127000"/>
            </a:xfrm>
            <a:custGeom>
              <a:avLst/>
              <a:gdLst>
                <a:gd name="T0" fmla="*/ 12 w 106"/>
                <a:gd name="T1" fmla="*/ 115 h 125"/>
                <a:gd name="T2" fmla="*/ 15 w 106"/>
                <a:gd name="T3" fmla="*/ 118 h 125"/>
                <a:gd name="T4" fmla="*/ 6 w 106"/>
                <a:gd name="T5" fmla="*/ 63 h 125"/>
                <a:gd name="T6" fmla="*/ 1 w 106"/>
                <a:gd name="T7" fmla="*/ 30 h 125"/>
                <a:gd name="T8" fmla="*/ 17 w 106"/>
                <a:gd name="T9" fmla="*/ 16 h 125"/>
                <a:gd name="T10" fmla="*/ 89 w 106"/>
                <a:gd name="T11" fmla="*/ 4 h 125"/>
                <a:gd name="T12" fmla="*/ 95 w 106"/>
                <a:gd name="T13" fmla="*/ 28 h 125"/>
                <a:gd name="T14" fmla="*/ 100 w 106"/>
                <a:gd name="T15" fmla="*/ 65 h 125"/>
                <a:gd name="T16" fmla="*/ 106 w 106"/>
                <a:gd name="T17" fmla="*/ 105 h 125"/>
                <a:gd name="T18" fmla="*/ 61 w 106"/>
                <a:gd name="T19" fmla="*/ 119 h 125"/>
                <a:gd name="T20" fmla="*/ 36 w 106"/>
                <a:gd name="T21" fmla="*/ 123 h 125"/>
                <a:gd name="T22" fmla="*/ 16 w 106"/>
                <a:gd name="T23" fmla="*/ 120 h 125"/>
                <a:gd name="T24" fmla="*/ 12 w 106"/>
                <a:gd name="T25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25">
                  <a:moveTo>
                    <a:pt x="12" y="115"/>
                  </a:moveTo>
                  <a:cubicBezTo>
                    <a:pt x="13" y="116"/>
                    <a:pt x="14" y="117"/>
                    <a:pt x="15" y="118"/>
                  </a:cubicBezTo>
                  <a:cubicBezTo>
                    <a:pt x="12" y="101"/>
                    <a:pt x="9" y="81"/>
                    <a:pt x="6" y="63"/>
                  </a:cubicBezTo>
                  <a:cubicBezTo>
                    <a:pt x="4" y="51"/>
                    <a:pt x="4" y="41"/>
                    <a:pt x="1" y="30"/>
                  </a:cubicBezTo>
                  <a:cubicBezTo>
                    <a:pt x="0" y="19"/>
                    <a:pt x="10" y="17"/>
                    <a:pt x="17" y="16"/>
                  </a:cubicBezTo>
                  <a:cubicBezTo>
                    <a:pt x="39" y="11"/>
                    <a:pt x="68" y="0"/>
                    <a:pt x="89" y="4"/>
                  </a:cubicBezTo>
                  <a:cubicBezTo>
                    <a:pt x="95" y="14"/>
                    <a:pt x="94" y="18"/>
                    <a:pt x="95" y="28"/>
                  </a:cubicBezTo>
                  <a:cubicBezTo>
                    <a:pt x="98" y="41"/>
                    <a:pt x="98" y="54"/>
                    <a:pt x="100" y="65"/>
                  </a:cubicBezTo>
                  <a:cubicBezTo>
                    <a:pt x="103" y="78"/>
                    <a:pt x="106" y="92"/>
                    <a:pt x="106" y="105"/>
                  </a:cubicBezTo>
                  <a:cubicBezTo>
                    <a:pt x="92" y="111"/>
                    <a:pt x="76" y="116"/>
                    <a:pt x="61" y="119"/>
                  </a:cubicBezTo>
                  <a:cubicBezTo>
                    <a:pt x="52" y="121"/>
                    <a:pt x="43" y="120"/>
                    <a:pt x="36" y="123"/>
                  </a:cubicBezTo>
                  <a:cubicBezTo>
                    <a:pt x="29" y="125"/>
                    <a:pt x="22" y="120"/>
                    <a:pt x="16" y="120"/>
                  </a:cubicBezTo>
                  <a:cubicBezTo>
                    <a:pt x="15" y="118"/>
                    <a:pt x="13" y="116"/>
                    <a:pt x="12" y="115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363"/>
            <p:cNvSpPr/>
            <p:nvPr userDrawn="1"/>
          </p:nvSpPr>
          <p:spPr bwMode="auto">
            <a:xfrm>
              <a:off x="871538" y="4494213"/>
              <a:ext cx="90488" cy="119063"/>
            </a:xfrm>
            <a:custGeom>
              <a:avLst/>
              <a:gdLst>
                <a:gd name="T0" fmla="*/ 6 w 89"/>
                <a:gd name="T1" fmla="*/ 48 h 117"/>
                <a:gd name="T2" fmla="*/ 1 w 89"/>
                <a:gd name="T3" fmla="*/ 13 h 117"/>
                <a:gd name="T4" fmla="*/ 77 w 89"/>
                <a:gd name="T5" fmla="*/ 0 h 117"/>
                <a:gd name="T6" fmla="*/ 82 w 89"/>
                <a:gd name="T7" fmla="*/ 19 h 117"/>
                <a:gd name="T8" fmla="*/ 86 w 89"/>
                <a:gd name="T9" fmla="*/ 49 h 117"/>
                <a:gd name="T10" fmla="*/ 89 w 89"/>
                <a:gd name="T11" fmla="*/ 80 h 117"/>
                <a:gd name="T12" fmla="*/ 6 w 89"/>
                <a:gd name="T13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7">
                  <a:moveTo>
                    <a:pt x="6" y="48"/>
                  </a:moveTo>
                  <a:cubicBezTo>
                    <a:pt x="4" y="39"/>
                    <a:pt x="3" y="22"/>
                    <a:pt x="1" y="13"/>
                  </a:cubicBezTo>
                  <a:cubicBezTo>
                    <a:pt x="0" y="3"/>
                    <a:pt x="68" y="4"/>
                    <a:pt x="77" y="0"/>
                  </a:cubicBezTo>
                  <a:cubicBezTo>
                    <a:pt x="81" y="7"/>
                    <a:pt x="81" y="10"/>
                    <a:pt x="82" y="19"/>
                  </a:cubicBezTo>
                  <a:cubicBezTo>
                    <a:pt x="84" y="29"/>
                    <a:pt x="84" y="39"/>
                    <a:pt x="86" y="49"/>
                  </a:cubicBezTo>
                  <a:cubicBezTo>
                    <a:pt x="87" y="59"/>
                    <a:pt x="89" y="70"/>
                    <a:pt x="89" y="80"/>
                  </a:cubicBezTo>
                  <a:cubicBezTo>
                    <a:pt x="2" y="87"/>
                    <a:pt x="19" y="117"/>
                    <a:pt x="6" y="4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364"/>
            <p:cNvSpPr/>
            <p:nvPr userDrawn="1"/>
          </p:nvSpPr>
          <p:spPr bwMode="auto">
            <a:xfrm>
              <a:off x="842963" y="4322763"/>
              <a:ext cx="104775" cy="138113"/>
            </a:xfrm>
            <a:custGeom>
              <a:avLst/>
              <a:gdLst>
                <a:gd name="T0" fmla="*/ 7 w 103"/>
                <a:gd name="T1" fmla="*/ 57 h 137"/>
                <a:gd name="T2" fmla="*/ 1 w 103"/>
                <a:gd name="T3" fmla="*/ 16 h 137"/>
                <a:gd name="T4" fmla="*/ 87 w 103"/>
                <a:gd name="T5" fmla="*/ 0 h 137"/>
                <a:gd name="T6" fmla="*/ 93 w 103"/>
                <a:gd name="T7" fmla="*/ 23 h 137"/>
                <a:gd name="T8" fmla="*/ 97 w 103"/>
                <a:gd name="T9" fmla="*/ 58 h 137"/>
                <a:gd name="T10" fmla="*/ 103 w 103"/>
                <a:gd name="T11" fmla="*/ 95 h 137"/>
                <a:gd name="T12" fmla="*/ 7 w 103"/>
                <a:gd name="T13" fmla="*/ 5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37">
                  <a:moveTo>
                    <a:pt x="7" y="57"/>
                  </a:moveTo>
                  <a:cubicBezTo>
                    <a:pt x="5" y="45"/>
                    <a:pt x="2" y="27"/>
                    <a:pt x="1" y="16"/>
                  </a:cubicBezTo>
                  <a:cubicBezTo>
                    <a:pt x="0" y="4"/>
                    <a:pt x="76" y="6"/>
                    <a:pt x="87" y="0"/>
                  </a:cubicBezTo>
                  <a:cubicBezTo>
                    <a:pt x="93" y="9"/>
                    <a:pt x="92" y="13"/>
                    <a:pt x="93" y="23"/>
                  </a:cubicBezTo>
                  <a:cubicBezTo>
                    <a:pt x="95" y="34"/>
                    <a:pt x="95" y="47"/>
                    <a:pt x="97" y="58"/>
                  </a:cubicBezTo>
                  <a:cubicBezTo>
                    <a:pt x="100" y="70"/>
                    <a:pt x="102" y="83"/>
                    <a:pt x="103" y="95"/>
                  </a:cubicBezTo>
                  <a:cubicBezTo>
                    <a:pt x="3" y="102"/>
                    <a:pt x="21" y="137"/>
                    <a:pt x="7" y="5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365"/>
            <p:cNvSpPr/>
            <p:nvPr userDrawn="1"/>
          </p:nvSpPr>
          <p:spPr bwMode="auto">
            <a:xfrm>
              <a:off x="966788" y="4624388"/>
              <a:ext cx="80963" cy="76200"/>
            </a:xfrm>
            <a:custGeom>
              <a:avLst/>
              <a:gdLst>
                <a:gd name="T0" fmla="*/ 3 w 79"/>
                <a:gd name="T1" fmla="*/ 43 h 75"/>
                <a:gd name="T2" fmla="*/ 0 w 79"/>
                <a:gd name="T3" fmla="*/ 12 h 75"/>
                <a:gd name="T4" fmla="*/ 70 w 79"/>
                <a:gd name="T5" fmla="*/ 0 h 75"/>
                <a:gd name="T6" fmla="*/ 74 w 79"/>
                <a:gd name="T7" fmla="*/ 17 h 75"/>
                <a:gd name="T8" fmla="*/ 76 w 79"/>
                <a:gd name="T9" fmla="*/ 44 h 75"/>
                <a:gd name="T10" fmla="*/ 79 w 79"/>
                <a:gd name="T11" fmla="*/ 63 h 75"/>
                <a:gd name="T12" fmla="*/ 7 w 79"/>
                <a:gd name="T13" fmla="*/ 75 h 75"/>
                <a:gd name="T14" fmla="*/ 3 w 79"/>
                <a:gd name="T15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5">
                  <a:moveTo>
                    <a:pt x="3" y="43"/>
                  </a:moveTo>
                  <a:cubicBezTo>
                    <a:pt x="2" y="35"/>
                    <a:pt x="0" y="21"/>
                    <a:pt x="0" y="12"/>
                  </a:cubicBezTo>
                  <a:cubicBezTo>
                    <a:pt x="0" y="3"/>
                    <a:pt x="61" y="4"/>
                    <a:pt x="70" y="0"/>
                  </a:cubicBezTo>
                  <a:cubicBezTo>
                    <a:pt x="75" y="6"/>
                    <a:pt x="74" y="9"/>
                    <a:pt x="74" y="17"/>
                  </a:cubicBezTo>
                  <a:cubicBezTo>
                    <a:pt x="75" y="26"/>
                    <a:pt x="75" y="36"/>
                    <a:pt x="76" y="44"/>
                  </a:cubicBezTo>
                  <a:cubicBezTo>
                    <a:pt x="77" y="50"/>
                    <a:pt x="79" y="56"/>
                    <a:pt x="79" y="63"/>
                  </a:cubicBezTo>
                  <a:cubicBezTo>
                    <a:pt x="55" y="67"/>
                    <a:pt x="31" y="71"/>
                    <a:pt x="7" y="75"/>
                  </a:cubicBezTo>
                  <a:cubicBezTo>
                    <a:pt x="6" y="69"/>
                    <a:pt x="5" y="59"/>
                    <a:pt x="3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366"/>
            <p:cNvSpPr/>
            <p:nvPr userDrawn="1"/>
          </p:nvSpPr>
          <p:spPr bwMode="auto">
            <a:xfrm>
              <a:off x="944563" y="4486276"/>
              <a:ext cx="90488" cy="119063"/>
            </a:xfrm>
            <a:custGeom>
              <a:avLst/>
              <a:gdLst>
                <a:gd name="T0" fmla="*/ 5 w 88"/>
                <a:gd name="T1" fmla="*/ 48 h 118"/>
                <a:gd name="T2" fmla="*/ 2 w 88"/>
                <a:gd name="T3" fmla="*/ 13 h 118"/>
                <a:gd name="T4" fmla="*/ 76 w 88"/>
                <a:gd name="T5" fmla="*/ 0 h 118"/>
                <a:gd name="T6" fmla="*/ 81 w 88"/>
                <a:gd name="T7" fmla="*/ 20 h 118"/>
                <a:gd name="T8" fmla="*/ 84 w 88"/>
                <a:gd name="T9" fmla="*/ 50 h 118"/>
                <a:gd name="T10" fmla="*/ 87 w 88"/>
                <a:gd name="T11" fmla="*/ 81 h 118"/>
                <a:gd name="T12" fmla="*/ 5 w 88"/>
                <a:gd name="T13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18">
                  <a:moveTo>
                    <a:pt x="5" y="48"/>
                  </a:moveTo>
                  <a:cubicBezTo>
                    <a:pt x="4" y="39"/>
                    <a:pt x="3" y="22"/>
                    <a:pt x="2" y="13"/>
                  </a:cubicBezTo>
                  <a:cubicBezTo>
                    <a:pt x="1" y="3"/>
                    <a:pt x="67" y="5"/>
                    <a:pt x="76" y="0"/>
                  </a:cubicBezTo>
                  <a:cubicBezTo>
                    <a:pt x="81" y="8"/>
                    <a:pt x="80" y="11"/>
                    <a:pt x="81" y="20"/>
                  </a:cubicBezTo>
                  <a:cubicBezTo>
                    <a:pt x="82" y="30"/>
                    <a:pt x="82" y="40"/>
                    <a:pt x="84" y="50"/>
                  </a:cubicBezTo>
                  <a:cubicBezTo>
                    <a:pt x="86" y="60"/>
                    <a:pt x="88" y="71"/>
                    <a:pt x="87" y="81"/>
                  </a:cubicBezTo>
                  <a:cubicBezTo>
                    <a:pt x="0" y="88"/>
                    <a:pt x="15" y="118"/>
                    <a:pt x="5" y="48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367"/>
            <p:cNvSpPr/>
            <p:nvPr userDrawn="1"/>
          </p:nvSpPr>
          <p:spPr bwMode="auto">
            <a:xfrm>
              <a:off x="957263" y="4560888"/>
              <a:ext cx="85725" cy="111125"/>
            </a:xfrm>
            <a:custGeom>
              <a:avLst/>
              <a:gdLst>
                <a:gd name="T0" fmla="*/ 4 w 85"/>
                <a:gd name="T1" fmla="*/ 46 h 110"/>
                <a:gd name="T2" fmla="*/ 2 w 85"/>
                <a:gd name="T3" fmla="*/ 13 h 110"/>
                <a:gd name="T4" fmla="*/ 74 w 85"/>
                <a:gd name="T5" fmla="*/ 0 h 110"/>
                <a:gd name="T6" fmla="*/ 79 w 85"/>
                <a:gd name="T7" fmla="*/ 18 h 110"/>
                <a:gd name="T8" fmla="*/ 81 w 85"/>
                <a:gd name="T9" fmla="*/ 46 h 110"/>
                <a:gd name="T10" fmla="*/ 84 w 85"/>
                <a:gd name="T11" fmla="*/ 75 h 110"/>
                <a:gd name="T12" fmla="*/ 4 w 85"/>
                <a:gd name="T13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0">
                  <a:moveTo>
                    <a:pt x="4" y="46"/>
                  </a:moveTo>
                  <a:cubicBezTo>
                    <a:pt x="3" y="37"/>
                    <a:pt x="2" y="21"/>
                    <a:pt x="2" y="13"/>
                  </a:cubicBezTo>
                  <a:cubicBezTo>
                    <a:pt x="1" y="3"/>
                    <a:pt x="65" y="5"/>
                    <a:pt x="74" y="0"/>
                  </a:cubicBezTo>
                  <a:cubicBezTo>
                    <a:pt x="78" y="7"/>
                    <a:pt x="78" y="10"/>
                    <a:pt x="79" y="18"/>
                  </a:cubicBezTo>
                  <a:cubicBezTo>
                    <a:pt x="80" y="27"/>
                    <a:pt x="80" y="37"/>
                    <a:pt x="81" y="46"/>
                  </a:cubicBezTo>
                  <a:cubicBezTo>
                    <a:pt x="83" y="55"/>
                    <a:pt x="85" y="65"/>
                    <a:pt x="84" y="75"/>
                  </a:cubicBezTo>
                  <a:cubicBezTo>
                    <a:pt x="0" y="82"/>
                    <a:pt x="13" y="110"/>
                    <a:pt x="4" y="4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Freeform 368"/>
            <p:cNvSpPr/>
            <p:nvPr userDrawn="1"/>
          </p:nvSpPr>
          <p:spPr bwMode="auto">
            <a:xfrm>
              <a:off x="936625" y="4389438"/>
              <a:ext cx="88900" cy="111125"/>
            </a:xfrm>
            <a:custGeom>
              <a:avLst/>
              <a:gdLst>
                <a:gd name="T0" fmla="*/ 8 w 89"/>
                <a:gd name="T1" fmla="*/ 100 h 109"/>
                <a:gd name="T2" fmla="*/ 10 w 89"/>
                <a:gd name="T3" fmla="*/ 103 h 109"/>
                <a:gd name="T4" fmla="*/ 3 w 89"/>
                <a:gd name="T5" fmla="*/ 56 h 109"/>
                <a:gd name="T6" fmla="*/ 1 w 89"/>
                <a:gd name="T7" fmla="*/ 26 h 109"/>
                <a:gd name="T8" fmla="*/ 16 w 89"/>
                <a:gd name="T9" fmla="*/ 14 h 109"/>
                <a:gd name="T10" fmla="*/ 78 w 89"/>
                <a:gd name="T11" fmla="*/ 3 h 109"/>
                <a:gd name="T12" fmla="*/ 83 w 89"/>
                <a:gd name="T13" fmla="*/ 25 h 109"/>
                <a:gd name="T14" fmla="*/ 86 w 89"/>
                <a:gd name="T15" fmla="*/ 58 h 109"/>
                <a:gd name="T16" fmla="*/ 89 w 89"/>
                <a:gd name="T17" fmla="*/ 92 h 109"/>
                <a:gd name="T18" fmla="*/ 50 w 89"/>
                <a:gd name="T19" fmla="*/ 104 h 109"/>
                <a:gd name="T20" fmla="*/ 28 w 89"/>
                <a:gd name="T21" fmla="*/ 107 h 109"/>
                <a:gd name="T22" fmla="*/ 10 w 89"/>
                <a:gd name="T23" fmla="*/ 104 h 109"/>
                <a:gd name="T24" fmla="*/ 8 w 89"/>
                <a:gd name="T2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09">
                  <a:moveTo>
                    <a:pt x="8" y="100"/>
                  </a:moveTo>
                  <a:cubicBezTo>
                    <a:pt x="9" y="101"/>
                    <a:pt x="10" y="102"/>
                    <a:pt x="10" y="103"/>
                  </a:cubicBezTo>
                  <a:cubicBezTo>
                    <a:pt x="8" y="88"/>
                    <a:pt x="6" y="73"/>
                    <a:pt x="3" y="56"/>
                  </a:cubicBezTo>
                  <a:cubicBezTo>
                    <a:pt x="2" y="46"/>
                    <a:pt x="3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10"/>
                    <a:pt x="59" y="0"/>
                    <a:pt x="78" y="3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4" y="35"/>
                    <a:pt x="84" y="47"/>
                    <a:pt x="86" y="58"/>
                  </a:cubicBezTo>
                  <a:cubicBezTo>
                    <a:pt x="87" y="69"/>
                    <a:pt x="89" y="81"/>
                    <a:pt x="89" y="92"/>
                  </a:cubicBezTo>
                  <a:cubicBezTo>
                    <a:pt x="77" y="98"/>
                    <a:pt x="63" y="102"/>
                    <a:pt x="50" y="104"/>
                  </a:cubicBezTo>
                  <a:cubicBezTo>
                    <a:pt x="43" y="105"/>
                    <a:pt x="35" y="104"/>
                    <a:pt x="28" y="107"/>
                  </a:cubicBezTo>
                  <a:cubicBezTo>
                    <a:pt x="22" y="109"/>
                    <a:pt x="17" y="104"/>
                    <a:pt x="10" y="104"/>
                  </a:cubicBezTo>
                  <a:cubicBezTo>
                    <a:pt x="10" y="102"/>
                    <a:pt x="8" y="102"/>
                    <a:pt x="8" y="100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Freeform 369"/>
            <p:cNvSpPr/>
            <p:nvPr userDrawn="1"/>
          </p:nvSpPr>
          <p:spPr bwMode="auto">
            <a:xfrm>
              <a:off x="930275" y="4295776"/>
              <a:ext cx="101600" cy="120650"/>
            </a:xfrm>
            <a:custGeom>
              <a:avLst/>
              <a:gdLst>
                <a:gd name="T0" fmla="*/ 8 w 99"/>
                <a:gd name="T1" fmla="*/ 110 h 119"/>
                <a:gd name="T2" fmla="*/ 11 w 99"/>
                <a:gd name="T3" fmla="*/ 112 h 119"/>
                <a:gd name="T4" fmla="*/ 4 w 99"/>
                <a:gd name="T5" fmla="*/ 60 h 119"/>
                <a:gd name="T6" fmla="*/ 1 w 99"/>
                <a:gd name="T7" fmla="*/ 28 h 119"/>
                <a:gd name="T8" fmla="*/ 17 w 99"/>
                <a:gd name="T9" fmla="*/ 15 h 119"/>
                <a:gd name="T10" fmla="*/ 86 w 99"/>
                <a:gd name="T11" fmla="*/ 4 h 119"/>
                <a:gd name="T12" fmla="*/ 92 w 99"/>
                <a:gd name="T13" fmla="*/ 28 h 119"/>
                <a:gd name="T14" fmla="*/ 95 w 99"/>
                <a:gd name="T15" fmla="*/ 63 h 119"/>
                <a:gd name="T16" fmla="*/ 99 w 99"/>
                <a:gd name="T17" fmla="*/ 99 h 119"/>
                <a:gd name="T18" fmla="*/ 54 w 99"/>
                <a:gd name="T19" fmla="*/ 113 h 119"/>
                <a:gd name="T20" fmla="*/ 30 w 99"/>
                <a:gd name="T21" fmla="*/ 117 h 119"/>
                <a:gd name="T22" fmla="*/ 11 w 99"/>
                <a:gd name="T23" fmla="*/ 114 h 119"/>
                <a:gd name="T24" fmla="*/ 8 w 99"/>
                <a:gd name="T25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9">
                  <a:moveTo>
                    <a:pt x="8" y="110"/>
                  </a:moveTo>
                  <a:cubicBezTo>
                    <a:pt x="9" y="110"/>
                    <a:pt x="10" y="112"/>
                    <a:pt x="11" y="112"/>
                  </a:cubicBezTo>
                  <a:cubicBezTo>
                    <a:pt x="9" y="96"/>
                    <a:pt x="6" y="78"/>
                    <a:pt x="4" y="60"/>
                  </a:cubicBezTo>
                  <a:cubicBezTo>
                    <a:pt x="2" y="50"/>
                    <a:pt x="3" y="39"/>
                    <a:pt x="1" y="28"/>
                  </a:cubicBezTo>
                  <a:cubicBezTo>
                    <a:pt x="0" y="19"/>
                    <a:pt x="10" y="17"/>
                    <a:pt x="17" y="15"/>
                  </a:cubicBezTo>
                  <a:cubicBezTo>
                    <a:pt x="37" y="10"/>
                    <a:pt x="65" y="0"/>
                    <a:pt x="86" y="4"/>
                  </a:cubicBezTo>
                  <a:cubicBezTo>
                    <a:pt x="91" y="14"/>
                    <a:pt x="90" y="17"/>
                    <a:pt x="92" y="28"/>
                  </a:cubicBezTo>
                  <a:cubicBezTo>
                    <a:pt x="93" y="39"/>
                    <a:pt x="93" y="51"/>
                    <a:pt x="95" y="63"/>
                  </a:cubicBezTo>
                  <a:cubicBezTo>
                    <a:pt x="96" y="74"/>
                    <a:pt x="98" y="87"/>
                    <a:pt x="99" y="99"/>
                  </a:cubicBezTo>
                  <a:cubicBezTo>
                    <a:pt x="85" y="106"/>
                    <a:pt x="69" y="110"/>
                    <a:pt x="54" y="113"/>
                  </a:cubicBezTo>
                  <a:cubicBezTo>
                    <a:pt x="46" y="115"/>
                    <a:pt x="38" y="113"/>
                    <a:pt x="30" y="117"/>
                  </a:cubicBezTo>
                  <a:cubicBezTo>
                    <a:pt x="24" y="119"/>
                    <a:pt x="18" y="114"/>
                    <a:pt x="11" y="114"/>
                  </a:cubicBezTo>
                  <a:cubicBezTo>
                    <a:pt x="10" y="112"/>
                    <a:pt x="9" y="111"/>
                    <a:pt x="8" y="11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Freeform 370"/>
            <p:cNvSpPr/>
            <p:nvPr userDrawn="1"/>
          </p:nvSpPr>
          <p:spPr bwMode="auto">
            <a:xfrm>
              <a:off x="915988" y="4198938"/>
              <a:ext cx="106363" cy="150813"/>
            </a:xfrm>
            <a:custGeom>
              <a:avLst/>
              <a:gdLst>
                <a:gd name="T0" fmla="*/ 5 w 105"/>
                <a:gd name="T1" fmla="*/ 61 h 149"/>
                <a:gd name="T2" fmla="*/ 1 w 105"/>
                <a:gd name="T3" fmla="*/ 16 h 149"/>
                <a:gd name="T4" fmla="*/ 91 w 105"/>
                <a:gd name="T5" fmla="*/ 0 h 149"/>
                <a:gd name="T6" fmla="*/ 97 w 105"/>
                <a:gd name="T7" fmla="*/ 25 h 149"/>
                <a:gd name="T8" fmla="*/ 100 w 105"/>
                <a:gd name="T9" fmla="*/ 63 h 149"/>
                <a:gd name="T10" fmla="*/ 104 w 105"/>
                <a:gd name="T11" fmla="*/ 103 h 149"/>
                <a:gd name="T12" fmla="*/ 5 w 105"/>
                <a:gd name="T13" fmla="*/ 6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49">
                  <a:moveTo>
                    <a:pt x="5" y="61"/>
                  </a:moveTo>
                  <a:cubicBezTo>
                    <a:pt x="4" y="49"/>
                    <a:pt x="2" y="28"/>
                    <a:pt x="1" y="16"/>
                  </a:cubicBezTo>
                  <a:cubicBezTo>
                    <a:pt x="0" y="2"/>
                    <a:pt x="79" y="7"/>
                    <a:pt x="91" y="0"/>
                  </a:cubicBezTo>
                  <a:cubicBezTo>
                    <a:pt x="97" y="10"/>
                    <a:pt x="96" y="14"/>
                    <a:pt x="97" y="25"/>
                  </a:cubicBezTo>
                  <a:cubicBezTo>
                    <a:pt x="98" y="37"/>
                    <a:pt x="98" y="51"/>
                    <a:pt x="100" y="63"/>
                  </a:cubicBezTo>
                  <a:cubicBezTo>
                    <a:pt x="102" y="76"/>
                    <a:pt x="105" y="91"/>
                    <a:pt x="104" y="103"/>
                  </a:cubicBezTo>
                  <a:cubicBezTo>
                    <a:pt x="0" y="111"/>
                    <a:pt x="17" y="149"/>
                    <a:pt x="5" y="61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Freeform 371"/>
            <p:cNvSpPr/>
            <p:nvPr userDrawn="1"/>
          </p:nvSpPr>
          <p:spPr bwMode="auto">
            <a:xfrm>
              <a:off x="906463" y="4159251"/>
              <a:ext cx="107950" cy="104775"/>
            </a:xfrm>
            <a:custGeom>
              <a:avLst/>
              <a:gdLst>
                <a:gd name="T0" fmla="*/ 101 w 107"/>
                <a:gd name="T1" fmla="*/ 0 h 104"/>
                <a:gd name="T2" fmla="*/ 101 w 107"/>
                <a:gd name="T3" fmla="*/ 14 h 104"/>
                <a:gd name="T4" fmla="*/ 106 w 107"/>
                <a:gd name="T5" fmla="*/ 57 h 104"/>
                <a:gd name="T6" fmla="*/ 4 w 107"/>
                <a:gd name="T7" fmla="*/ 16 h 104"/>
                <a:gd name="T8" fmla="*/ 101 w 10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4">
                  <a:moveTo>
                    <a:pt x="101" y="0"/>
                  </a:moveTo>
                  <a:cubicBezTo>
                    <a:pt x="101" y="5"/>
                    <a:pt x="101" y="10"/>
                    <a:pt x="101" y="14"/>
                  </a:cubicBezTo>
                  <a:cubicBezTo>
                    <a:pt x="104" y="28"/>
                    <a:pt x="107" y="43"/>
                    <a:pt x="106" y="57"/>
                  </a:cubicBezTo>
                  <a:cubicBezTo>
                    <a:pt x="0" y="65"/>
                    <a:pt x="16" y="104"/>
                    <a:pt x="4" y="16"/>
                  </a:cubicBezTo>
                  <a:cubicBezTo>
                    <a:pt x="36" y="11"/>
                    <a:pt x="68" y="6"/>
                    <a:pt x="101" y="0"/>
                  </a:cubicBezTo>
                  <a:close/>
                </a:path>
              </a:pathLst>
            </a:custGeom>
            <a:solidFill>
              <a:srgbClr val="6C8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Freeform 372"/>
            <p:cNvSpPr/>
            <p:nvPr userDrawn="1"/>
          </p:nvSpPr>
          <p:spPr bwMode="auto">
            <a:xfrm>
              <a:off x="1008063" y="4240213"/>
              <a:ext cx="93663" cy="141288"/>
            </a:xfrm>
            <a:custGeom>
              <a:avLst/>
              <a:gdLst>
                <a:gd name="T0" fmla="*/ 7 w 93"/>
                <a:gd name="T1" fmla="*/ 58 h 140"/>
                <a:gd name="T2" fmla="*/ 4 w 93"/>
                <a:gd name="T3" fmla="*/ 14 h 140"/>
                <a:gd name="T4" fmla="*/ 87 w 93"/>
                <a:gd name="T5" fmla="*/ 0 h 140"/>
                <a:gd name="T6" fmla="*/ 93 w 93"/>
                <a:gd name="T7" fmla="*/ 99 h 140"/>
                <a:gd name="T8" fmla="*/ 7 w 93"/>
                <a:gd name="T9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0">
                  <a:moveTo>
                    <a:pt x="7" y="58"/>
                  </a:moveTo>
                  <a:cubicBezTo>
                    <a:pt x="6" y="46"/>
                    <a:pt x="5" y="26"/>
                    <a:pt x="4" y="14"/>
                  </a:cubicBezTo>
                  <a:cubicBezTo>
                    <a:pt x="4" y="2"/>
                    <a:pt x="64" y="4"/>
                    <a:pt x="87" y="0"/>
                  </a:cubicBezTo>
                  <a:cubicBezTo>
                    <a:pt x="88" y="34"/>
                    <a:pt x="90" y="66"/>
                    <a:pt x="93" y="99"/>
                  </a:cubicBezTo>
                  <a:cubicBezTo>
                    <a:pt x="0" y="108"/>
                    <a:pt x="15" y="140"/>
                    <a:pt x="7" y="58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reeform 373"/>
            <p:cNvSpPr/>
            <p:nvPr userDrawn="1"/>
          </p:nvSpPr>
          <p:spPr bwMode="auto">
            <a:xfrm>
              <a:off x="1041400" y="4641851"/>
              <a:ext cx="68263" cy="47625"/>
            </a:xfrm>
            <a:custGeom>
              <a:avLst/>
              <a:gdLst>
                <a:gd name="T0" fmla="*/ 1 w 68"/>
                <a:gd name="T1" fmla="*/ 47 h 47"/>
                <a:gd name="T2" fmla="*/ 1 w 68"/>
                <a:gd name="T3" fmla="*/ 44 h 47"/>
                <a:gd name="T4" fmla="*/ 0 w 68"/>
                <a:gd name="T5" fmla="*/ 21 h 47"/>
                <a:gd name="T6" fmla="*/ 14 w 68"/>
                <a:gd name="T7" fmla="*/ 10 h 47"/>
                <a:gd name="T8" fmla="*/ 65 w 68"/>
                <a:gd name="T9" fmla="*/ 1 h 47"/>
                <a:gd name="T10" fmla="*/ 68 w 68"/>
                <a:gd name="T11" fmla="*/ 35 h 47"/>
                <a:gd name="T12" fmla="*/ 1 w 68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7">
                  <a:moveTo>
                    <a:pt x="1" y="47"/>
                  </a:moveTo>
                  <a:cubicBezTo>
                    <a:pt x="1" y="46"/>
                    <a:pt x="1" y="45"/>
                    <a:pt x="1" y="44"/>
                  </a:cubicBezTo>
                  <a:cubicBezTo>
                    <a:pt x="0" y="36"/>
                    <a:pt x="1" y="29"/>
                    <a:pt x="0" y="21"/>
                  </a:cubicBezTo>
                  <a:cubicBezTo>
                    <a:pt x="0" y="14"/>
                    <a:pt x="7" y="13"/>
                    <a:pt x="14" y="10"/>
                  </a:cubicBezTo>
                  <a:cubicBezTo>
                    <a:pt x="29" y="7"/>
                    <a:pt x="49" y="0"/>
                    <a:pt x="65" y="1"/>
                  </a:cubicBezTo>
                  <a:cubicBezTo>
                    <a:pt x="66" y="13"/>
                    <a:pt x="67" y="24"/>
                    <a:pt x="68" y="35"/>
                  </a:cubicBezTo>
                  <a:cubicBezTo>
                    <a:pt x="46" y="39"/>
                    <a:pt x="23" y="43"/>
                    <a:pt x="1" y="4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reeform 374"/>
            <p:cNvSpPr/>
            <p:nvPr userDrawn="1"/>
          </p:nvSpPr>
          <p:spPr bwMode="auto">
            <a:xfrm>
              <a:off x="1027113" y="4497388"/>
              <a:ext cx="74613" cy="98425"/>
            </a:xfrm>
            <a:custGeom>
              <a:avLst/>
              <a:gdLst>
                <a:gd name="T0" fmla="*/ 5 w 74"/>
                <a:gd name="T1" fmla="*/ 89 h 97"/>
                <a:gd name="T2" fmla="*/ 7 w 74"/>
                <a:gd name="T3" fmla="*/ 92 h 97"/>
                <a:gd name="T4" fmla="*/ 3 w 74"/>
                <a:gd name="T5" fmla="*/ 49 h 97"/>
                <a:gd name="T6" fmla="*/ 1 w 74"/>
                <a:gd name="T7" fmla="*/ 23 h 97"/>
                <a:gd name="T8" fmla="*/ 15 w 74"/>
                <a:gd name="T9" fmla="*/ 11 h 97"/>
                <a:gd name="T10" fmla="*/ 68 w 74"/>
                <a:gd name="T11" fmla="*/ 1 h 97"/>
                <a:gd name="T12" fmla="*/ 74 w 74"/>
                <a:gd name="T13" fmla="*/ 84 h 97"/>
                <a:gd name="T14" fmla="*/ 44 w 74"/>
                <a:gd name="T15" fmla="*/ 93 h 97"/>
                <a:gd name="T16" fmla="*/ 23 w 74"/>
                <a:gd name="T17" fmla="*/ 95 h 97"/>
                <a:gd name="T18" fmla="*/ 7 w 74"/>
                <a:gd name="T19" fmla="*/ 93 h 97"/>
                <a:gd name="T20" fmla="*/ 5 w 74"/>
                <a:gd name="T21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97">
                  <a:moveTo>
                    <a:pt x="5" y="89"/>
                  </a:moveTo>
                  <a:cubicBezTo>
                    <a:pt x="6" y="90"/>
                    <a:pt x="6" y="91"/>
                    <a:pt x="7" y="92"/>
                  </a:cubicBezTo>
                  <a:cubicBezTo>
                    <a:pt x="5" y="78"/>
                    <a:pt x="4" y="64"/>
                    <a:pt x="3" y="49"/>
                  </a:cubicBezTo>
                  <a:cubicBezTo>
                    <a:pt x="2" y="40"/>
                    <a:pt x="3" y="32"/>
                    <a:pt x="1" y="23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2" y="0"/>
                    <a:pt x="68" y="1"/>
                  </a:cubicBezTo>
                  <a:cubicBezTo>
                    <a:pt x="70" y="30"/>
                    <a:pt x="73" y="57"/>
                    <a:pt x="74" y="84"/>
                  </a:cubicBezTo>
                  <a:cubicBezTo>
                    <a:pt x="65" y="88"/>
                    <a:pt x="54" y="92"/>
                    <a:pt x="44" y="93"/>
                  </a:cubicBezTo>
                  <a:cubicBezTo>
                    <a:pt x="37" y="95"/>
                    <a:pt x="30" y="93"/>
                    <a:pt x="23" y="95"/>
                  </a:cubicBezTo>
                  <a:cubicBezTo>
                    <a:pt x="18" y="97"/>
                    <a:pt x="13" y="93"/>
                    <a:pt x="7" y="93"/>
                  </a:cubicBezTo>
                  <a:cubicBezTo>
                    <a:pt x="6" y="91"/>
                    <a:pt x="5" y="91"/>
                    <a:pt x="5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375"/>
            <p:cNvSpPr/>
            <p:nvPr userDrawn="1"/>
          </p:nvSpPr>
          <p:spPr bwMode="auto">
            <a:xfrm>
              <a:off x="1011238" y="4337051"/>
              <a:ext cx="79375" cy="112713"/>
            </a:xfrm>
            <a:custGeom>
              <a:avLst/>
              <a:gdLst>
                <a:gd name="T0" fmla="*/ 5 w 79"/>
                <a:gd name="T1" fmla="*/ 102 h 112"/>
                <a:gd name="T2" fmla="*/ 8 w 79"/>
                <a:gd name="T3" fmla="*/ 106 h 112"/>
                <a:gd name="T4" fmla="*/ 2 w 79"/>
                <a:gd name="T5" fmla="*/ 55 h 112"/>
                <a:gd name="T6" fmla="*/ 1 w 79"/>
                <a:gd name="T7" fmla="*/ 25 h 112"/>
                <a:gd name="T8" fmla="*/ 15 w 79"/>
                <a:gd name="T9" fmla="*/ 12 h 112"/>
                <a:gd name="T10" fmla="*/ 72 w 79"/>
                <a:gd name="T11" fmla="*/ 1 h 112"/>
                <a:gd name="T12" fmla="*/ 79 w 79"/>
                <a:gd name="T13" fmla="*/ 97 h 112"/>
                <a:gd name="T14" fmla="*/ 47 w 79"/>
                <a:gd name="T15" fmla="*/ 107 h 112"/>
                <a:gd name="T16" fmla="*/ 26 w 79"/>
                <a:gd name="T17" fmla="*/ 109 h 112"/>
                <a:gd name="T18" fmla="*/ 8 w 79"/>
                <a:gd name="T19" fmla="*/ 106 h 112"/>
                <a:gd name="T20" fmla="*/ 5 w 79"/>
                <a:gd name="T21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2">
                  <a:moveTo>
                    <a:pt x="5" y="102"/>
                  </a:moveTo>
                  <a:cubicBezTo>
                    <a:pt x="6" y="103"/>
                    <a:pt x="7" y="104"/>
                    <a:pt x="8" y="106"/>
                  </a:cubicBezTo>
                  <a:cubicBezTo>
                    <a:pt x="6" y="89"/>
                    <a:pt x="4" y="72"/>
                    <a:pt x="2" y="55"/>
                  </a:cubicBezTo>
                  <a:cubicBezTo>
                    <a:pt x="1" y="45"/>
                    <a:pt x="2" y="35"/>
                    <a:pt x="1" y="25"/>
                  </a:cubicBezTo>
                  <a:cubicBezTo>
                    <a:pt x="0" y="15"/>
                    <a:pt x="8" y="14"/>
                    <a:pt x="15" y="12"/>
                  </a:cubicBezTo>
                  <a:cubicBezTo>
                    <a:pt x="32" y="8"/>
                    <a:pt x="54" y="0"/>
                    <a:pt x="72" y="1"/>
                  </a:cubicBezTo>
                  <a:cubicBezTo>
                    <a:pt x="74" y="34"/>
                    <a:pt x="77" y="66"/>
                    <a:pt x="79" y="97"/>
                  </a:cubicBezTo>
                  <a:cubicBezTo>
                    <a:pt x="69" y="101"/>
                    <a:pt x="58" y="105"/>
                    <a:pt x="47" y="107"/>
                  </a:cubicBezTo>
                  <a:cubicBezTo>
                    <a:pt x="40" y="108"/>
                    <a:pt x="32" y="108"/>
                    <a:pt x="26" y="109"/>
                  </a:cubicBezTo>
                  <a:cubicBezTo>
                    <a:pt x="19" y="112"/>
                    <a:pt x="14" y="107"/>
                    <a:pt x="8" y="106"/>
                  </a:cubicBezTo>
                  <a:cubicBezTo>
                    <a:pt x="7" y="105"/>
                    <a:pt x="6" y="104"/>
                    <a:pt x="5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0" name="Freeform 376"/>
            <p:cNvSpPr/>
            <p:nvPr userDrawn="1"/>
          </p:nvSpPr>
          <p:spPr bwMode="auto">
            <a:xfrm>
              <a:off x="1003300" y="4144963"/>
              <a:ext cx="93663" cy="119063"/>
            </a:xfrm>
            <a:custGeom>
              <a:avLst/>
              <a:gdLst>
                <a:gd name="T0" fmla="*/ 5 w 91"/>
                <a:gd name="T1" fmla="*/ 106 h 117"/>
                <a:gd name="T2" fmla="*/ 8 w 91"/>
                <a:gd name="T3" fmla="*/ 109 h 117"/>
                <a:gd name="T4" fmla="*/ 2 w 91"/>
                <a:gd name="T5" fmla="*/ 52 h 117"/>
                <a:gd name="T6" fmla="*/ 0 w 91"/>
                <a:gd name="T7" fmla="*/ 15 h 117"/>
                <a:gd name="T8" fmla="*/ 0 w 91"/>
                <a:gd name="T9" fmla="*/ 14 h 117"/>
                <a:gd name="T10" fmla="*/ 85 w 91"/>
                <a:gd name="T11" fmla="*/ 0 h 117"/>
                <a:gd name="T12" fmla="*/ 91 w 91"/>
                <a:gd name="T13" fmla="*/ 100 h 117"/>
                <a:gd name="T14" fmla="*/ 53 w 91"/>
                <a:gd name="T15" fmla="*/ 111 h 117"/>
                <a:gd name="T16" fmla="*/ 29 w 91"/>
                <a:gd name="T17" fmla="*/ 114 h 117"/>
                <a:gd name="T18" fmla="*/ 7 w 91"/>
                <a:gd name="T19" fmla="*/ 110 h 117"/>
                <a:gd name="T20" fmla="*/ 5 w 91"/>
                <a:gd name="T21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17">
                  <a:moveTo>
                    <a:pt x="5" y="106"/>
                  </a:moveTo>
                  <a:cubicBezTo>
                    <a:pt x="6" y="106"/>
                    <a:pt x="7" y="108"/>
                    <a:pt x="8" y="109"/>
                  </a:cubicBezTo>
                  <a:cubicBezTo>
                    <a:pt x="5" y="90"/>
                    <a:pt x="4" y="71"/>
                    <a:pt x="2" y="52"/>
                  </a:cubicBezTo>
                  <a:cubicBezTo>
                    <a:pt x="0" y="39"/>
                    <a:pt x="1" y="27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28" y="10"/>
                    <a:pt x="56" y="5"/>
                    <a:pt x="85" y="0"/>
                  </a:cubicBezTo>
                  <a:cubicBezTo>
                    <a:pt x="87" y="34"/>
                    <a:pt x="89" y="68"/>
                    <a:pt x="91" y="100"/>
                  </a:cubicBezTo>
                  <a:cubicBezTo>
                    <a:pt x="78" y="105"/>
                    <a:pt x="66" y="109"/>
                    <a:pt x="53" y="111"/>
                  </a:cubicBezTo>
                  <a:cubicBezTo>
                    <a:pt x="45" y="113"/>
                    <a:pt x="36" y="111"/>
                    <a:pt x="29" y="114"/>
                  </a:cubicBezTo>
                  <a:cubicBezTo>
                    <a:pt x="21" y="117"/>
                    <a:pt x="15" y="111"/>
                    <a:pt x="7" y="110"/>
                  </a:cubicBezTo>
                  <a:cubicBezTo>
                    <a:pt x="7" y="108"/>
                    <a:pt x="5" y="107"/>
                    <a:pt x="5" y="106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Freeform 377"/>
            <p:cNvSpPr/>
            <p:nvPr userDrawn="1"/>
          </p:nvSpPr>
          <p:spPr bwMode="auto">
            <a:xfrm>
              <a:off x="1031875" y="4576763"/>
              <a:ext cx="76200" cy="104775"/>
            </a:xfrm>
            <a:custGeom>
              <a:avLst/>
              <a:gdLst>
                <a:gd name="T0" fmla="*/ 6 w 76"/>
                <a:gd name="T1" fmla="*/ 42 h 104"/>
                <a:gd name="T2" fmla="*/ 5 w 76"/>
                <a:gd name="T3" fmla="*/ 10 h 104"/>
                <a:gd name="T4" fmla="*/ 70 w 76"/>
                <a:gd name="T5" fmla="*/ 0 h 104"/>
                <a:gd name="T6" fmla="*/ 76 w 76"/>
                <a:gd name="T7" fmla="*/ 72 h 104"/>
                <a:gd name="T8" fmla="*/ 6 w 76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4">
                  <a:moveTo>
                    <a:pt x="6" y="42"/>
                  </a:moveTo>
                  <a:cubicBezTo>
                    <a:pt x="6" y="34"/>
                    <a:pt x="5" y="19"/>
                    <a:pt x="5" y="10"/>
                  </a:cubicBezTo>
                  <a:cubicBezTo>
                    <a:pt x="4" y="2"/>
                    <a:pt x="52" y="2"/>
                    <a:pt x="70" y="0"/>
                  </a:cubicBezTo>
                  <a:cubicBezTo>
                    <a:pt x="72" y="24"/>
                    <a:pt x="74" y="48"/>
                    <a:pt x="76" y="72"/>
                  </a:cubicBezTo>
                  <a:cubicBezTo>
                    <a:pt x="0" y="81"/>
                    <a:pt x="12" y="104"/>
                    <a:pt x="6" y="4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Freeform 378"/>
            <p:cNvSpPr/>
            <p:nvPr userDrawn="1"/>
          </p:nvSpPr>
          <p:spPr bwMode="auto">
            <a:xfrm>
              <a:off x="1014413" y="4421188"/>
              <a:ext cx="82550" cy="120650"/>
            </a:xfrm>
            <a:custGeom>
              <a:avLst/>
              <a:gdLst>
                <a:gd name="T0" fmla="*/ 6 w 81"/>
                <a:gd name="T1" fmla="*/ 49 h 119"/>
                <a:gd name="T2" fmla="*/ 5 w 81"/>
                <a:gd name="T3" fmla="*/ 12 h 119"/>
                <a:gd name="T4" fmla="*/ 75 w 81"/>
                <a:gd name="T5" fmla="*/ 0 h 119"/>
                <a:gd name="T6" fmla="*/ 81 w 81"/>
                <a:gd name="T7" fmla="*/ 85 h 119"/>
                <a:gd name="T8" fmla="*/ 6 w 81"/>
                <a:gd name="T9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9">
                  <a:moveTo>
                    <a:pt x="6" y="49"/>
                  </a:moveTo>
                  <a:cubicBezTo>
                    <a:pt x="5" y="39"/>
                    <a:pt x="5" y="21"/>
                    <a:pt x="5" y="12"/>
                  </a:cubicBezTo>
                  <a:cubicBezTo>
                    <a:pt x="4" y="2"/>
                    <a:pt x="55" y="3"/>
                    <a:pt x="75" y="0"/>
                  </a:cubicBezTo>
                  <a:cubicBezTo>
                    <a:pt x="76" y="29"/>
                    <a:pt x="79" y="57"/>
                    <a:pt x="81" y="85"/>
                  </a:cubicBezTo>
                  <a:cubicBezTo>
                    <a:pt x="0" y="92"/>
                    <a:pt x="14" y="119"/>
                    <a:pt x="6" y="49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3" name="Freeform 379"/>
            <p:cNvSpPr/>
            <p:nvPr userDrawn="1"/>
          </p:nvSpPr>
          <p:spPr bwMode="auto">
            <a:xfrm>
              <a:off x="773113" y="3765551"/>
              <a:ext cx="420688" cy="431800"/>
            </a:xfrm>
            <a:custGeom>
              <a:avLst/>
              <a:gdLst>
                <a:gd name="T0" fmla="*/ 4 w 416"/>
                <a:gd name="T1" fmla="*/ 425 h 425"/>
                <a:gd name="T2" fmla="*/ 139 w 416"/>
                <a:gd name="T3" fmla="*/ 234 h 425"/>
                <a:gd name="T4" fmla="*/ 416 w 416"/>
                <a:gd name="T5" fmla="*/ 102 h 425"/>
                <a:gd name="T6" fmla="*/ 225 w 416"/>
                <a:gd name="T7" fmla="*/ 97 h 425"/>
                <a:gd name="T8" fmla="*/ 266 w 416"/>
                <a:gd name="T9" fmla="*/ 0 h 425"/>
                <a:gd name="T10" fmla="*/ 74 w 416"/>
                <a:gd name="T11" fmla="*/ 271 h 425"/>
                <a:gd name="T12" fmla="*/ 34 w 416"/>
                <a:gd name="T13" fmla="*/ 328 h 425"/>
                <a:gd name="T14" fmla="*/ 4 w 416"/>
                <a:gd name="T1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425">
                  <a:moveTo>
                    <a:pt x="4" y="425"/>
                  </a:moveTo>
                  <a:cubicBezTo>
                    <a:pt x="18" y="365"/>
                    <a:pt x="67" y="295"/>
                    <a:pt x="139" y="234"/>
                  </a:cubicBezTo>
                  <a:cubicBezTo>
                    <a:pt x="213" y="172"/>
                    <a:pt x="312" y="121"/>
                    <a:pt x="416" y="102"/>
                  </a:cubicBezTo>
                  <a:cubicBezTo>
                    <a:pt x="353" y="101"/>
                    <a:pt x="289" y="99"/>
                    <a:pt x="225" y="97"/>
                  </a:cubicBezTo>
                  <a:cubicBezTo>
                    <a:pt x="239" y="66"/>
                    <a:pt x="253" y="34"/>
                    <a:pt x="266" y="0"/>
                  </a:cubicBezTo>
                  <a:cubicBezTo>
                    <a:pt x="194" y="52"/>
                    <a:pt x="140" y="168"/>
                    <a:pt x="74" y="271"/>
                  </a:cubicBezTo>
                  <a:cubicBezTo>
                    <a:pt x="57" y="295"/>
                    <a:pt x="46" y="306"/>
                    <a:pt x="34" y="328"/>
                  </a:cubicBezTo>
                  <a:cubicBezTo>
                    <a:pt x="9" y="373"/>
                    <a:pt x="0" y="408"/>
                    <a:pt x="4" y="42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Freeform 380"/>
            <p:cNvSpPr/>
            <p:nvPr userDrawn="1"/>
          </p:nvSpPr>
          <p:spPr bwMode="auto">
            <a:xfrm>
              <a:off x="266700" y="3702051"/>
              <a:ext cx="512763" cy="495300"/>
            </a:xfrm>
            <a:custGeom>
              <a:avLst/>
              <a:gdLst>
                <a:gd name="T0" fmla="*/ 506 w 506"/>
                <a:gd name="T1" fmla="*/ 488 h 488"/>
                <a:gd name="T2" fmla="*/ 280 w 506"/>
                <a:gd name="T3" fmla="*/ 330 h 488"/>
                <a:gd name="T4" fmla="*/ 0 w 506"/>
                <a:gd name="T5" fmla="*/ 258 h 488"/>
                <a:gd name="T6" fmla="*/ 159 w 506"/>
                <a:gd name="T7" fmla="*/ 179 h 488"/>
                <a:gd name="T8" fmla="*/ 156 w 506"/>
                <a:gd name="T9" fmla="*/ 0 h 488"/>
                <a:gd name="T10" fmla="*/ 406 w 506"/>
                <a:gd name="T11" fmla="*/ 260 h 488"/>
                <a:gd name="T12" fmla="*/ 506 w 506"/>
                <a:gd name="T13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88">
                  <a:moveTo>
                    <a:pt x="506" y="488"/>
                  </a:moveTo>
                  <a:cubicBezTo>
                    <a:pt x="428" y="427"/>
                    <a:pt x="359" y="372"/>
                    <a:pt x="280" y="330"/>
                  </a:cubicBezTo>
                  <a:cubicBezTo>
                    <a:pt x="200" y="287"/>
                    <a:pt x="110" y="259"/>
                    <a:pt x="0" y="258"/>
                  </a:cubicBezTo>
                  <a:cubicBezTo>
                    <a:pt x="52" y="232"/>
                    <a:pt x="106" y="206"/>
                    <a:pt x="159" y="179"/>
                  </a:cubicBezTo>
                  <a:cubicBezTo>
                    <a:pt x="158" y="121"/>
                    <a:pt x="157" y="61"/>
                    <a:pt x="156" y="0"/>
                  </a:cubicBezTo>
                  <a:cubicBezTo>
                    <a:pt x="303" y="113"/>
                    <a:pt x="366" y="188"/>
                    <a:pt x="406" y="260"/>
                  </a:cubicBezTo>
                  <a:cubicBezTo>
                    <a:pt x="444" y="328"/>
                    <a:pt x="462" y="396"/>
                    <a:pt x="506" y="48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Freeform 381"/>
            <p:cNvSpPr/>
            <p:nvPr userDrawn="1"/>
          </p:nvSpPr>
          <p:spPr bwMode="auto">
            <a:xfrm>
              <a:off x="428625" y="4056063"/>
              <a:ext cx="347663" cy="173038"/>
            </a:xfrm>
            <a:custGeom>
              <a:avLst/>
              <a:gdLst>
                <a:gd name="T0" fmla="*/ 343 w 343"/>
                <a:gd name="T1" fmla="*/ 137 h 172"/>
                <a:gd name="T2" fmla="*/ 162 w 343"/>
                <a:gd name="T3" fmla="*/ 43 h 172"/>
                <a:gd name="T4" fmla="*/ 106 w 343"/>
                <a:gd name="T5" fmla="*/ 70 h 172"/>
                <a:gd name="T6" fmla="*/ 139 w 343"/>
                <a:gd name="T7" fmla="*/ 96 h 172"/>
                <a:gd name="T8" fmla="*/ 323 w 343"/>
                <a:gd name="T9" fmla="*/ 122 h 172"/>
                <a:gd name="T10" fmla="*/ 140 w 343"/>
                <a:gd name="T11" fmla="*/ 20 h 172"/>
                <a:gd name="T12" fmla="*/ 4 w 343"/>
                <a:gd name="T13" fmla="*/ 72 h 172"/>
                <a:gd name="T14" fmla="*/ 124 w 343"/>
                <a:gd name="T15" fmla="*/ 161 h 172"/>
                <a:gd name="T16" fmla="*/ 218 w 343"/>
                <a:gd name="T17" fmla="*/ 130 h 172"/>
                <a:gd name="T18" fmla="*/ 343 w 343"/>
                <a:gd name="T19" fmla="*/ 13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72">
                  <a:moveTo>
                    <a:pt x="343" y="137"/>
                  </a:moveTo>
                  <a:cubicBezTo>
                    <a:pt x="299" y="101"/>
                    <a:pt x="222" y="44"/>
                    <a:pt x="162" y="43"/>
                  </a:cubicBezTo>
                  <a:cubicBezTo>
                    <a:pt x="136" y="42"/>
                    <a:pt x="103" y="55"/>
                    <a:pt x="106" y="70"/>
                  </a:cubicBezTo>
                  <a:cubicBezTo>
                    <a:pt x="108" y="83"/>
                    <a:pt x="118" y="94"/>
                    <a:pt x="139" y="96"/>
                  </a:cubicBezTo>
                  <a:cubicBezTo>
                    <a:pt x="180" y="99"/>
                    <a:pt x="248" y="84"/>
                    <a:pt x="323" y="122"/>
                  </a:cubicBezTo>
                  <a:cubicBezTo>
                    <a:pt x="284" y="83"/>
                    <a:pt x="209" y="39"/>
                    <a:pt x="140" y="20"/>
                  </a:cubicBezTo>
                  <a:cubicBezTo>
                    <a:pt x="69" y="0"/>
                    <a:pt x="7" y="8"/>
                    <a:pt x="4" y="72"/>
                  </a:cubicBezTo>
                  <a:cubicBezTo>
                    <a:pt x="0" y="142"/>
                    <a:pt x="58" y="172"/>
                    <a:pt x="124" y="161"/>
                  </a:cubicBezTo>
                  <a:cubicBezTo>
                    <a:pt x="170" y="152"/>
                    <a:pt x="192" y="138"/>
                    <a:pt x="218" y="130"/>
                  </a:cubicBezTo>
                  <a:cubicBezTo>
                    <a:pt x="246" y="121"/>
                    <a:pt x="278" y="120"/>
                    <a:pt x="343" y="13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Freeform 382"/>
            <p:cNvSpPr/>
            <p:nvPr userDrawn="1"/>
          </p:nvSpPr>
          <p:spPr bwMode="auto">
            <a:xfrm>
              <a:off x="779463" y="3954463"/>
              <a:ext cx="328613" cy="238125"/>
            </a:xfrm>
            <a:custGeom>
              <a:avLst/>
              <a:gdLst>
                <a:gd name="T0" fmla="*/ 0 w 324"/>
                <a:gd name="T1" fmla="*/ 235 h 235"/>
                <a:gd name="T2" fmla="*/ 133 w 324"/>
                <a:gd name="T3" fmla="*/ 86 h 235"/>
                <a:gd name="T4" fmla="*/ 196 w 324"/>
                <a:gd name="T5" fmla="*/ 92 h 235"/>
                <a:gd name="T6" fmla="*/ 175 w 324"/>
                <a:gd name="T7" fmla="*/ 127 h 235"/>
                <a:gd name="T8" fmla="*/ 12 w 324"/>
                <a:gd name="T9" fmla="*/ 214 h 235"/>
                <a:gd name="T10" fmla="*/ 145 w 324"/>
                <a:gd name="T11" fmla="*/ 56 h 235"/>
                <a:gd name="T12" fmla="*/ 294 w 324"/>
                <a:gd name="T13" fmla="*/ 58 h 235"/>
                <a:gd name="T14" fmla="*/ 215 w 324"/>
                <a:gd name="T15" fmla="*/ 183 h 235"/>
                <a:gd name="T16" fmla="*/ 113 w 324"/>
                <a:gd name="T17" fmla="*/ 185 h 235"/>
                <a:gd name="T18" fmla="*/ 0 w 324"/>
                <a:gd name="T1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235">
                  <a:moveTo>
                    <a:pt x="0" y="235"/>
                  </a:moveTo>
                  <a:cubicBezTo>
                    <a:pt x="27" y="187"/>
                    <a:pt x="77" y="107"/>
                    <a:pt x="133" y="86"/>
                  </a:cubicBezTo>
                  <a:cubicBezTo>
                    <a:pt x="157" y="77"/>
                    <a:pt x="192" y="77"/>
                    <a:pt x="196" y="92"/>
                  </a:cubicBezTo>
                  <a:cubicBezTo>
                    <a:pt x="199" y="103"/>
                    <a:pt x="194" y="119"/>
                    <a:pt x="175" y="127"/>
                  </a:cubicBezTo>
                  <a:cubicBezTo>
                    <a:pt x="138" y="143"/>
                    <a:pt x="68" y="154"/>
                    <a:pt x="12" y="214"/>
                  </a:cubicBezTo>
                  <a:cubicBezTo>
                    <a:pt x="34" y="165"/>
                    <a:pt x="87" y="98"/>
                    <a:pt x="145" y="56"/>
                  </a:cubicBezTo>
                  <a:cubicBezTo>
                    <a:pt x="203" y="13"/>
                    <a:pt x="266" y="0"/>
                    <a:pt x="294" y="58"/>
                  </a:cubicBezTo>
                  <a:cubicBezTo>
                    <a:pt x="324" y="122"/>
                    <a:pt x="281" y="172"/>
                    <a:pt x="215" y="183"/>
                  </a:cubicBezTo>
                  <a:cubicBezTo>
                    <a:pt x="168" y="190"/>
                    <a:pt x="142" y="184"/>
                    <a:pt x="113" y="185"/>
                  </a:cubicBezTo>
                  <a:cubicBezTo>
                    <a:pt x="84" y="187"/>
                    <a:pt x="54" y="197"/>
                    <a:pt x="0" y="23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Freeform 383"/>
            <p:cNvSpPr/>
            <p:nvPr userDrawn="1"/>
          </p:nvSpPr>
          <p:spPr bwMode="auto">
            <a:xfrm>
              <a:off x="703263" y="3878263"/>
              <a:ext cx="176213" cy="319088"/>
            </a:xfrm>
            <a:custGeom>
              <a:avLst/>
              <a:gdLst>
                <a:gd name="T0" fmla="*/ 72 w 174"/>
                <a:gd name="T1" fmla="*/ 314 h 314"/>
                <a:gd name="T2" fmla="*/ 43 w 174"/>
                <a:gd name="T3" fmla="*/ 147 h 314"/>
                <a:gd name="T4" fmla="*/ 78 w 174"/>
                <a:gd name="T5" fmla="*/ 106 h 314"/>
                <a:gd name="T6" fmla="*/ 90 w 174"/>
                <a:gd name="T7" fmla="*/ 138 h 314"/>
                <a:gd name="T8" fmla="*/ 66 w 174"/>
                <a:gd name="T9" fmla="*/ 295 h 314"/>
                <a:gd name="T10" fmla="*/ 106 w 174"/>
                <a:gd name="T11" fmla="*/ 14 h 314"/>
                <a:gd name="T12" fmla="*/ 146 w 174"/>
                <a:gd name="T13" fmla="*/ 138 h 314"/>
                <a:gd name="T14" fmla="*/ 72 w 174"/>
                <a:gd name="T1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14">
                  <a:moveTo>
                    <a:pt x="72" y="314"/>
                  </a:moveTo>
                  <a:cubicBezTo>
                    <a:pt x="55" y="272"/>
                    <a:pt x="30" y="198"/>
                    <a:pt x="43" y="147"/>
                  </a:cubicBezTo>
                  <a:cubicBezTo>
                    <a:pt x="49" y="126"/>
                    <a:pt x="66" y="100"/>
                    <a:pt x="78" y="106"/>
                  </a:cubicBezTo>
                  <a:cubicBezTo>
                    <a:pt x="87" y="110"/>
                    <a:pt x="94" y="120"/>
                    <a:pt x="90" y="138"/>
                  </a:cubicBezTo>
                  <a:cubicBezTo>
                    <a:pt x="82" y="174"/>
                    <a:pt x="55" y="227"/>
                    <a:pt x="66" y="295"/>
                  </a:cubicBezTo>
                  <a:cubicBezTo>
                    <a:pt x="24" y="215"/>
                    <a:pt x="0" y="0"/>
                    <a:pt x="106" y="14"/>
                  </a:cubicBezTo>
                  <a:cubicBezTo>
                    <a:pt x="164" y="23"/>
                    <a:pt x="174" y="81"/>
                    <a:pt x="146" y="138"/>
                  </a:cubicBezTo>
                  <a:cubicBezTo>
                    <a:pt x="108" y="213"/>
                    <a:pt x="76" y="200"/>
                    <a:pt x="72" y="31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Freeform 384"/>
            <p:cNvSpPr/>
            <p:nvPr userDrawn="1"/>
          </p:nvSpPr>
          <p:spPr bwMode="auto">
            <a:xfrm>
              <a:off x="739775" y="4194176"/>
              <a:ext cx="161925" cy="527050"/>
            </a:xfrm>
            <a:custGeom>
              <a:avLst/>
              <a:gdLst>
                <a:gd name="T0" fmla="*/ 109 w 160"/>
                <a:gd name="T1" fmla="*/ 520 h 520"/>
                <a:gd name="T2" fmla="*/ 160 w 160"/>
                <a:gd name="T3" fmla="*/ 511 h 520"/>
                <a:gd name="T4" fmla="*/ 118 w 160"/>
                <a:gd name="T5" fmla="*/ 286 h 520"/>
                <a:gd name="T6" fmla="*/ 64 w 160"/>
                <a:gd name="T7" fmla="*/ 0 h 520"/>
                <a:gd name="T8" fmla="*/ 0 w 160"/>
                <a:gd name="T9" fmla="*/ 11 h 520"/>
                <a:gd name="T10" fmla="*/ 62 w 160"/>
                <a:gd name="T11" fmla="*/ 296 h 520"/>
                <a:gd name="T12" fmla="*/ 109 w 160"/>
                <a:gd name="T13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520">
                  <a:moveTo>
                    <a:pt x="109" y="520"/>
                  </a:moveTo>
                  <a:cubicBezTo>
                    <a:pt x="126" y="517"/>
                    <a:pt x="143" y="514"/>
                    <a:pt x="160" y="511"/>
                  </a:cubicBezTo>
                  <a:cubicBezTo>
                    <a:pt x="147" y="441"/>
                    <a:pt x="134" y="367"/>
                    <a:pt x="118" y="286"/>
                  </a:cubicBezTo>
                  <a:cubicBezTo>
                    <a:pt x="102" y="199"/>
                    <a:pt x="84" y="103"/>
                    <a:pt x="64" y="0"/>
                  </a:cubicBezTo>
                  <a:cubicBezTo>
                    <a:pt x="43" y="3"/>
                    <a:pt x="21" y="7"/>
                    <a:pt x="0" y="11"/>
                  </a:cubicBezTo>
                  <a:cubicBezTo>
                    <a:pt x="22" y="114"/>
                    <a:pt x="43" y="209"/>
                    <a:pt x="62" y="296"/>
                  </a:cubicBezTo>
                  <a:cubicBezTo>
                    <a:pt x="79" y="376"/>
                    <a:pt x="96" y="450"/>
                    <a:pt x="109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Freeform 385"/>
            <p:cNvSpPr/>
            <p:nvPr userDrawn="1"/>
          </p:nvSpPr>
          <p:spPr bwMode="auto">
            <a:xfrm>
              <a:off x="509588" y="4319588"/>
              <a:ext cx="592138" cy="123825"/>
            </a:xfrm>
            <a:custGeom>
              <a:avLst/>
              <a:gdLst>
                <a:gd name="T0" fmla="*/ 7 w 584"/>
                <a:gd name="T1" fmla="*/ 122 h 122"/>
                <a:gd name="T2" fmla="*/ 0 w 584"/>
                <a:gd name="T3" fmla="*/ 102 h 122"/>
                <a:gd name="T4" fmla="*/ 290 w 584"/>
                <a:gd name="T5" fmla="*/ 52 h 122"/>
                <a:gd name="T6" fmla="*/ 583 w 584"/>
                <a:gd name="T7" fmla="*/ 0 h 122"/>
                <a:gd name="T8" fmla="*/ 584 w 584"/>
                <a:gd name="T9" fmla="*/ 22 h 122"/>
                <a:gd name="T10" fmla="*/ 294 w 584"/>
                <a:gd name="T11" fmla="*/ 72 h 122"/>
                <a:gd name="T12" fmla="*/ 7 w 584"/>
                <a:gd name="T13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122">
                  <a:moveTo>
                    <a:pt x="7" y="122"/>
                  </a:moveTo>
                  <a:cubicBezTo>
                    <a:pt x="4" y="115"/>
                    <a:pt x="2" y="109"/>
                    <a:pt x="0" y="102"/>
                  </a:cubicBezTo>
                  <a:cubicBezTo>
                    <a:pt x="98" y="86"/>
                    <a:pt x="193" y="69"/>
                    <a:pt x="290" y="52"/>
                  </a:cubicBezTo>
                  <a:cubicBezTo>
                    <a:pt x="388" y="35"/>
                    <a:pt x="485" y="18"/>
                    <a:pt x="583" y="0"/>
                  </a:cubicBezTo>
                  <a:cubicBezTo>
                    <a:pt x="583" y="7"/>
                    <a:pt x="584" y="15"/>
                    <a:pt x="584" y="22"/>
                  </a:cubicBezTo>
                  <a:cubicBezTo>
                    <a:pt x="487" y="38"/>
                    <a:pt x="391" y="55"/>
                    <a:pt x="294" y="72"/>
                  </a:cubicBezTo>
                  <a:cubicBezTo>
                    <a:pt x="199" y="88"/>
                    <a:pt x="103" y="105"/>
                    <a:pt x="7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Freeform 386"/>
            <p:cNvSpPr/>
            <p:nvPr userDrawn="1"/>
          </p:nvSpPr>
          <p:spPr bwMode="auto">
            <a:xfrm>
              <a:off x="746125" y="4195763"/>
              <a:ext cx="150813" cy="525463"/>
            </a:xfrm>
            <a:custGeom>
              <a:avLst/>
              <a:gdLst>
                <a:gd name="T0" fmla="*/ 109 w 148"/>
                <a:gd name="T1" fmla="*/ 518 h 518"/>
                <a:gd name="T2" fmla="*/ 148 w 148"/>
                <a:gd name="T3" fmla="*/ 510 h 518"/>
                <a:gd name="T4" fmla="*/ 105 w 148"/>
                <a:gd name="T5" fmla="*/ 286 h 518"/>
                <a:gd name="T6" fmla="*/ 50 w 148"/>
                <a:gd name="T7" fmla="*/ 0 h 518"/>
                <a:gd name="T8" fmla="*/ 0 w 148"/>
                <a:gd name="T9" fmla="*/ 9 h 518"/>
                <a:gd name="T10" fmla="*/ 61 w 148"/>
                <a:gd name="T11" fmla="*/ 294 h 518"/>
                <a:gd name="T12" fmla="*/ 109 w 148"/>
                <a:gd name="T13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518">
                  <a:moveTo>
                    <a:pt x="109" y="518"/>
                  </a:moveTo>
                  <a:cubicBezTo>
                    <a:pt x="122" y="515"/>
                    <a:pt x="135" y="513"/>
                    <a:pt x="148" y="510"/>
                  </a:cubicBezTo>
                  <a:cubicBezTo>
                    <a:pt x="134" y="441"/>
                    <a:pt x="121" y="367"/>
                    <a:pt x="105" y="286"/>
                  </a:cubicBezTo>
                  <a:cubicBezTo>
                    <a:pt x="89" y="199"/>
                    <a:pt x="70" y="103"/>
                    <a:pt x="50" y="0"/>
                  </a:cubicBezTo>
                  <a:cubicBezTo>
                    <a:pt x="33" y="3"/>
                    <a:pt x="17" y="6"/>
                    <a:pt x="0" y="9"/>
                  </a:cubicBezTo>
                  <a:cubicBezTo>
                    <a:pt x="22" y="112"/>
                    <a:pt x="42" y="207"/>
                    <a:pt x="61" y="294"/>
                  </a:cubicBezTo>
                  <a:cubicBezTo>
                    <a:pt x="78" y="374"/>
                    <a:pt x="94" y="448"/>
                    <a:pt x="109" y="51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Freeform 387"/>
            <p:cNvSpPr/>
            <p:nvPr userDrawn="1"/>
          </p:nvSpPr>
          <p:spPr bwMode="auto">
            <a:xfrm>
              <a:off x="754063" y="4195763"/>
              <a:ext cx="134938" cy="523875"/>
            </a:xfrm>
            <a:custGeom>
              <a:avLst/>
              <a:gdLst>
                <a:gd name="T0" fmla="*/ 107 w 133"/>
                <a:gd name="T1" fmla="*/ 516 h 516"/>
                <a:gd name="T2" fmla="*/ 133 w 133"/>
                <a:gd name="T3" fmla="*/ 510 h 516"/>
                <a:gd name="T4" fmla="*/ 90 w 133"/>
                <a:gd name="T5" fmla="*/ 286 h 516"/>
                <a:gd name="T6" fmla="*/ 34 w 133"/>
                <a:gd name="T7" fmla="*/ 0 h 516"/>
                <a:gd name="T8" fmla="*/ 0 w 133"/>
                <a:gd name="T9" fmla="*/ 6 h 516"/>
                <a:gd name="T10" fmla="*/ 60 w 133"/>
                <a:gd name="T11" fmla="*/ 292 h 516"/>
                <a:gd name="T12" fmla="*/ 107 w 13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16">
                  <a:moveTo>
                    <a:pt x="107" y="516"/>
                  </a:moveTo>
                  <a:cubicBezTo>
                    <a:pt x="115" y="514"/>
                    <a:pt x="124" y="512"/>
                    <a:pt x="133" y="510"/>
                  </a:cubicBezTo>
                  <a:cubicBezTo>
                    <a:pt x="120" y="441"/>
                    <a:pt x="106" y="367"/>
                    <a:pt x="90" y="286"/>
                  </a:cubicBezTo>
                  <a:cubicBezTo>
                    <a:pt x="73" y="199"/>
                    <a:pt x="54" y="104"/>
                    <a:pt x="34" y="0"/>
                  </a:cubicBezTo>
                  <a:cubicBezTo>
                    <a:pt x="22" y="2"/>
                    <a:pt x="11" y="4"/>
                    <a:pt x="0" y="6"/>
                  </a:cubicBezTo>
                  <a:cubicBezTo>
                    <a:pt x="21" y="110"/>
                    <a:pt x="42" y="204"/>
                    <a:pt x="60" y="292"/>
                  </a:cubicBezTo>
                  <a:cubicBezTo>
                    <a:pt x="77" y="372"/>
                    <a:pt x="93" y="446"/>
                    <a:pt x="107" y="5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Freeform 388"/>
            <p:cNvSpPr/>
            <p:nvPr userDrawn="1"/>
          </p:nvSpPr>
          <p:spPr bwMode="auto">
            <a:xfrm>
              <a:off x="758825" y="4197351"/>
              <a:ext cx="127000" cy="522288"/>
            </a:xfrm>
            <a:custGeom>
              <a:avLst/>
              <a:gdLst>
                <a:gd name="T0" fmla="*/ 107 w 126"/>
                <a:gd name="T1" fmla="*/ 514 h 514"/>
                <a:gd name="T2" fmla="*/ 126 w 126"/>
                <a:gd name="T3" fmla="*/ 511 h 514"/>
                <a:gd name="T4" fmla="*/ 82 w 126"/>
                <a:gd name="T5" fmla="*/ 286 h 514"/>
                <a:gd name="T6" fmla="*/ 25 w 126"/>
                <a:gd name="T7" fmla="*/ 0 h 514"/>
                <a:gd name="T8" fmla="*/ 0 w 126"/>
                <a:gd name="T9" fmla="*/ 4 h 514"/>
                <a:gd name="T10" fmla="*/ 60 w 126"/>
                <a:gd name="T11" fmla="*/ 290 h 514"/>
                <a:gd name="T12" fmla="*/ 107 w 126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514">
                  <a:moveTo>
                    <a:pt x="107" y="514"/>
                  </a:moveTo>
                  <a:cubicBezTo>
                    <a:pt x="113" y="513"/>
                    <a:pt x="120" y="512"/>
                    <a:pt x="126" y="511"/>
                  </a:cubicBezTo>
                  <a:cubicBezTo>
                    <a:pt x="112" y="441"/>
                    <a:pt x="98" y="367"/>
                    <a:pt x="82" y="286"/>
                  </a:cubicBezTo>
                  <a:cubicBezTo>
                    <a:pt x="64" y="199"/>
                    <a:pt x="46" y="104"/>
                    <a:pt x="25" y="0"/>
                  </a:cubicBezTo>
                  <a:cubicBezTo>
                    <a:pt x="17" y="2"/>
                    <a:pt x="8" y="3"/>
                    <a:pt x="0" y="4"/>
                  </a:cubicBezTo>
                  <a:cubicBezTo>
                    <a:pt x="22" y="108"/>
                    <a:pt x="42" y="203"/>
                    <a:pt x="60" y="290"/>
                  </a:cubicBezTo>
                  <a:cubicBezTo>
                    <a:pt x="77" y="370"/>
                    <a:pt x="93" y="444"/>
                    <a:pt x="107" y="51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389"/>
            <p:cNvSpPr/>
            <p:nvPr userDrawn="1"/>
          </p:nvSpPr>
          <p:spPr bwMode="auto">
            <a:xfrm>
              <a:off x="742950" y="4176713"/>
              <a:ext cx="52388" cy="25400"/>
            </a:xfrm>
            <a:custGeom>
              <a:avLst/>
              <a:gdLst>
                <a:gd name="T0" fmla="*/ 28 w 52"/>
                <a:gd name="T1" fmla="*/ 23 h 26"/>
                <a:gd name="T2" fmla="*/ 51 w 52"/>
                <a:gd name="T3" fmla="*/ 9 h 26"/>
                <a:gd name="T4" fmla="*/ 24 w 52"/>
                <a:gd name="T5" fmla="*/ 3 h 26"/>
                <a:gd name="T6" fmla="*/ 1 w 52"/>
                <a:gd name="T7" fmla="*/ 17 h 26"/>
                <a:gd name="T8" fmla="*/ 28 w 52"/>
                <a:gd name="T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8" y="23"/>
                  </a:moveTo>
                  <a:cubicBezTo>
                    <a:pt x="42" y="21"/>
                    <a:pt x="52" y="14"/>
                    <a:pt x="51" y="9"/>
                  </a:cubicBezTo>
                  <a:cubicBezTo>
                    <a:pt x="50" y="3"/>
                    <a:pt x="37" y="0"/>
                    <a:pt x="24" y="3"/>
                  </a:cubicBezTo>
                  <a:cubicBezTo>
                    <a:pt x="10" y="5"/>
                    <a:pt x="0" y="12"/>
                    <a:pt x="1" y="17"/>
                  </a:cubicBezTo>
                  <a:cubicBezTo>
                    <a:pt x="2" y="23"/>
                    <a:pt x="14" y="26"/>
                    <a:pt x="28" y="2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46" name="Freeform 486"/>
          <p:cNvSpPr/>
          <p:nvPr userDrawn="1"/>
        </p:nvSpPr>
        <p:spPr bwMode="auto">
          <a:xfrm>
            <a:off x="6927497" y="744704"/>
            <a:ext cx="299153" cy="289121"/>
          </a:xfrm>
          <a:custGeom>
            <a:avLst/>
            <a:gdLst>
              <a:gd name="T0" fmla="*/ 268 w 513"/>
              <a:gd name="T1" fmla="*/ 286 h 496"/>
              <a:gd name="T2" fmla="*/ 193 w 513"/>
              <a:gd name="T3" fmla="*/ 258 h 496"/>
              <a:gd name="T4" fmla="*/ 269 w 513"/>
              <a:gd name="T5" fmla="*/ 174 h 496"/>
              <a:gd name="T6" fmla="*/ 319 w 513"/>
              <a:gd name="T7" fmla="*/ 381 h 496"/>
              <a:gd name="T8" fmla="*/ 107 w 513"/>
              <a:gd name="T9" fmla="*/ 348 h 496"/>
              <a:gd name="T10" fmla="*/ 89 w 513"/>
              <a:gd name="T11" fmla="*/ 174 h 496"/>
              <a:gd name="T12" fmla="*/ 442 w 513"/>
              <a:gd name="T13" fmla="*/ 140 h 496"/>
              <a:gd name="T14" fmla="*/ 443 w 513"/>
              <a:gd name="T15" fmla="*/ 385 h 496"/>
              <a:gd name="T16" fmla="*/ 338 w 513"/>
              <a:gd name="T17" fmla="*/ 496 h 496"/>
              <a:gd name="T18" fmla="*/ 505 w 513"/>
              <a:gd name="T19" fmla="*/ 308 h 496"/>
              <a:gd name="T20" fmla="*/ 500 w 513"/>
              <a:gd name="T21" fmla="*/ 170 h 496"/>
              <a:gd name="T22" fmla="*/ 315 w 513"/>
              <a:gd name="T23" fmla="*/ 15 h 496"/>
              <a:gd name="T24" fmla="*/ 116 w 513"/>
              <a:gd name="T25" fmla="*/ 67 h 496"/>
              <a:gd name="T26" fmla="*/ 108 w 513"/>
              <a:gd name="T27" fmla="*/ 406 h 496"/>
              <a:gd name="T28" fmla="*/ 356 w 513"/>
              <a:gd name="T29" fmla="*/ 380 h 496"/>
              <a:gd name="T30" fmla="*/ 358 w 513"/>
              <a:gd name="T31" fmla="*/ 176 h 496"/>
              <a:gd name="T32" fmla="*/ 199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8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8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8" y="169"/>
                  <a:pt x="269" y="174"/>
                </a:cubicBezTo>
                <a:cubicBezTo>
                  <a:pt x="383" y="184"/>
                  <a:pt x="382" y="316"/>
                  <a:pt x="319" y="381"/>
                </a:cubicBezTo>
                <a:cubicBezTo>
                  <a:pt x="283" y="418"/>
                  <a:pt x="179" y="440"/>
                  <a:pt x="107" y="348"/>
                </a:cubicBezTo>
                <a:cubicBezTo>
                  <a:pt x="76" y="309"/>
                  <a:pt x="61" y="243"/>
                  <a:pt x="89" y="174"/>
                </a:cubicBezTo>
                <a:cubicBezTo>
                  <a:pt x="145" y="35"/>
                  <a:pt x="353" y="14"/>
                  <a:pt x="442" y="140"/>
                </a:cubicBezTo>
                <a:cubicBezTo>
                  <a:pt x="503" y="227"/>
                  <a:pt x="469" y="333"/>
                  <a:pt x="443" y="385"/>
                </a:cubicBezTo>
                <a:cubicBezTo>
                  <a:pt x="424" y="422"/>
                  <a:pt x="382" y="466"/>
                  <a:pt x="338" y="496"/>
                </a:cubicBezTo>
                <a:cubicBezTo>
                  <a:pt x="427" y="471"/>
                  <a:pt x="488" y="409"/>
                  <a:pt x="505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5" y="115"/>
                  <a:pt x="434" y="39"/>
                  <a:pt x="315" y="15"/>
                </a:cubicBezTo>
                <a:cubicBezTo>
                  <a:pt x="243" y="0"/>
                  <a:pt x="168" y="17"/>
                  <a:pt x="116" y="67"/>
                </a:cubicBezTo>
                <a:cubicBezTo>
                  <a:pt x="28" y="154"/>
                  <a:pt x="0" y="327"/>
                  <a:pt x="108" y="406"/>
                </a:cubicBezTo>
                <a:cubicBezTo>
                  <a:pt x="178" y="457"/>
                  <a:pt x="294" y="453"/>
                  <a:pt x="356" y="380"/>
                </a:cubicBezTo>
                <a:cubicBezTo>
                  <a:pt x="407" y="320"/>
                  <a:pt x="416" y="228"/>
                  <a:pt x="358" y="176"/>
                </a:cubicBezTo>
                <a:cubicBezTo>
                  <a:pt x="319" y="141"/>
                  <a:pt x="253" y="132"/>
                  <a:pt x="199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6" y="334"/>
                  <a:pt x="209" y="344"/>
                  <a:pt x="240" y="332"/>
                </a:cubicBezTo>
                <a:cubicBezTo>
                  <a:pt x="264" y="323"/>
                  <a:pt x="270" y="301"/>
                  <a:pt x="268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7" name="组合 146"/>
          <p:cNvGrpSpPr/>
          <p:nvPr userDrawn="1"/>
        </p:nvGrpSpPr>
        <p:grpSpPr>
          <a:xfrm rot="2302114">
            <a:off x="2805146" y="-10301"/>
            <a:ext cx="281756" cy="472855"/>
            <a:chOff x="3148013" y="1060450"/>
            <a:chExt cx="685800" cy="1150939"/>
          </a:xfrm>
        </p:grpSpPr>
        <p:sp>
          <p:nvSpPr>
            <p:cNvPr id="223" name="Freeform 258"/>
            <p:cNvSpPr/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Freeform 259"/>
            <p:cNvSpPr/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Freeform 260"/>
            <p:cNvSpPr/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Freeform 261"/>
            <p:cNvSpPr/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Freeform 262"/>
            <p:cNvSpPr/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Freeform 263"/>
            <p:cNvSpPr/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264"/>
            <p:cNvSpPr/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265"/>
            <p:cNvSpPr/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Freeform 266"/>
            <p:cNvSpPr/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67"/>
            <p:cNvSpPr/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68"/>
            <p:cNvSpPr/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69"/>
            <p:cNvSpPr/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70"/>
            <p:cNvSpPr/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6" name="Freeform 271"/>
            <p:cNvSpPr/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7" name="Freeform 272"/>
            <p:cNvSpPr/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8" name="Freeform 273"/>
            <p:cNvSpPr/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9" name="Freeform 274"/>
            <p:cNvSpPr/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0" name="Freeform 275"/>
            <p:cNvSpPr/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1" name="Freeform 276"/>
            <p:cNvSpPr/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2" name="Freeform 277"/>
            <p:cNvSpPr/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3" name="Freeform 278"/>
            <p:cNvSpPr/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4" name="Freeform 279"/>
            <p:cNvSpPr/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5" name="Freeform 280"/>
            <p:cNvSpPr/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6" name="Freeform 281"/>
            <p:cNvSpPr/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7" name="Freeform 282"/>
            <p:cNvSpPr/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8" name="Freeform 283"/>
            <p:cNvSpPr/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9" name="Freeform 284"/>
            <p:cNvSpPr/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0" name="Freeform 285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1" name="Freeform 286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2" name="Freeform 287"/>
            <p:cNvSpPr/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3" name="Freeform 288"/>
            <p:cNvSpPr/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4" name="Freeform 289"/>
            <p:cNvSpPr/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5" name="Freeform 290"/>
            <p:cNvSpPr/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6" name="Freeform 291"/>
            <p:cNvSpPr/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7" name="Freeform 292"/>
            <p:cNvSpPr/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8" name="Freeform 293"/>
            <p:cNvSpPr/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9" name="Freeform 294"/>
            <p:cNvSpPr/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295"/>
            <p:cNvSpPr/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296"/>
            <p:cNvSpPr/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2" name="Freeform 297"/>
            <p:cNvSpPr/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3" name="Freeform 298"/>
            <p:cNvSpPr/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299"/>
            <p:cNvSpPr/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5" name="Freeform 300"/>
            <p:cNvSpPr/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Freeform 301"/>
            <p:cNvSpPr/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Freeform 302"/>
            <p:cNvSpPr/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Freeform 303"/>
            <p:cNvSpPr/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Freeform 304"/>
            <p:cNvSpPr/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Freeform 305"/>
            <p:cNvSpPr/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Freeform 306"/>
            <p:cNvSpPr/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Freeform 307"/>
            <p:cNvSpPr/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Freeform 308"/>
            <p:cNvSpPr/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Freeform 309"/>
            <p:cNvSpPr/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5" name="Freeform 310"/>
            <p:cNvSpPr/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6" name="Freeform 483"/>
            <p:cNvSpPr/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48" name="Freeform 532"/>
          <p:cNvSpPr/>
          <p:nvPr userDrawn="1"/>
        </p:nvSpPr>
        <p:spPr bwMode="auto">
          <a:xfrm>
            <a:off x="5358764" y="2662448"/>
            <a:ext cx="298242" cy="289121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9" name="Freeform 484"/>
          <p:cNvSpPr>
            <a:spLocks noEditPoints="1"/>
          </p:cNvSpPr>
          <p:nvPr userDrawn="1"/>
        </p:nvSpPr>
        <p:spPr bwMode="auto">
          <a:xfrm>
            <a:off x="5635576" y="731022"/>
            <a:ext cx="363910" cy="31648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50" name="组合 149"/>
          <p:cNvGrpSpPr/>
          <p:nvPr userDrawn="1"/>
        </p:nvGrpSpPr>
        <p:grpSpPr>
          <a:xfrm>
            <a:off x="3046367" y="4537591"/>
            <a:ext cx="345761" cy="580271"/>
            <a:chOff x="3148013" y="1060450"/>
            <a:chExt cx="685800" cy="1150939"/>
          </a:xfrm>
        </p:grpSpPr>
        <p:sp>
          <p:nvSpPr>
            <p:cNvPr id="169" name="Freeform 258"/>
            <p:cNvSpPr/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Freeform 259"/>
            <p:cNvSpPr/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260"/>
            <p:cNvSpPr/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261"/>
            <p:cNvSpPr/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262"/>
            <p:cNvSpPr/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263"/>
            <p:cNvSpPr/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264"/>
            <p:cNvSpPr/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265"/>
            <p:cNvSpPr/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266"/>
            <p:cNvSpPr/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267"/>
            <p:cNvSpPr/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268"/>
            <p:cNvSpPr/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269"/>
            <p:cNvSpPr/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Freeform 270"/>
            <p:cNvSpPr/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271"/>
            <p:cNvSpPr/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272"/>
            <p:cNvSpPr/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273"/>
            <p:cNvSpPr/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274"/>
            <p:cNvSpPr/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275"/>
            <p:cNvSpPr/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Freeform 276"/>
            <p:cNvSpPr/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Freeform 277"/>
            <p:cNvSpPr/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Freeform 278"/>
            <p:cNvSpPr/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Freeform 279"/>
            <p:cNvSpPr/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280"/>
            <p:cNvSpPr/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Freeform 281"/>
            <p:cNvSpPr/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Freeform 282"/>
            <p:cNvSpPr/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Freeform 283"/>
            <p:cNvSpPr/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284"/>
            <p:cNvSpPr/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6" name="Freeform 285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7" name="Freeform 286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8" name="Freeform 287"/>
            <p:cNvSpPr/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9" name="Freeform 288"/>
            <p:cNvSpPr/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0" name="Freeform 289"/>
            <p:cNvSpPr/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1" name="Freeform 290"/>
            <p:cNvSpPr/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2" name="Freeform 291"/>
            <p:cNvSpPr/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3" name="Freeform 292"/>
            <p:cNvSpPr/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4" name="Freeform 293"/>
            <p:cNvSpPr/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5" name="Freeform 294"/>
            <p:cNvSpPr/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6" name="Freeform 295"/>
            <p:cNvSpPr/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296"/>
            <p:cNvSpPr/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8" name="Freeform 297"/>
            <p:cNvSpPr/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9" name="Freeform 298"/>
            <p:cNvSpPr/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0" name="Freeform 299"/>
            <p:cNvSpPr/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1" name="Freeform 300"/>
            <p:cNvSpPr/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2" name="Freeform 301"/>
            <p:cNvSpPr/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3" name="Freeform 302"/>
            <p:cNvSpPr/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4" name="Freeform 303"/>
            <p:cNvSpPr/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" name="Freeform 304"/>
            <p:cNvSpPr/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6" name="Freeform 305"/>
            <p:cNvSpPr/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7" name="Freeform 306"/>
            <p:cNvSpPr/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307"/>
            <p:cNvSpPr/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Freeform 308"/>
            <p:cNvSpPr/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Freeform 309"/>
            <p:cNvSpPr/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Freeform 310"/>
            <p:cNvSpPr/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Freeform 483"/>
            <p:cNvSpPr/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1" name="Freeform 548"/>
          <p:cNvSpPr>
            <a:spLocks noEditPoints="1"/>
          </p:cNvSpPr>
          <p:nvPr userDrawn="1"/>
        </p:nvSpPr>
        <p:spPr bwMode="auto">
          <a:xfrm>
            <a:off x="7475861" y="2580524"/>
            <a:ext cx="329252" cy="319219"/>
          </a:xfrm>
          <a:custGeom>
            <a:avLst/>
            <a:gdLst>
              <a:gd name="T0" fmla="*/ 239 w 566"/>
              <a:gd name="T1" fmla="*/ 295 h 549"/>
              <a:gd name="T2" fmla="*/ 44 w 566"/>
              <a:gd name="T3" fmla="*/ 340 h 549"/>
              <a:gd name="T4" fmla="*/ 33 w 566"/>
              <a:gd name="T5" fmla="*/ 482 h 549"/>
              <a:gd name="T6" fmla="*/ 250 w 566"/>
              <a:gd name="T7" fmla="*/ 540 h 549"/>
              <a:gd name="T8" fmla="*/ 498 w 566"/>
              <a:gd name="T9" fmla="*/ 519 h 549"/>
              <a:gd name="T10" fmla="*/ 438 w 566"/>
              <a:gd name="T11" fmla="*/ 67 h 549"/>
              <a:gd name="T12" fmla="*/ 249 w 566"/>
              <a:gd name="T13" fmla="*/ 63 h 549"/>
              <a:gd name="T14" fmla="*/ 239 w 566"/>
              <a:gd name="T15" fmla="*/ 295 h 549"/>
              <a:gd name="T16" fmla="*/ 239 w 566"/>
              <a:gd name="T17" fmla="*/ 295 h 549"/>
              <a:gd name="T18" fmla="*/ 261 w 566"/>
              <a:gd name="T19" fmla="*/ 318 h 549"/>
              <a:gd name="T20" fmla="*/ 257 w 566"/>
              <a:gd name="T21" fmla="*/ 106 h 549"/>
              <a:gd name="T22" fmla="*/ 407 w 566"/>
              <a:gd name="T23" fmla="*/ 82 h 549"/>
              <a:gd name="T24" fmla="*/ 446 w 566"/>
              <a:gd name="T25" fmla="*/ 478 h 549"/>
              <a:gd name="T26" fmla="*/ 130 w 566"/>
              <a:gd name="T27" fmla="*/ 497 h 549"/>
              <a:gd name="T28" fmla="*/ 172 w 566"/>
              <a:gd name="T29" fmla="*/ 326 h 549"/>
              <a:gd name="T30" fmla="*/ 261 w 566"/>
              <a:gd name="T31" fmla="*/ 318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6" h="549">
                <a:moveTo>
                  <a:pt x="239" y="295"/>
                </a:moveTo>
                <a:cubicBezTo>
                  <a:pt x="183" y="276"/>
                  <a:pt x="84" y="294"/>
                  <a:pt x="44" y="340"/>
                </a:cubicBezTo>
                <a:cubicBezTo>
                  <a:pt x="17" y="371"/>
                  <a:pt x="0" y="450"/>
                  <a:pt x="33" y="482"/>
                </a:cubicBezTo>
                <a:cubicBezTo>
                  <a:pt x="74" y="524"/>
                  <a:pt x="194" y="549"/>
                  <a:pt x="250" y="540"/>
                </a:cubicBezTo>
                <a:cubicBezTo>
                  <a:pt x="322" y="528"/>
                  <a:pt x="428" y="494"/>
                  <a:pt x="498" y="519"/>
                </a:cubicBezTo>
                <a:cubicBezTo>
                  <a:pt x="373" y="411"/>
                  <a:pt x="566" y="177"/>
                  <a:pt x="438" y="67"/>
                </a:cubicBezTo>
                <a:cubicBezTo>
                  <a:pt x="380" y="16"/>
                  <a:pt x="303" y="0"/>
                  <a:pt x="249" y="63"/>
                </a:cubicBezTo>
                <a:cubicBezTo>
                  <a:pt x="204" y="115"/>
                  <a:pt x="225" y="242"/>
                  <a:pt x="239" y="295"/>
                </a:cubicBezTo>
                <a:cubicBezTo>
                  <a:pt x="239" y="295"/>
                  <a:pt x="239" y="295"/>
                  <a:pt x="239" y="295"/>
                </a:cubicBezTo>
                <a:close/>
                <a:moveTo>
                  <a:pt x="261" y="318"/>
                </a:moveTo>
                <a:cubicBezTo>
                  <a:pt x="248" y="267"/>
                  <a:pt x="237" y="157"/>
                  <a:pt x="257" y="106"/>
                </a:cubicBezTo>
                <a:cubicBezTo>
                  <a:pt x="283" y="39"/>
                  <a:pt x="358" y="41"/>
                  <a:pt x="407" y="82"/>
                </a:cubicBezTo>
                <a:cubicBezTo>
                  <a:pt x="506" y="169"/>
                  <a:pt x="386" y="369"/>
                  <a:pt x="446" y="478"/>
                </a:cubicBezTo>
                <a:cubicBezTo>
                  <a:pt x="348" y="453"/>
                  <a:pt x="240" y="533"/>
                  <a:pt x="130" y="497"/>
                </a:cubicBezTo>
                <a:cubicBezTo>
                  <a:pt x="7" y="455"/>
                  <a:pt x="64" y="329"/>
                  <a:pt x="172" y="326"/>
                </a:cubicBezTo>
                <a:cubicBezTo>
                  <a:pt x="190" y="325"/>
                  <a:pt x="247" y="324"/>
                  <a:pt x="261" y="31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52" name="组合 151"/>
          <p:cNvGrpSpPr/>
          <p:nvPr userDrawn="1"/>
        </p:nvGrpSpPr>
        <p:grpSpPr>
          <a:xfrm>
            <a:off x="2120210" y="31939"/>
            <a:ext cx="280746" cy="377346"/>
            <a:chOff x="1870075" y="3505200"/>
            <a:chExt cx="738188" cy="992188"/>
          </a:xfrm>
        </p:grpSpPr>
        <p:sp>
          <p:nvSpPr>
            <p:cNvPr id="153" name="Freeform 99"/>
            <p:cNvSpPr/>
            <p:nvPr userDrawn="1"/>
          </p:nvSpPr>
          <p:spPr bwMode="auto">
            <a:xfrm>
              <a:off x="2065338" y="3660775"/>
              <a:ext cx="542925" cy="836613"/>
            </a:xfrm>
            <a:custGeom>
              <a:avLst/>
              <a:gdLst>
                <a:gd name="T0" fmla="*/ 21 w 535"/>
                <a:gd name="T1" fmla="*/ 0 h 825"/>
                <a:gd name="T2" fmla="*/ 278 w 535"/>
                <a:gd name="T3" fmla="*/ 323 h 825"/>
                <a:gd name="T4" fmla="*/ 535 w 535"/>
                <a:gd name="T5" fmla="*/ 643 h 825"/>
                <a:gd name="T6" fmla="*/ 267 w 535"/>
                <a:gd name="T7" fmla="*/ 734 h 825"/>
                <a:gd name="T8" fmla="*/ 0 w 535"/>
                <a:gd name="T9" fmla="*/ 825 h 825"/>
                <a:gd name="T10" fmla="*/ 11 w 535"/>
                <a:gd name="T11" fmla="*/ 414 h 825"/>
                <a:gd name="T12" fmla="*/ 21 w 535"/>
                <a:gd name="T13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25">
                  <a:moveTo>
                    <a:pt x="21" y="0"/>
                  </a:moveTo>
                  <a:cubicBezTo>
                    <a:pt x="106" y="107"/>
                    <a:pt x="192" y="216"/>
                    <a:pt x="278" y="323"/>
                  </a:cubicBezTo>
                  <a:cubicBezTo>
                    <a:pt x="363" y="430"/>
                    <a:pt x="449" y="537"/>
                    <a:pt x="535" y="643"/>
                  </a:cubicBezTo>
                  <a:cubicBezTo>
                    <a:pt x="445" y="673"/>
                    <a:pt x="356" y="704"/>
                    <a:pt x="267" y="734"/>
                  </a:cubicBezTo>
                  <a:cubicBezTo>
                    <a:pt x="178" y="765"/>
                    <a:pt x="89" y="795"/>
                    <a:pt x="0" y="825"/>
                  </a:cubicBezTo>
                  <a:cubicBezTo>
                    <a:pt x="3" y="689"/>
                    <a:pt x="7" y="552"/>
                    <a:pt x="11" y="414"/>
                  </a:cubicBezTo>
                  <a:cubicBezTo>
                    <a:pt x="14" y="276"/>
                    <a:pt x="17" y="138"/>
                    <a:pt x="21" y="0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Freeform 100"/>
            <p:cNvSpPr/>
            <p:nvPr userDrawn="1"/>
          </p:nvSpPr>
          <p:spPr bwMode="auto">
            <a:xfrm>
              <a:off x="2366963" y="4187825"/>
              <a:ext cx="125413" cy="150813"/>
            </a:xfrm>
            <a:custGeom>
              <a:avLst/>
              <a:gdLst>
                <a:gd name="T0" fmla="*/ 0 w 124"/>
                <a:gd name="T1" fmla="*/ 45 h 149"/>
                <a:gd name="T2" fmla="*/ 106 w 124"/>
                <a:gd name="T3" fmla="*/ 93 h 149"/>
                <a:gd name="T4" fmla="*/ 56 w 124"/>
                <a:gd name="T5" fmla="*/ 135 h 149"/>
                <a:gd name="T6" fmla="*/ 15 w 124"/>
                <a:gd name="T7" fmla="*/ 92 h 149"/>
                <a:gd name="T8" fmla="*/ 59 w 124"/>
                <a:gd name="T9" fmla="*/ 56 h 149"/>
                <a:gd name="T10" fmla="*/ 79 w 124"/>
                <a:gd name="T11" fmla="*/ 85 h 149"/>
                <a:gd name="T12" fmla="*/ 47 w 124"/>
                <a:gd name="T13" fmla="*/ 109 h 149"/>
                <a:gd name="T14" fmla="*/ 40 w 124"/>
                <a:gd name="T15" fmla="*/ 97 h 149"/>
                <a:gd name="T16" fmla="*/ 55 w 124"/>
                <a:gd name="T17" fmla="*/ 93 h 149"/>
                <a:gd name="T18" fmla="*/ 35 w 124"/>
                <a:gd name="T19" fmla="*/ 89 h 149"/>
                <a:gd name="T20" fmla="*/ 76 w 124"/>
                <a:gd name="T21" fmla="*/ 106 h 149"/>
                <a:gd name="T22" fmla="*/ 90 w 124"/>
                <a:gd name="T23" fmla="*/ 73 h 149"/>
                <a:gd name="T24" fmla="*/ 36 w 124"/>
                <a:gd name="T25" fmla="*/ 50 h 149"/>
                <a:gd name="T26" fmla="*/ 5 w 124"/>
                <a:gd name="T27" fmla="*/ 94 h 149"/>
                <a:gd name="T28" fmla="*/ 39 w 124"/>
                <a:gd name="T29" fmla="*/ 144 h 149"/>
                <a:gd name="T30" fmla="*/ 83 w 124"/>
                <a:gd name="T31" fmla="*/ 142 h 149"/>
                <a:gd name="T32" fmla="*/ 121 w 124"/>
                <a:gd name="T33" fmla="*/ 67 h 149"/>
                <a:gd name="T34" fmla="*/ 0 w 124"/>
                <a:gd name="T35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49">
                  <a:moveTo>
                    <a:pt x="0" y="45"/>
                  </a:moveTo>
                  <a:cubicBezTo>
                    <a:pt x="57" y="11"/>
                    <a:pt x="112" y="33"/>
                    <a:pt x="106" y="93"/>
                  </a:cubicBezTo>
                  <a:cubicBezTo>
                    <a:pt x="104" y="119"/>
                    <a:pt x="74" y="136"/>
                    <a:pt x="56" y="135"/>
                  </a:cubicBezTo>
                  <a:cubicBezTo>
                    <a:pt x="19" y="132"/>
                    <a:pt x="12" y="109"/>
                    <a:pt x="15" y="92"/>
                  </a:cubicBezTo>
                  <a:cubicBezTo>
                    <a:pt x="21" y="63"/>
                    <a:pt x="50" y="55"/>
                    <a:pt x="59" y="56"/>
                  </a:cubicBezTo>
                  <a:cubicBezTo>
                    <a:pt x="65" y="56"/>
                    <a:pt x="87" y="61"/>
                    <a:pt x="79" y="85"/>
                  </a:cubicBezTo>
                  <a:cubicBezTo>
                    <a:pt x="70" y="111"/>
                    <a:pt x="53" y="112"/>
                    <a:pt x="47" y="109"/>
                  </a:cubicBezTo>
                  <a:cubicBezTo>
                    <a:pt x="43" y="108"/>
                    <a:pt x="38" y="103"/>
                    <a:pt x="40" y="97"/>
                  </a:cubicBezTo>
                  <a:cubicBezTo>
                    <a:pt x="45" y="88"/>
                    <a:pt x="53" y="93"/>
                    <a:pt x="55" y="93"/>
                  </a:cubicBezTo>
                  <a:cubicBezTo>
                    <a:pt x="63" y="90"/>
                    <a:pt x="48" y="71"/>
                    <a:pt x="35" y="89"/>
                  </a:cubicBezTo>
                  <a:cubicBezTo>
                    <a:pt x="20" y="111"/>
                    <a:pt x="51" y="134"/>
                    <a:pt x="76" y="106"/>
                  </a:cubicBezTo>
                  <a:cubicBezTo>
                    <a:pt x="81" y="101"/>
                    <a:pt x="89" y="86"/>
                    <a:pt x="90" y="73"/>
                  </a:cubicBezTo>
                  <a:cubicBezTo>
                    <a:pt x="90" y="51"/>
                    <a:pt x="59" y="38"/>
                    <a:pt x="36" y="50"/>
                  </a:cubicBezTo>
                  <a:cubicBezTo>
                    <a:pt x="18" y="59"/>
                    <a:pt x="5" y="79"/>
                    <a:pt x="5" y="94"/>
                  </a:cubicBezTo>
                  <a:cubicBezTo>
                    <a:pt x="5" y="115"/>
                    <a:pt x="12" y="135"/>
                    <a:pt x="39" y="144"/>
                  </a:cubicBezTo>
                  <a:cubicBezTo>
                    <a:pt x="53" y="148"/>
                    <a:pt x="69" y="149"/>
                    <a:pt x="83" y="142"/>
                  </a:cubicBezTo>
                  <a:cubicBezTo>
                    <a:pt x="116" y="125"/>
                    <a:pt x="124" y="99"/>
                    <a:pt x="121" y="67"/>
                  </a:cubicBezTo>
                  <a:cubicBezTo>
                    <a:pt x="113" y="0"/>
                    <a:pt x="23" y="5"/>
                    <a:pt x="0" y="45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Freeform 101"/>
            <p:cNvSpPr/>
            <p:nvPr userDrawn="1"/>
          </p:nvSpPr>
          <p:spPr bwMode="auto">
            <a:xfrm>
              <a:off x="2097088" y="4341813"/>
              <a:ext cx="98425" cy="82550"/>
            </a:xfrm>
            <a:custGeom>
              <a:avLst/>
              <a:gdLst>
                <a:gd name="T0" fmla="*/ 27 w 97"/>
                <a:gd name="T1" fmla="*/ 81 h 81"/>
                <a:gd name="T2" fmla="*/ 60 w 97"/>
                <a:gd name="T3" fmla="*/ 13 h 81"/>
                <a:gd name="T4" fmla="*/ 87 w 97"/>
                <a:gd name="T5" fmla="*/ 46 h 81"/>
                <a:gd name="T6" fmla="*/ 58 w 97"/>
                <a:gd name="T7" fmla="*/ 73 h 81"/>
                <a:gd name="T8" fmla="*/ 36 w 97"/>
                <a:gd name="T9" fmla="*/ 43 h 81"/>
                <a:gd name="T10" fmla="*/ 55 w 97"/>
                <a:gd name="T11" fmla="*/ 31 h 81"/>
                <a:gd name="T12" fmla="*/ 70 w 97"/>
                <a:gd name="T13" fmla="*/ 52 h 81"/>
                <a:gd name="T14" fmla="*/ 62 w 97"/>
                <a:gd name="T15" fmla="*/ 56 h 81"/>
                <a:gd name="T16" fmla="*/ 59 w 97"/>
                <a:gd name="T17" fmla="*/ 46 h 81"/>
                <a:gd name="T18" fmla="*/ 56 w 97"/>
                <a:gd name="T19" fmla="*/ 59 h 81"/>
                <a:gd name="T20" fmla="*/ 69 w 97"/>
                <a:gd name="T21" fmla="*/ 32 h 81"/>
                <a:gd name="T22" fmla="*/ 47 w 97"/>
                <a:gd name="T23" fmla="*/ 23 h 81"/>
                <a:gd name="T24" fmla="*/ 31 w 97"/>
                <a:gd name="T25" fmla="*/ 58 h 81"/>
                <a:gd name="T26" fmla="*/ 60 w 97"/>
                <a:gd name="T27" fmla="*/ 79 h 81"/>
                <a:gd name="T28" fmla="*/ 92 w 97"/>
                <a:gd name="T29" fmla="*/ 58 h 81"/>
                <a:gd name="T30" fmla="*/ 93 w 97"/>
                <a:gd name="T31" fmla="*/ 29 h 81"/>
                <a:gd name="T32" fmla="*/ 44 w 97"/>
                <a:gd name="T33" fmla="*/ 2 h 81"/>
                <a:gd name="T34" fmla="*/ 27 w 97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81">
                  <a:moveTo>
                    <a:pt x="27" y="81"/>
                  </a:moveTo>
                  <a:cubicBezTo>
                    <a:pt x="5" y="43"/>
                    <a:pt x="22" y="8"/>
                    <a:pt x="60" y="13"/>
                  </a:cubicBezTo>
                  <a:cubicBezTo>
                    <a:pt x="78" y="15"/>
                    <a:pt x="89" y="35"/>
                    <a:pt x="87" y="46"/>
                  </a:cubicBezTo>
                  <a:cubicBezTo>
                    <a:pt x="84" y="71"/>
                    <a:pt x="69" y="76"/>
                    <a:pt x="58" y="73"/>
                  </a:cubicBezTo>
                  <a:cubicBezTo>
                    <a:pt x="40" y="69"/>
                    <a:pt x="35" y="49"/>
                    <a:pt x="36" y="43"/>
                  </a:cubicBezTo>
                  <a:cubicBezTo>
                    <a:pt x="36" y="39"/>
                    <a:pt x="39" y="26"/>
                    <a:pt x="55" y="31"/>
                  </a:cubicBezTo>
                  <a:cubicBezTo>
                    <a:pt x="72" y="37"/>
                    <a:pt x="72" y="48"/>
                    <a:pt x="70" y="52"/>
                  </a:cubicBezTo>
                  <a:cubicBezTo>
                    <a:pt x="69" y="55"/>
                    <a:pt x="66" y="58"/>
                    <a:pt x="62" y="56"/>
                  </a:cubicBezTo>
                  <a:cubicBezTo>
                    <a:pt x="56" y="53"/>
                    <a:pt x="59" y="48"/>
                    <a:pt x="59" y="46"/>
                  </a:cubicBezTo>
                  <a:cubicBezTo>
                    <a:pt x="57" y="41"/>
                    <a:pt x="46" y="50"/>
                    <a:pt x="56" y="59"/>
                  </a:cubicBezTo>
                  <a:cubicBezTo>
                    <a:pt x="70" y="71"/>
                    <a:pt x="87" y="50"/>
                    <a:pt x="69" y="32"/>
                  </a:cubicBezTo>
                  <a:cubicBezTo>
                    <a:pt x="66" y="29"/>
                    <a:pt x="56" y="24"/>
                    <a:pt x="47" y="23"/>
                  </a:cubicBezTo>
                  <a:cubicBezTo>
                    <a:pt x="33" y="23"/>
                    <a:pt x="23" y="42"/>
                    <a:pt x="31" y="58"/>
                  </a:cubicBezTo>
                  <a:cubicBezTo>
                    <a:pt x="37" y="70"/>
                    <a:pt x="50" y="79"/>
                    <a:pt x="60" y="79"/>
                  </a:cubicBezTo>
                  <a:cubicBezTo>
                    <a:pt x="73" y="79"/>
                    <a:pt x="86" y="76"/>
                    <a:pt x="92" y="58"/>
                  </a:cubicBezTo>
                  <a:cubicBezTo>
                    <a:pt x="96" y="49"/>
                    <a:pt x="97" y="38"/>
                    <a:pt x="93" y="29"/>
                  </a:cubicBezTo>
                  <a:cubicBezTo>
                    <a:pt x="82" y="7"/>
                    <a:pt x="65" y="0"/>
                    <a:pt x="44" y="2"/>
                  </a:cubicBezTo>
                  <a:cubicBezTo>
                    <a:pt x="0" y="6"/>
                    <a:pt x="0" y="65"/>
                    <a:pt x="27" y="81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Freeform 102"/>
            <p:cNvSpPr/>
            <p:nvPr userDrawn="1"/>
          </p:nvSpPr>
          <p:spPr bwMode="auto">
            <a:xfrm>
              <a:off x="2225675" y="4100513"/>
              <a:ext cx="122238" cy="146050"/>
            </a:xfrm>
            <a:custGeom>
              <a:avLst/>
              <a:gdLst>
                <a:gd name="T0" fmla="*/ 121 w 121"/>
                <a:gd name="T1" fmla="*/ 97 h 145"/>
                <a:gd name="T2" fmla="*/ 17 w 121"/>
                <a:gd name="T3" fmla="*/ 57 h 145"/>
                <a:gd name="T4" fmla="*/ 63 w 121"/>
                <a:gd name="T5" fmla="*/ 14 h 145"/>
                <a:gd name="T6" fmla="*/ 104 w 121"/>
                <a:gd name="T7" fmla="*/ 52 h 145"/>
                <a:gd name="T8" fmla="*/ 65 w 121"/>
                <a:gd name="T9" fmla="*/ 89 h 145"/>
                <a:gd name="T10" fmla="*/ 44 w 121"/>
                <a:gd name="T11" fmla="*/ 62 h 145"/>
                <a:gd name="T12" fmla="*/ 73 w 121"/>
                <a:gd name="T13" fmla="*/ 38 h 145"/>
                <a:gd name="T14" fmla="*/ 80 w 121"/>
                <a:gd name="T15" fmla="*/ 49 h 145"/>
                <a:gd name="T16" fmla="*/ 67 w 121"/>
                <a:gd name="T17" fmla="*/ 54 h 145"/>
                <a:gd name="T18" fmla="*/ 86 w 121"/>
                <a:gd name="T19" fmla="*/ 57 h 145"/>
                <a:gd name="T20" fmla="*/ 45 w 121"/>
                <a:gd name="T21" fmla="*/ 42 h 145"/>
                <a:gd name="T22" fmla="*/ 34 w 121"/>
                <a:gd name="T23" fmla="*/ 74 h 145"/>
                <a:gd name="T24" fmla="*/ 87 w 121"/>
                <a:gd name="T25" fmla="*/ 93 h 145"/>
                <a:gd name="T26" fmla="*/ 114 w 121"/>
                <a:gd name="T27" fmla="*/ 49 h 145"/>
                <a:gd name="T28" fmla="*/ 79 w 121"/>
                <a:gd name="T29" fmla="*/ 5 h 145"/>
                <a:gd name="T30" fmla="*/ 37 w 121"/>
                <a:gd name="T31" fmla="*/ 8 h 145"/>
                <a:gd name="T32" fmla="*/ 5 w 121"/>
                <a:gd name="T33" fmla="*/ 82 h 145"/>
                <a:gd name="T34" fmla="*/ 121 w 121"/>
                <a:gd name="T35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45">
                  <a:moveTo>
                    <a:pt x="121" y="97"/>
                  </a:moveTo>
                  <a:cubicBezTo>
                    <a:pt x="68" y="132"/>
                    <a:pt x="15" y="113"/>
                    <a:pt x="17" y="57"/>
                  </a:cubicBezTo>
                  <a:cubicBezTo>
                    <a:pt x="19" y="31"/>
                    <a:pt x="46" y="14"/>
                    <a:pt x="63" y="14"/>
                  </a:cubicBezTo>
                  <a:cubicBezTo>
                    <a:pt x="100" y="15"/>
                    <a:pt x="107" y="36"/>
                    <a:pt x="104" y="52"/>
                  </a:cubicBezTo>
                  <a:cubicBezTo>
                    <a:pt x="99" y="80"/>
                    <a:pt x="73" y="89"/>
                    <a:pt x="65" y="89"/>
                  </a:cubicBezTo>
                  <a:cubicBezTo>
                    <a:pt x="59" y="89"/>
                    <a:pt x="38" y="86"/>
                    <a:pt x="44" y="62"/>
                  </a:cubicBezTo>
                  <a:cubicBezTo>
                    <a:pt x="51" y="37"/>
                    <a:pt x="67" y="36"/>
                    <a:pt x="73" y="38"/>
                  </a:cubicBezTo>
                  <a:cubicBezTo>
                    <a:pt x="77" y="39"/>
                    <a:pt x="82" y="43"/>
                    <a:pt x="80" y="49"/>
                  </a:cubicBezTo>
                  <a:cubicBezTo>
                    <a:pt x="77" y="58"/>
                    <a:pt x="69" y="54"/>
                    <a:pt x="67" y="54"/>
                  </a:cubicBezTo>
                  <a:cubicBezTo>
                    <a:pt x="59" y="57"/>
                    <a:pt x="75" y="74"/>
                    <a:pt x="86" y="57"/>
                  </a:cubicBezTo>
                  <a:cubicBezTo>
                    <a:pt x="100" y="34"/>
                    <a:pt x="69" y="14"/>
                    <a:pt x="45" y="42"/>
                  </a:cubicBezTo>
                  <a:cubicBezTo>
                    <a:pt x="41" y="48"/>
                    <a:pt x="34" y="62"/>
                    <a:pt x="34" y="74"/>
                  </a:cubicBezTo>
                  <a:cubicBezTo>
                    <a:pt x="35" y="95"/>
                    <a:pt x="65" y="107"/>
                    <a:pt x="87" y="93"/>
                  </a:cubicBezTo>
                  <a:cubicBezTo>
                    <a:pt x="103" y="84"/>
                    <a:pt x="115" y="63"/>
                    <a:pt x="114" y="49"/>
                  </a:cubicBezTo>
                  <a:cubicBezTo>
                    <a:pt x="113" y="29"/>
                    <a:pt x="106" y="12"/>
                    <a:pt x="79" y="5"/>
                  </a:cubicBezTo>
                  <a:cubicBezTo>
                    <a:pt x="66" y="1"/>
                    <a:pt x="50" y="0"/>
                    <a:pt x="37" y="8"/>
                  </a:cubicBezTo>
                  <a:cubicBezTo>
                    <a:pt x="7" y="27"/>
                    <a:pt x="0" y="52"/>
                    <a:pt x="5" y="82"/>
                  </a:cubicBezTo>
                  <a:cubicBezTo>
                    <a:pt x="16" y="145"/>
                    <a:pt x="101" y="136"/>
                    <a:pt x="121" y="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Freeform 103"/>
            <p:cNvSpPr/>
            <p:nvPr userDrawn="1"/>
          </p:nvSpPr>
          <p:spPr bwMode="auto">
            <a:xfrm>
              <a:off x="2070100" y="4041775"/>
              <a:ext cx="117475" cy="100013"/>
            </a:xfrm>
            <a:custGeom>
              <a:avLst/>
              <a:gdLst>
                <a:gd name="T0" fmla="*/ 63 w 116"/>
                <a:gd name="T1" fmla="*/ 98 h 98"/>
                <a:gd name="T2" fmla="*/ 59 w 116"/>
                <a:gd name="T3" fmla="*/ 16 h 98"/>
                <a:gd name="T4" fmla="*/ 102 w 116"/>
                <a:gd name="T5" fmla="*/ 34 h 98"/>
                <a:gd name="T6" fmla="*/ 88 w 116"/>
                <a:gd name="T7" fmla="*/ 73 h 98"/>
                <a:gd name="T8" fmla="*/ 52 w 116"/>
                <a:gd name="T9" fmla="*/ 58 h 98"/>
                <a:gd name="T10" fmla="*/ 64 w 116"/>
                <a:gd name="T11" fmla="*/ 36 h 98"/>
                <a:gd name="T12" fmla="*/ 89 w 116"/>
                <a:gd name="T13" fmla="*/ 48 h 98"/>
                <a:gd name="T14" fmla="*/ 83 w 116"/>
                <a:gd name="T15" fmla="*/ 56 h 98"/>
                <a:gd name="T16" fmla="*/ 75 w 116"/>
                <a:gd name="T17" fmla="*/ 49 h 98"/>
                <a:gd name="T18" fmla="*/ 80 w 116"/>
                <a:gd name="T19" fmla="*/ 62 h 98"/>
                <a:gd name="T20" fmla="*/ 77 w 116"/>
                <a:gd name="T21" fmla="*/ 30 h 98"/>
                <a:gd name="T22" fmla="*/ 53 w 116"/>
                <a:gd name="T23" fmla="*/ 33 h 98"/>
                <a:gd name="T24" fmla="*/ 55 w 116"/>
                <a:gd name="T25" fmla="*/ 74 h 98"/>
                <a:gd name="T26" fmla="*/ 93 w 116"/>
                <a:gd name="T27" fmla="*/ 79 h 98"/>
                <a:gd name="T28" fmla="*/ 113 w 116"/>
                <a:gd name="T29" fmla="*/ 42 h 98"/>
                <a:gd name="T30" fmla="*/ 98 w 116"/>
                <a:gd name="T31" fmla="*/ 14 h 98"/>
                <a:gd name="T32" fmla="*/ 39 w 116"/>
                <a:gd name="T33" fmla="*/ 16 h 98"/>
                <a:gd name="T34" fmla="*/ 63 w 116"/>
                <a:gd name="T3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98">
                  <a:moveTo>
                    <a:pt x="63" y="98"/>
                  </a:moveTo>
                  <a:cubicBezTo>
                    <a:pt x="23" y="73"/>
                    <a:pt x="21" y="32"/>
                    <a:pt x="59" y="16"/>
                  </a:cubicBezTo>
                  <a:cubicBezTo>
                    <a:pt x="77" y="9"/>
                    <a:pt x="97" y="23"/>
                    <a:pt x="102" y="34"/>
                  </a:cubicBezTo>
                  <a:cubicBezTo>
                    <a:pt x="111" y="59"/>
                    <a:pt x="100" y="70"/>
                    <a:pt x="88" y="73"/>
                  </a:cubicBezTo>
                  <a:cubicBezTo>
                    <a:pt x="68" y="79"/>
                    <a:pt x="55" y="63"/>
                    <a:pt x="52" y="58"/>
                  </a:cubicBezTo>
                  <a:cubicBezTo>
                    <a:pt x="50" y="54"/>
                    <a:pt x="46" y="39"/>
                    <a:pt x="64" y="36"/>
                  </a:cubicBezTo>
                  <a:cubicBezTo>
                    <a:pt x="83" y="33"/>
                    <a:pt x="89" y="44"/>
                    <a:pt x="89" y="48"/>
                  </a:cubicBezTo>
                  <a:cubicBezTo>
                    <a:pt x="89" y="51"/>
                    <a:pt x="88" y="56"/>
                    <a:pt x="83" y="56"/>
                  </a:cubicBezTo>
                  <a:cubicBezTo>
                    <a:pt x="76" y="56"/>
                    <a:pt x="76" y="50"/>
                    <a:pt x="75" y="49"/>
                  </a:cubicBezTo>
                  <a:cubicBezTo>
                    <a:pt x="71" y="44"/>
                    <a:pt x="65" y="60"/>
                    <a:pt x="80" y="62"/>
                  </a:cubicBezTo>
                  <a:cubicBezTo>
                    <a:pt x="99" y="65"/>
                    <a:pt x="104" y="37"/>
                    <a:pt x="77" y="30"/>
                  </a:cubicBezTo>
                  <a:cubicBezTo>
                    <a:pt x="73" y="29"/>
                    <a:pt x="61" y="29"/>
                    <a:pt x="53" y="33"/>
                  </a:cubicBezTo>
                  <a:cubicBezTo>
                    <a:pt x="39" y="40"/>
                    <a:pt x="40" y="63"/>
                    <a:pt x="55" y="74"/>
                  </a:cubicBezTo>
                  <a:cubicBezTo>
                    <a:pt x="66" y="82"/>
                    <a:pt x="83" y="84"/>
                    <a:pt x="93" y="79"/>
                  </a:cubicBezTo>
                  <a:cubicBezTo>
                    <a:pt x="106" y="72"/>
                    <a:pt x="116" y="62"/>
                    <a:pt x="113" y="42"/>
                  </a:cubicBezTo>
                  <a:cubicBezTo>
                    <a:pt x="111" y="31"/>
                    <a:pt x="107" y="21"/>
                    <a:pt x="98" y="14"/>
                  </a:cubicBezTo>
                  <a:cubicBezTo>
                    <a:pt x="77" y="0"/>
                    <a:pt x="58" y="3"/>
                    <a:pt x="39" y="16"/>
                  </a:cubicBezTo>
                  <a:cubicBezTo>
                    <a:pt x="0" y="42"/>
                    <a:pt x="30" y="96"/>
                    <a:pt x="63" y="98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104"/>
            <p:cNvSpPr/>
            <p:nvPr userDrawn="1"/>
          </p:nvSpPr>
          <p:spPr bwMode="auto">
            <a:xfrm>
              <a:off x="2217738" y="3925888"/>
              <a:ext cx="85725" cy="71438"/>
            </a:xfrm>
            <a:custGeom>
              <a:avLst/>
              <a:gdLst>
                <a:gd name="T0" fmla="*/ 38 w 84"/>
                <a:gd name="T1" fmla="*/ 0 h 71"/>
                <a:gd name="T2" fmla="*/ 41 w 84"/>
                <a:gd name="T3" fmla="*/ 60 h 71"/>
                <a:gd name="T4" fmla="*/ 11 w 84"/>
                <a:gd name="T5" fmla="*/ 46 h 71"/>
                <a:gd name="T6" fmla="*/ 20 w 84"/>
                <a:gd name="T7" fmla="*/ 18 h 71"/>
                <a:gd name="T8" fmla="*/ 46 w 84"/>
                <a:gd name="T9" fmla="*/ 29 h 71"/>
                <a:gd name="T10" fmla="*/ 37 w 84"/>
                <a:gd name="T11" fmla="*/ 44 h 71"/>
                <a:gd name="T12" fmla="*/ 20 w 84"/>
                <a:gd name="T13" fmla="*/ 36 h 71"/>
                <a:gd name="T14" fmla="*/ 23 w 84"/>
                <a:gd name="T15" fmla="*/ 30 h 71"/>
                <a:gd name="T16" fmla="*/ 29 w 84"/>
                <a:gd name="T17" fmla="*/ 36 h 71"/>
                <a:gd name="T18" fmla="*/ 26 w 84"/>
                <a:gd name="T19" fmla="*/ 26 h 71"/>
                <a:gd name="T20" fmla="*/ 27 w 84"/>
                <a:gd name="T21" fmla="*/ 49 h 71"/>
                <a:gd name="T22" fmla="*/ 46 w 84"/>
                <a:gd name="T23" fmla="*/ 47 h 71"/>
                <a:gd name="T24" fmla="*/ 44 w 84"/>
                <a:gd name="T25" fmla="*/ 17 h 71"/>
                <a:gd name="T26" fmla="*/ 16 w 84"/>
                <a:gd name="T27" fmla="*/ 14 h 71"/>
                <a:gd name="T28" fmla="*/ 3 w 84"/>
                <a:gd name="T29" fmla="*/ 40 h 71"/>
                <a:gd name="T30" fmla="*/ 14 w 84"/>
                <a:gd name="T31" fmla="*/ 60 h 71"/>
                <a:gd name="T32" fmla="*/ 55 w 84"/>
                <a:gd name="T33" fmla="*/ 60 h 71"/>
                <a:gd name="T34" fmla="*/ 38 w 84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1">
                  <a:moveTo>
                    <a:pt x="38" y="0"/>
                  </a:moveTo>
                  <a:cubicBezTo>
                    <a:pt x="66" y="18"/>
                    <a:pt x="69" y="49"/>
                    <a:pt x="41" y="60"/>
                  </a:cubicBezTo>
                  <a:cubicBezTo>
                    <a:pt x="29" y="65"/>
                    <a:pt x="14" y="55"/>
                    <a:pt x="11" y="46"/>
                  </a:cubicBezTo>
                  <a:cubicBezTo>
                    <a:pt x="4" y="28"/>
                    <a:pt x="12" y="20"/>
                    <a:pt x="20" y="18"/>
                  </a:cubicBezTo>
                  <a:cubicBezTo>
                    <a:pt x="35" y="14"/>
                    <a:pt x="44" y="25"/>
                    <a:pt x="46" y="29"/>
                  </a:cubicBezTo>
                  <a:cubicBezTo>
                    <a:pt x="47" y="32"/>
                    <a:pt x="51" y="42"/>
                    <a:pt x="37" y="44"/>
                  </a:cubicBezTo>
                  <a:cubicBezTo>
                    <a:pt x="24" y="47"/>
                    <a:pt x="20" y="39"/>
                    <a:pt x="20" y="36"/>
                  </a:cubicBezTo>
                  <a:cubicBezTo>
                    <a:pt x="20" y="34"/>
                    <a:pt x="21" y="30"/>
                    <a:pt x="23" y="30"/>
                  </a:cubicBezTo>
                  <a:cubicBezTo>
                    <a:pt x="28" y="30"/>
                    <a:pt x="29" y="35"/>
                    <a:pt x="29" y="36"/>
                  </a:cubicBezTo>
                  <a:cubicBezTo>
                    <a:pt x="32" y="39"/>
                    <a:pt x="37" y="28"/>
                    <a:pt x="26" y="26"/>
                  </a:cubicBezTo>
                  <a:cubicBezTo>
                    <a:pt x="13" y="24"/>
                    <a:pt x="10" y="44"/>
                    <a:pt x="27" y="49"/>
                  </a:cubicBezTo>
                  <a:cubicBezTo>
                    <a:pt x="32" y="50"/>
                    <a:pt x="39" y="50"/>
                    <a:pt x="46" y="47"/>
                  </a:cubicBezTo>
                  <a:cubicBezTo>
                    <a:pt x="56" y="42"/>
                    <a:pt x="55" y="25"/>
                    <a:pt x="44" y="17"/>
                  </a:cubicBezTo>
                  <a:cubicBezTo>
                    <a:pt x="36" y="11"/>
                    <a:pt x="23" y="11"/>
                    <a:pt x="16" y="14"/>
                  </a:cubicBezTo>
                  <a:cubicBezTo>
                    <a:pt x="8" y="19"/>
                    <a:pt x="0" y="26"/>
                    <a:pt x="3" y="40"/>
                  </a:cubicBezTo>
                  <a:cubicBezTo>
                    <a:pt x="4" y="48"/>
                    <a:pt x="7" y="55"/>
                    <a:pt x="14" y="60"/>
                  </a:cubicBezTo>
                  <a:cubicBezTo>
                    <a:pt x="29" y="71"/>
                    <a:pt x="42" y="69"/>
                    <a:pt x="55" y="60"/>
                  </a:cubicBezTo>
                  <a:cubicBezTo>
                    <a:pt x="84" y="41"/>
                    <a:pt x="61" y="1"/>
                    <a:pt x="38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Freeform 105"/>
            <p:cNvSpPr/>
            <p:nvPr userDrawn="1"/>
          </p:nvSpPr>
          <p:spPr bwMode="auto">
            <a:xfrm>
              <a:off x="2290763" y="4306888"/>
              <a:ext cx="26988" cy="26988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5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0"/>
                    <a:pt x="2" y="17"/>
                  </a:cubicBezTo>
                  <a:cubicBezTo>
                    <a:pt x="5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06"/>
            <p:cNvSpPr/>
            <p:nvPr userDrawn="1"/>
          </p:nvSpPr>
          <p:spPr bwMode="auto">
            <a:xfrm>
              <a:off x="2133600" y="4232275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6"/>
                    <a:pt x="24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3" y="4"/>
                    <a:pt x="0" y="10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107"/>
            <p:cNvSpPr/>
            <p:nvPr userDrawn="1"/>
          </p:nvSpPr>
          <p:spPr bwMode="auto">
            <a:xfrm>
              <a:off x="2316163" y="4014788"/>
              <a:ext cx="26988" cy="26988"/>
            </a:xfrm>
            <a:custGeom>
              <a:avLst/>
              <a:gdLst>
                <a:gd name="T0" fmla="*/ 18 w 27"/>
                <a:gd name="T1" fmla="*/ 25 h 27"/>
                <a:gd name="T2" fmla="*/ 25 w 27"/>
                <a:gd name="T3" fmla="*/ 10 h 27"/>
                <a:gd name="T4" fmla="*/ 10 w 27"/>
                <a:gd name="T5" fmla="*/ 2 h 27"/>
                <a:gd name="T6" fmla="*/ 3 w 27"/>
                <a:gd name="T7" fmla="*/ 18 h 27"/>
                <a:gd name="T8" fmla="*/ 18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5"/>
                  </a:moveTo>
                  <a:cubicBezTo>
                    <a:pt x="24" y="23"/>
                    <a:pt x="27" y="16"/>
                    <a:pt x="25" y="10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3" y="18"/>
                  </a:cubicBezTo>
                  <a:cubicBezTo>
                    <a:pt x="5" y="24"/>
                    <a:pt x="12" y="27"/>
                    <a:pt x="18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08"/>
            <p:cNvSpPr/>
            <p:nvPr userDrawn="1"/>
          </p:nvSpPr>
          <p:spPr bwMode="auto">
            <a:xfrm>
              <a:off x="2386013" y="4133850"/>
              <a:ext cx="25400" cy="25400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9 h 26"/>
                <a:gd name="T4" fmla="*/ 10 w 26"/>
                <a:gd name="T5" fmla="*/ 2 h 26"/>
                <a:gd name="T6" fmla="*/ 2 w 26"/>
                <a:gd name="T7" fmla="*/ 16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6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09"/>
            <p:cNvSpPr/>
            <p:nvPr userDrawn="1"/>
          </p:nvSpPr>
          <p:spPr bwMode="auto">
            <a:xfrm>
              <a:off x="2093913" y="4443413"/>
              <a:ext cx="28575" cy="28575"/>
            </a:xfrm>
            <a:custGeom>
              <a:avLst/>
              <a:gdLst>
                <a:gd name="T0" fmla="*/ 17 w 27"/>
                <a:gd name="T1" fmla="*/ 26 h 28"/>
                <a:gd name="T2" fmla="*/ 24 w 27"/>
                <a:gd name="T3" fmla="*/ 10 h 28"/>
                <a:gd name="T4" fmla="*/ 10 w 27"/>
                <a:gd name="T5" fmla="*/ 3 h 28"/>
                <a:gd name="T6" fmla="*/ 2 w 27"/>
                <a:gd name="T7" fmla="*/ 18 h 28"/>
                <a:gd name="T8" fmla="*/ 17 w 27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7" y="26"/>
                  </a:moveTo>
                  <a:cubicBezTo>
                    <a:pt x="23" y="23"/>
                    <a:pt x="27" y="17"/>
                    <a:pt x="24" y="10"/>
                  </a:cubicBezTo>
                  <a:cubicBezTo>
                    <a:pt x="22" y="4"/>
                    <a:pt x="16" y="0"/>
                    <a:pt x="10" y="3"/>
                  </a:cubicBezTo>
                  <a:cubicBezTo>
                    <a:pt x="4" y="5"/>
                    <a:pt x="0" y="12"/>
                    <a:pt x="2" y="18"/>
                  </a:cubicBezTo>
                  <a:cubicBezTo>
                    <a:pt x="5" y="24"/>
                    <a:pt x="11" y="28"/>
                    <a:pt x="17" y="26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110"/>
            <p:cNvSpPr/>
            <p:nvPr userDrawn="1"/>
          </p:nvSpPr>
          <p:spPr bwMode="auto">
            <a:xfrm>
              <a:off x="2538413" y="4292600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5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5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111"/>
            <p:cNvSpPr/>
            <p:nvPr userDrawn="1"/>
          </p:nvSpPr>
          <p:spPr bwMode="auto">
            <a:xfrm>
              <a:off x="2119313" y="3962400"/>
              <a:ext cx="26988" cy="25400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6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Freeform 112"/>
            <p:cNvSpPr/>
            <p:nvPr userDrawn="1"/>
          </p:nvSpPr>
          <p:spPr bwMode="auto">
            <a:xfrm>
              <a:off x="2155825" y="3883025"/>
              <a:ext cx="25400" cy="26988"/>
            </a:xfrm>
            <a:custGeom>
              <a:avLst/>
              <a:gdLst>
                <a:gd name="T0" fmla="*/ 17 w 26"/>
                <a:gd name="T1" fmla="*/ 25 h 27"/>
                <a:gd name="T2" fmla="*/ 24 w 26"/>
                <a:gd name="T3" fmla="*/ 9 h 27"/>
                <a:gd name="T4" fmla="*/ 9 w 26"/>
                <a:gd name="T5" fmla="*/ 2 h 27"/>
                <a:gd name="T6" fmla="*/ 2 w 26"/>
                <a:gd name="T7" fmla="*/ 16 h 27"/>
                <a:gd name="T8" fmla="*/ 17 w 26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5"/>
                  </a:moveTo>
                  <a:cubicBezTo>
                    <a:pt x="23" y="23"/>
                    <a:pt x="26" y="16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4" y="23"/>
                    <a:pt x="11" y="27"/>
                    <a:pt x="17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Freeform 113"/>
            <p:cNvSpPr/>
            <p:nvPr userDrawn="1"/>
          </p:nvSpPr>
          <p:spPr bwMode="auto">
            <a:xfrm>
              <a:off x="2108200" y="3829050"/>
              <a:ext cx="68263" cy="80963"/>
            </a:xfrm>
            <a:custGeom>
              <a:avLst/>
              <a:gdLst>
                <a:gd name="T0" fmla="*/ 0 w 67"/>
                <a:gd name="T1" fmla="*/ 37 h 80"/>
                <a:gd name="T2" fmla="*/ 58 w 67"/>
                <a:gd name="T3" fmla="*/ 46 h 80"/>
                <a:gd name="T4" fmla="*/ 39 w 67"/>
                <a:gd name="T5" fmla="*/ 73 h 80"/>
                <a:gd name="T6" fmla="*/ 14 w 67"/>
                <a:gd name="T7" fmla="*/ 58 h 80"/>
                <a:gd name="T8" fmla="*/ 30 w 67"/>
                <a:gd name="T9" fmla="*/ 35 h 80"/>
                <a:gd name="T10" fmla="*/ 44 w 67"/>
                <a:gd name="T11" fmla="*/ 46 h 80"/>
                <a:gd name="T12" fmla="*/ 31 w 67"/>
                <a:gd name="T13" fmla="*/ 62 h 80"/>
                <a:gd name="T14" fmla="*/ 26 w 67"/>
                <a:gd name="T15" fmla="*/ 57 h 80"/>
                <a:gd name="T16" fmla="*/ 33 w 67"/>
                <a:gd name="T17" fmla="*/ 53 h 80"/>
                <a:gd name="T18" fmla="*/ 23 w 67"/>
                <a:gd name="T19" fmla="*/ 53 h 80"/>
                <a:gd name="T20" fmla="*/ 45 w 67"/>
                <a:gd name="T21" fmla="*/ 57 h 80"/>
                <a:gd name="T22" fmla="*/ 47 w 67"/>
                <a:gd name="T23" fmla="*/ 39 h 80"/>
                <a:gd name="T24" fmla="*/ 18 w 67"/>
                <a:gd name="T25" fmla="*/ 35 h 80"/>
                <a:gd name="T26" fmla="*/ 9 w 67"/>
                <a:gd name="T27" fmla="*/ 60 h 80"/>
                <a:gd name="T28" fmla="*/ 32 w 67"/>
                <a:gd name="T29" fmla="*/ 80 h 80"/>
                <a:gd name="T30" fmla="*/ 53 w 67"/>
                <a:gd name="T31" fmla="*/ 73 h 80"/>
                <a:gd name="T32" fmla="*/ 61 w 67"/>
                <a:gd name="T33" fmla="*/ 31 h 80"/>
                <a:gd name="T34" fmla="*/ 0 w 67"/>
                <a:gd name="T35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80">
                  <a:moveTo>
                    <a:pt x="0" y="37"/>
                  </a:moveTo>
                  <a:cubicBezTo>
                    <a:pt x="23" y="13"/>
                    <a:pt x="53" y="17"/>
                    <a:pt x="58" y="46"/>
                  </a:cubicBezTo>
                  <a:cubicBezTo>
                    <a:pt x="60" y="59"/>
                    <a:pt x="48" y="71"/>
                    <a:pt x="39" y="73"/>
                  </a:cubicBezTo>
                  <a:cubicBezTo>
                    <a:pt x="21" y="77"/>
                    <a:pt x="15" y="66"/>
                    <a:pt x="14" y="58"/>
                  </a:cubicBezTo>
                  <a:cubicBezTo>
                    <a:pt x="13" y="43"/>
                    <a:pt x="25" y="36"/>
                    <a:pt x="30" y="35"/>
                  </a:cubicBezTo>
                  <a:cubicBezTo>
                    <a:pt x="33" y="34"/>
                    <a:pt x="44" y="33"/>
                    <a:pt x="44" y="46"/>
                  </a:cubicBezTo>
                  <a:cubicBezTo>
                    <a:pt x="43" y="60"/>
                    <a:pt x="36" y="62"/>
                    <a:pt x="31" y="62"/>
                  </a:cubicBezTo>
                  <a:cubicBezTo>
                    <a:pt x="30" y="61"/>
                    <a:pt x="26" y="60"/>
                    <a:pt x="26" y="57"/>
                  </a:cubicBezTo>
                  <a:cubicBezTo>
                    <a:pt x="27" y="52"/>
                    <a:pt x="32" y="53"/>
                    <a:pt x="33" y="53"/>
                  </a:cubicBezTo>
                  <a:cubicBezTo>
                    <a:pt x="36" y="50"/>
                    <a:pt x="27" y="44"/>
                    <a:pt x="23" y="53"/>
                  </a:cubicBezTo>
                  <a:cubicBezTo>
                    <a:pt x="18" y="66"/>
                    <a:pt x="37" y="73"/>
                    <a:pt x="45" y="57"/>
                  </a:cubicBezTo>
                  <a:cubicBezTo>
                    <a:pt x="47" y="53"/>
                    <a:pt x="49" y="45"/>
                    <a:pt x="47" y="39"/>
                  </a:cubicBezTo>
                  <a:cubicBezTo>
                    <a:pt x="44" y="28"/>
                    <a:pt x="28" y="26"/>
                    <a:pt x="18" y="35"/>
                  </a:cubicBezTo>
                  <a:cubicBezTo>
                    <a:pt x="10" y="42"/>
                    <a:pt x="7" y="53"/>
                    <a:pt x="9" y="60"/>
                  </a:cubicBezTo>
                  <a:cubicBezTo>
                    <a:pt x="12" y="70"/>
                    <a:pt x="18" y="79"/>
                    <a:pt x="32" y="80"/>
                  </a:cubicBezTo>
                  <a:cubicBezTo>
                    <a:pt x="40" y="80"/>
                    <a:pt x="48" y="78"/>
                    <a:pt x="53" y="73"/>
                  </a:cubicBezTo>
                  <a:cubicBezTo>
                    <a:pt x="67" y="60"/>
                    <a:pt x="67" y="47"/>
                    <a:pt x="61" y="31"/>
                  </a:cubicBezTo>
                  <a:cubicBezTo>
                    <a:pt x="48" y="0"/>
                    <a:pt x="6" y="15"/>
                    <a:pt x="0" y="3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Freeform 114"/>
            <p:cNvSpPr>
              <a:spLocks noEditPoints="1"/>
            </p:cNvSpPr>
            <p:nvPr userDrawn="1"/>
          </p:nvSpPr>
          <p:spPr bwMode="auto">
            <a:xfrm>
              <a:off x="1870075" y="3505200"/>
              <a:ext cx="363538" cy="341313"/>
            </a:xfrm>
            <a:custGeom>
              <a:avLst/>
              <a:gdLst>
                <a:gd name="T0" fmla="*/ 163 w 359"/>
                <a:gd name="T1" fmla="*/ 187 h 337"/>
                <a:gd name="T2" fmla="*/ 145 w 359"/>
                <a:gd name="T3" fmla="*/ 270 h 337"/>
                <a:gd name="T4" fmla="*/ 234 w 359"/>
                <a:gd name="T5" fmla="*/ 204 h 337"/>
                <a:gd name="T6" fmla="*/ 322 w 359"/>
                <a:gd name="T7" fmla="*/ 226 h 337"/>
                <a:gd name="T8" fmla="*/ 324 w 359"/>
                <a:gd name="T9" fmla="*/ 182 h 337"/>
                <a:gd name="T10" fmla="*/ 266 w 359"/>
                <a:gd name="T11" fmla="*/ 153 h 337"/>
                <a:gd name="T12" fmla="*/ 328 w 359"/>
                <a:gd name="T13" fmla="*/ 121 h 337"/>
                <a:gd name="T14" fmla="*/ 236 w 359"/>
                <a:gd name="T15" fmla="*/ 98 h 337"/>
                <a:gd name="T16" fmla="*/ 170 w 359"/>
                <a:gd name="T17" fmla="*/ 25 h 337"/>
                <a:gd name="T18" fmla="*/ 169 w 359"/>
                <a:gd name="T19" fmla="*/ 110 h 337"/>
                <a:gd name="T20" fmla="*/ 74 w 359"/>
                <a:gd name="T21" fmla="*/ 195 h 337"/>
                <a:gd name="T22" fmla="*/ 163 w 359"/>
                <a:gd name="T23" fmla="*/ 187 h 337"/>
                <a:gd name="T24" fmla="*/ 163 w 359"/>
                <a:gd name="T25" fmla="*/ 187 h 337"/>
                <a:gd name="T26" fmla="*/ 172 w 359"/>
                <a:gd name="T27" fmla="*/ 172 h 337"/>
                <a:gd name="T28" fmla="*/ 175 w 359"/>
                <a:gd name="T29" fmla="*/ 176 h 337"/>
                <a:gd name="T30" fmla="*/ 127 w 359"/>
                <a:gd name="T31" fmla="*/ 192 h 337"/>
                <a:gd name="T32" fmla="*/ 64 w 359"/>
                <a:gd name="T33" fmla="*/ 149 h 337"/>
                <a:gd name="T34" fmla="*/ 157 w 359"/>
                <a:gd name="T35" fmla="*/ 116 h 337"/>
                <a:gd name="T36" fmla="*/ 183 w 359"/>
                <a:gd name="T37" fmla="*/ 140 h 337"/>
                <a:gd name="T38" fmla="*/ 172 w 359"/>
                <a:gd name="T39" fmla="*/ 172 h 337"/>
                <a:gd name="T40" fmla="*/ 172 w 359"/>
                <a:gd name="T41" fmla="*/ 172 h 337"/>
                <a:gd name="T42" fmla="*/ 183 w 359"/>
                <a:gd name="T43" fmla="*/ 181 h 337"/>
                <a:gd name="T44" fmla="*/ 216 w 359"/>
                <a:gd name="T45" fmla="*/ 176 h 337"/>
                <a:gd name="T46" fmla="*/ 189 w 359"/>
                <a:gd name="T47" fmla="*/ 282 h 337"/>
                <a:gd name="T48" fmla="*/ 154 w 359"/>
                <a:gd name="T49" fmla="*/ 248 h 337"/>
                <a:gd name="T50" fmla="*/ 183 w 359"/>
                <a:gd name="T51" fmla="*/ 181 h 337"/>
                <a:gd name="T52" fmla="*/ 183 w 359"/>
                <a:gd name="T53" fmla="*/ 181 h 337"/>
                <a:gd name="T54" fmla="*/ 219 w 359"/>
                <a:gd name="T55" fmla="*/ 175 h 337"/>
                <a:gd name="T56" fmla="*/ 234 w 359"/>
                <a:gd name="T57" fmla="*/ 162 h 337"/>
                <a:gd name="T58" fmla="*/ 309 w 359"/>
                <a:gd name="T59" fmla="*/ 181 h 337"/>
                <a:gd name="T60" fmla="*/ 318 w 359"/>
                <a:gd name="T61" fmla="*/ 216 h 337"/>
                <a:gd name="T62" fmla="*/ 269 w 359"/>
                <a:gd name="T63" fmla="*/ 221 h 337"/>
                <a:gd name="T64" fmla="*/ 225 w 359"/>
                <a:gd name="T65" fmla="*/ 182 h 337"/>
                <a:gd name="T66" fmla="*/ 219 w 359"/>
                <a:gd name="T67" fmla="*/ 175 h 337"/>
                <a:gd name="T68" fmla="*/ 219 w 359"/>
                <a:gd name="T69" fmla="*/ 175 h 337"/>
                <a:gd name="T70" fmla="*/ 239 w 359"/>
                <a:gd name="T71" fmla="*/ 151 h 337"/>
                <a:gd name="T72" fmla="*/ 238 w 359"/>
                <a:gd name="T73" fmla="*/ 137 h 337"/>
                <a:gd name="T74" fmla="*/ 224 w 359"/>
                <a:gd name="T75" fmla="*/ 128 h 337"/>
                <a:gd name="T76" fmla="*/ 265 w 359"/>
                <a:gd name="T77" fmla="*/ 75 h 337"/>
                <a:gd name="T78" fmla="*/ 318 w 359"/>
                <a:gd name="T79" fmla="*/ 115 h 337"/>
                <a:gd name="T80" fmla="*/ 267 w 359"/>
                <a:gd name="T81" fmla="*/ 141 h 337"/>
                <a:gd name="T82" fmla="*/ 239 w 359"/>
                <a:gd name="T83" fmla="*/ 151 h 337"/>
                <a:gd name="T84" fmla="*/ 239 w 359"/>
                <a:gd name="T85" fmla="*/ 151 h 337"/>
                <a:gd name="T86" fmla="*/ 223 w 359"/>
                <a:gd name="T87" fmla="*/ 127 h 337"/>
                <a:gd name="T88" fmla="*/ 194 w 359"/>
                <a:gd name="T89" fmla="*/ 133 h 337"/>
                <a:gd name="T90" fmla="*/ 192 w 359"/>
                <a:gd name="T91" fmla="*/ 134 h 337"/>
                <a:gd name="T92" fmla="*/ 184 w 359"/>
                <a:gd name="T93" fmla="*/ 116 h 337"/>
                <a:gd name="T94" fmla="*/ 169 w 359"/>
                <a:gd name="T95" fmla="*/ 45 h 337"/>
                <a:gd name="T96" fmla="*/ 225 w 359"/>
                <a:gd name="T97" fmla="*/ 58 h 337"/>
                <a:gd name="T98" fmla="*/ 223 w 359"/>
                <a:gd name="T9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37">
                  <a:moveTo>
                    <a:pt x="163" y="187"/>
                  </a:moveTo>
                  <a:cubicBezTo>
                    <a:pt x="155" y="203"/>
                    <a:pt x="135" y="249"/>
                    <a:pt x="145" y="270"/>
                  </a:cubicBezTo>
                  <a:cubicBezTo>
                    <a:pt x="176" y="337"/>
                    <a:pt x="242" y="253"/>
                    <a:pt x="234" y="204"/>
                  </a:cubicBezTo>
                  <a:cubicBezTo>
                    <a:pt x="240" y="209"/>
                    <a:pt x="290" y="261"/>
                    <a:pt x="322" y="226"/>
                  </a:cubicBezTo>
                  <a:cubicBezTo>
                    <a:pt x="333" y="215"/>
                    <a:pt x="335" y="197"/>
                    <a:pt x="324" y="182"/>
                  </a:cubicBezTo>
                  <a:cubicBezTo>
                    <a:pt x="311" y="164"/>
                    <a:pt x="279" y="153"/>
                    <a:pt x="266" y="153"/>
                  </a:cubicBezTo>
                  <a:cubicBezTo>
                    <a:pt x="279" y="146"/>
                    <a:pt x="311" y="144"/>
                    <a:pt x="328" y="121"/>
                  </a:cubicBezTo>
                  <a:cubicBezTo>
                    <a:pt x="359" y="78"/>
                    <a:pt x="287" y="8"/>
                    <a:pt x="236" y="98"/>
                  </a:cubicBezTo>
                  <a:cubicBezTo>
                    <a:pt x="242" y="39"/>
                    <a:pt x="213" y="0"/>
                    <a:pt x="170" y="25"/>
                  </a:cubicBezTo>
                  <a:cubicBezTo>
                    <a:pt x="149" y="38"/>
                    <a:pt x="147" y="86"/>
                    <a:pt x="169" y="110"/>
                  </a:cubicBezTo>
                  <a:cubicBezTo>
                    <a:pt x="96" y="63"/>
                    <a:pt x="0" y="144"/>
                    <a:pt x="74" y="195"/>
                  </a:cubicBezTo>
                  <a:cubicBezTo>
                    <a:pt x="99" y="211"/>
                    <a:pt x="138" y="203"/>
                    <a:pt x="163" y="187"/>
                  </a:cubicBezTo>
                  <a:cubicBezTo>
                    <a:pt x="163" y="187"/>
                    <a:pt x="163" y="187"/>
                    <a:pt x="163" y="187"/>
                  </a:cubicBezTo>
                  <a:close/>
                  <a:moveTo>
                    <a:pt x="172" y="172"/>
                  </a:moveTo>
                  <a:cubicBezTo>
                    <a:pt x="173" y="173"/>
                    <a:pt x="174" y="175"/>
                    <a:pt x="175" y="176"/>
                  </a:cubicBezTo>
                  <a:cubicBezTo>
                    <a:pt x="165" y="178"/>
                    <a:pt x="149" y="188"/>
                    <a:pt x="127" y="192"/>
                  </a:cubicBezTo>
                  <a:cubicBezTo>
                    <a:pt x="108" y="196"/>
                    <a:pt x="67" y="199"/>
                    <a:pt x="64" y="149"/>
                  </a:cubicBezTo>
                  <a:cubicBezTo>
                    <a:pt x="62" y="121"/>
                    <a:pt x="101" y="91"/>
                    <a:pt x="157" y="116"/>
                  </a:cubicBezTo>
                  <a:cubicBezTo>
                    <a:pt x="167" y="122"/>
                    <a:pt x="177" y="130"/>
                    <a:pt x="183" y="140"/>
                  </a:cubicBezTo>
                  <a:cubicBezTo>
                    <a:pt x="172" y="150"/>
                    <a:pt x="167" y="16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lose/>
                  <a:moveTo>
                    <a:pt x="183" y="181"/>
                  </a:moveTo>
                  <a:cubicBezTo>
                    <a:pt x="192" y="184"/>
                    <a:pt x="204" y="182"/>
                    <a:pt x="216" y="176"/>
                  </a:cubicBezTo>
                  <a:cubicBezTo>
                    <a:pt x="232" y="214"/>
                    <a:pt x="226" y="263"/>
                    <a:pt x="189" y="282"/>
                  </a:cubicBezTo>
                  <a:cubicBezTo>
                    <a:pt x="166" y="294"/>
                    <a:pt x="152" y="273"/>
                    <a:pt x="154" y="248"/>
                  </a:cubicBezTo>
                  <a:cubicBezTo>
                    <a:pt x="156" y="223"/>
                    <a:pt x="173" y="192"/>
                    <a:pt x="183" y="181"/>
                  </a:cubicBezTo>
                  <a:cubicBezTo>
                    <a:pt x="183" y="181"/>
                    <a:pt x="183" y="181"/>
                    <a:pt x="183" y="181"/>
                  </a:cubicBezTo>
                  <a:close/>
                  <a:moveTo>
                    <a:pt x="219" y="175"/>
                  </a:moveTo>
                  <a:cubicBezTo>
                    <a:pt x="225" y="171"/>
                    <a:pt x="231" y="167"/>
                    <a:pt x="234" y="162"/>
                  </a:cubicBezTo>
                  <a:cubicBezTo>
                    <a:pt x="256" y="157"/>
                    <a:pt x="284" y="164"/>
                    <a:pt x="309" y="181"/>
                  </a:cubicBezTo>
                  <a:cubicBezTo>
                    <a:pt x="324" y="192"/>
                    <a:pt x="322" y="208"/>
                    <a:pt x="318" y="216"/>
                  </a:cubicBezTo>
                  <a:cubicBezTo>
                    <a:pt x="312" y="230"/>
                    <a:pt x="290" y="230"/>
                    <a:pt x="269" y="221"/>
                  </a:cubicBezTo>
                  <a:cubicBezTo>
                    <a:pt x="251" y="212"/>
                    <a:pt x="237" y="200"/>
                    <a:pt x="225" y="182"/>
                  </a:cubicBezTo>
                  <a:cubicBezTo>
                    <a:pt x="224" y="180"/>
                    <a:pt x="221" y="177"/>
                    <a:pt x="219" y="175"/>
                  </a:cubicBezTo>
                  <a:cubicBezTo>
                    <a:pt x="219" y="175"/>
                    <a:pt x="219" y="175"/>
                    <a:pt x="219" y="175"/>
                  </a:cubicBezTo>
                  <a:close/>
                  <a:moveTo>
                    <a:pt x="239" y="151"/>
                  </a:moveTo>
                  <a:cubicBezTo>
                    <a:pt x="241" y="146"/>
                    <a:pt x="240" y="141"/>
                    <a:pt x="238" y="137"/>
                  </a:cubicBezTo>
                  <a:cubicBezTo>
                    <a:pt x="235" y="132"/>
                    <a:pt x="230" y="129"/>
                    <a:pt x="224" y="128"/>
                  </a:cubicBezTo>
                  <a:cubicBezTo>
                    <a:pt x="234" y="112"/>
                    <a:pt x="244" y="93"/>
                    <a:pt x="265" y="75"/>
                  </a:cubicBezTo>
                  <a:cubicBezTo>
                    <a:pt x="303" y="44"/>
                    <a:pt x="342" y="87"/>
                    <a:pt x="318" y="115"/>
                  </a:cubicBezTo>
                  <a:cubicBezTo>
                    <a:pt x="306" y="131"/>
                    <a:pt x="286" y="136"/>
                    <a:pt x="267" y="141"/>
                  </a:cubicBezTo>
                  <a:cubicBezTo>
                    <a:pt x="257" y="144"/>
                    <a:pt x="247" y="148"/>
                    <a:pt x="239" y="151"/>
                  </a:cubicBezTo>
                  <a:cubicBezTo>
                    <a:pt x="239" y="151"/>
                    <a:pt x="239" y="151"/>
                    <a:pt x="239" y="151"/>
                  </a:cubicBezTo>
                  <a:close/>
                  <a:moveTo>
                    <a:pt x="223" y="127"/>
                  </a:moveTo>
                  <a:cubicBezTo>
                    <a:pt x="214" y="126"/>
                    <a:pt x="204" y="128"/>
                    <a:pt x="194" y="133"/>
                  </a:cubicBezTo>
                  <a:cubicBezTo>
                    <a:pt x="193" y="133"/>
                    <a:pt x="192" y="134"/>
                    <a:pt x="192" y="134"/>
                  </a:cubicBezTo>
                  <a:cubicBezTo>
                    <a:pt x="190" y="129"/>
                    <a:pt x="187" y="123"/>
                    <a:pt x="184" y="116"/>
                  </a:cubicBezTo>
                  <a:cubicBezTo>
                    <a:pt x="172" y="94"/>
                    <a:pt x="159" y="79"/>
                    <a:pt x="169" y="45"/>
                  </a:cubicBezTo>
                  <a:cubicBezTo>
                    <a:pt x="175" y="27"/>
                    <a:pt x="218" y="18"/>
                    <a:pt x="225" y="58"/>
                  </a:cubicBezTo>
                  <a:cubicBezTo>
                    <a:pt x="231" y="85"/>
                    <a:pt x="230" y="102"/>
                    <a:pt x="223" y="12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" name="Freeform 409"/>
          <p:cNvSpPr/>
          <p:nvPr userDrawn="1"/>
        </p:nvSpPr>
        <p:spPr bwMode="auto">
          <a:xfrm>
            <a:off x="4279452" y="123479"/>
            <a:ext cx="165344" cy="166228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4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5 w 158"/>
              <a:gd name="T13" fmla="*/ 74 h 159"/>
              <a:gd name="T14" fmla="*/ 42 w 158"/>
              <a:gd name="T15" fmla="*/ 33 h 159"/>
              <a:gd name="T16" fmla="*/ 90 w 158"/>
              <a:gd name="T17" fmla="*/ 27 h 159"/>
              <a:gd name="T18" fmla="*/ 125 w 158"/>
              <a:gd name="T19" fmla="*/ 57 h 159"/>
              <a:gd name="T20" fmla="*/ 124 w 158"/>
              <a:gd name="T21" fmla="*/ 101 h 159"/>
              <a:gd name="T22" fmla="*/ 52 w 158"/>
              <a:gd name="T23" fmla="*/ 123 h 159"/>
              <a:gd name="T24" fmla="*/ 49 w 158"/>
              <a:gd name="T25" fmla="*/ 59 h 159"/>
              <a:gd name="T26" fmla="*/ 81 w 158"/>
              <a:gd name="T27" fmla="*/ 55 h 159"/>
              <a:gd name="T28" fmla="*/ 97 w 158"/>
              <a:gd name="T29" fmla="*/ 77 h 159"/>
              <a:gd name="T30" fmla="*/ 90 w 158"/>
              <a:gd name="T31" fmla="*/ 101 h 159"/>
              <a:gd name="T32" fmla="*/ 70 w 158"/>
              <a:gd name="T33" fmla="*/ 104 h 159"/>
              <a:gd name="T34" fmla="*/ 56 w 158"/>
              <a:gd name="T35" fmla="*/ 96 h 159"/>
              <a:gd name="T36" fmla="*/ 57 w 158"/>
              <a:gd name="T37" fmla="*/ 84 h 159"/>
              <a:gd name="T38" fmla="*/ 64 w 158"/>
              <a:gd name="T39" fmla="*/ 77 h 159"/>
              <a:gd name="T40" fmla="*/ 59 w 158"/>
              <a:gd name="T41" fmla="*/ 85 h 159"/>
              <a:gd name="T42" fmla="*/ 59 w 158"/>
              <a:gd name="T43" fmla="*/ 95 h 159"/>
              <a:gd name="T44" fmla="*/ 71 w 158"/>
              <a:gd name="T45" fmla="*/ 101 h 159"/>
              <a:gd name="T46" fmla="*/ 92 w 158"/>
              <a:gd name="T47" fmla="*/ 78 h 159"/>
              <a:gd name="T48" fmla="*/ 78 w 158"/>
              <a:gd name="T49" fmla="*/ 61 h 159"/>
              <a:gd name="T50" fmla="*/ 53 w 158"/>
              <a:gd name="T51" fmla="*/ 65 h 159"/>
              <a:gd name="T52" fmla="*/ 56 w 158"/>
              <a:gd name="T53" fmla="*/ 116 h 159"/>
              <a:gd name="T54" fmla="*/ 116 w 158"/>
              <a:gd name="T55" fmla="*/ 98 h 159"/>
              <a:gd name="T56" fmla="*/ 87 w 158"/>
              <a:gd name="T57" fmla="*/ 36 h 159"/>
              <a:gd name="T58" fmla="*/ 24 w 158"/>
              <a:gd name="T59" fmla="*/ 76 h 159"/>
              <a:gd name="T60" fmla="*/ 64 w 158"/>
              <a:gd name="T61" fmla="*/ 141 h 159"/>
              <a:gd name="T62" fmla="*/ 132 w 158"/>
              <a:gd name="T63" fmla="*/ 111 h 159"/>
              <a:gd name="T64" fmla="*/ 135 w 158"/>
              <a:gd name="T65" fmla="*/ 42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4"/>
                  <a:pt x="14" y="30"/>
                  <a:pt x="27" y="18"/>
                </a:cubicBezTo>
                <a:cubicBezTo>
                  <a:pt x="40" y="7"/>
                  <a:pt x="60" y="0"/>
                  <a:pt x="82" y="4"/>
                </a:cubicBezTo>
                <a:cubicBezTo>
                  <a:pt x="103" y="7"/>
                  <a:pt x="126" y="17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4"/>
                  <a:pt x="7" y="108"/>
                  <a:pt x="15" y="74"/>
                </a:cubicBezTo>
                <a:cubicBezTo>
                  <a:pt x="18" y="57"/>
                  <a:pt x="27" y="41"/>
                  <a:pt x="42" y="33"/>
                </a:cubicBezTo>
                <a:cubicBezTo>
                  <a:pt x="57" y="24"/>
                  <a:pt x="74" y="23"/>
                  <a:pt x="90" y="27"/>
                </a:cubicBezTo>
                <a:cubicBezTo>
                  <a:pt x="105" y="31"/>
                  <a:pt x="120" y="41"/>
                  <a:pt x="125" y="57"/>
                </a:cubicBezTo>
                <a:cubicBezTo>
                  <a:pt x="130" y="72"/>
                  <a:pt x="130" y="88"/>
                  <a:pt x="124" y="101"/>
                </a:cubicBezTo>
                <a:cubicBezTo>
                  <a:pt x="112" y="131"/>
                  <a:pt x="74" y="137"/>
                  <a:pt x="52" y="123"/>
                </a:cubicBezTo>
                <a:cubicBezTo>
                  <a:pt x="29" y="108"/>
                  <a:pt x="27" y="71"/>
                  <a:pt x="49" y="59"/>
                </a:cubicBezTo>
                <a:cubicBezTo>
                  <a:pt x="59" y="54"/>
                  <a:pt x="70" y="51"/>
                  <a:pt x="81" y="55"/>
                </a:cubicBezTo>
                <a:cubicBezTo>
                  <a:pt x="91" y="59"/>
                  <a:pt x="96" y="69"/>
                  <a:pt x="97" y="77"/>
                </a:cubicBezTo>
                <a:cubicBezTo>
                  <a:pt x="99" y="86"/>
                  <a:pt x="97" y="96"/>
                  <a:pt x="90" y="101"/>
                </a:cubicBezTo>
                <a:cubicBezTo>
                  <a:pt x="84" y="106"/>
                  <a:pt x="76" y="106"/>
                  <a:pt x="70" y="104"/>
                </a:cubicBezTo>
                <a:cubicBezTo>
                  <a:pt x="64" y="103"/>
                  <a:pt x="59" y="101"/>
                  <a:pt x="56" y="96"/>
                </a:cubicBezTo>
                <a:cubicBezTo>
                  <a:pt x="54" y="91"/>
                  <a:pt x="56" y="87"/>
                  <a:pt x="57" y="84"/>
                </a:cubicBezTo>
                <a:cubicBezTo>
                  <a:pt x="61" y="79"/>
                  <a:pt x="64" y="77"/>
                  <a:pt x="64" y="77"/>
                </a:cubicBezTo>
                <a:cubicBezTo>
                  <a:pt x="64" y="78"/>
                  <a:pt x="62" y="80"/>
                  <a:pt x="59" y="85"/>
                </a:cubicBezTo>
                <a:cubicBezTo>
                  <a:pt x="58" y="88"/>
                  <a:pt x="57" y="91"/>
                  <a:pt x="59" y="95"/>
                </a:cubicBezTo>
                <a:cubicBezTo>
                  <a:pt x="61" y="98"/>
                  <a:pt x="65" y="100"/>
                  <a:pt x="71" y="101"/>
                </a:cubicBezTo>
                <a:cubicBezTo>
                  <a:pt x="82" y="104"/>
                  <a:pt x="97" y="95"/>
                  <a:pt x="92" y="78"/>
                </a:cubicBezTo>
                <a:cubicBezTo>
                  <a:pt x="90" y="71"/>
                  <a:pt x="86" y="63"/>
                  <a:pt x="78" y="61"/>
                </a:cubicBezTo>
                <a:cubicBezTo>
                  <a:pt x="71" y="58"/>
                  <a:pt x="61" y="60"/>
                  <a:pt x="53" y="65"/>
                </a:cubicBezTo>
                <a:cubicBezTo>
                  <a:pt x="35" y="74"/>
                  <a:pt x="37" y="104"/>
                  <a:pt x="56" y="116"/>
                </a:cubicBezTo>
                <a:cubicBezTo>
                  <a:pt x="74" y="127"/>
                  <a:pt x="107" y="122"/>
                  <a:pt x="116" y="98"/>
                </a:cubicBezTo>
                <a:cubicBezTo>
                  <a:pt x="126" y="75"/>
                  <a:pt x="116" y="41"/>
                  <a:pt x="87" y="36"/>
                </a:cubicBezTo>
                <a:cubicBezTo>
                  <a:pt x="60" y="28"/>
                  <a:pt x="28" y="45"/>
                  <a:pt x="24" y="76"/>
                </a:cubicBezTo>
                <a:cubicBezTo>
                  <a:pt x="18" y="105"/>
                  <a:pt x="37" y="135"/>
                  <a:pt x="64" y="141"/>
                </a:cubicBezTo>
                <a:cubicBezTo>
                  <a:pt x="92" y="149"/>
                  <a:pt x="119" y="133"/>
                  <a:pt x="132" y="111"/>
                </a:cubicBezTo>
                <a:cubicBezTo>
                  <a:pt x="146" y="89"/>
                  <a:pt x="149" y="60"/>
                  <a:pt x="135" y="42"/>
                </a:cubicBezTo>
                <a:cubicBezTo>
                  <a:pt x="122" y="24"/>
                  <a:pt x="100" y="13"/>
                  <a:pt x="81" y="10"/>
                </a:cubicBezTo>
                <a:cubicBezTo>
                  <a:pt x="61" y="7"/>
                  <a:pt x="42" y="12"/>
                  <a:pt x="30" y="22"/>
                </a:cubicBezTo>
                <a:cubicBezTo>
                  <a:pt x="18" y="32"/>
                  <a:pt x="12" y="46"/>
                  <a:pt x="9" y="56"/>
                </a:cubicBezTo>
                <a:cubicBezTo>
                  <a:pt x="3" y="78"/>
                  <a:pt x="4" y="92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BA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627522" y="654411"/>
            <a:ext cx="269968" cy="379414"/>
            <a:chOff x="2000250" y="1776413"/>
            <a:chExt cx="469901" cy="660400"/>
          </a:xfrm>
        </p:grpSpPr>
        <p:sp>
          <p:nvSpPr>
            <p:cNvPr id="129" name="Freeform 7"/>
            <p:cNvSpPr/>
            <p:nvPr userDrawn="1"/>
          </p:nvSpPr>
          <p:spPr bwMode="auto">
            <a:xfrm>
              <a:off x="2101850" y="2051050"/>
              <a:ext cx="50800" cy="384175"/>
            </a:xfrm>
            <a:custGeom>
              <a:avLst/>
              <a:gdLst>
                <a:gd name="T0" fmla="*/ 3 w 50"/>
                <a:gd name="T1" fmla="*/ 378 h 378"/>
                <a:gd name="T2" fmla="*/ 3 w 50"/>
                <a:gd name="T3" fmla="*/ 359 h 378"/>
                <a:gd name="T4" fmla="*/ 2 w 50"/>
                <a:gd name="T5" fmla="*/ 0 h 378"/>
                <a:gd name="T6" fmla="*/ 50 w 50"/>
                <a:gd name="T7" fmla="*/ 0 h 378"/>
                <a:gd name="T8" fmla="*/ 49 w 50"/>
                <a:gd name="T9" fmla="*/ 378 h 378"/>
                <a:gd name="T10" fmla="*/ 3 w 50"/>
                <a:gd name="T11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78">
                  <a:moveTo>
                    <a:pt x="3" y="378"/>
                  </a:moveTo>
                  <a:cubicBezTo>
                    <a:pt x="3" y="372"/>
                    <a:pt x="3" y="366"/>
                    <a:pt x="3" y="359"/>
                  </a:cubicBezTo>
                  <a:cubicBezTo>
                    <a:pt x="2" y="254"/>
                    <a:pt x="0" y="117"/>
                    <a:pt x="2" y="0"/>
                  </a:cubicBezTo>
                  <a:cubicBezTo>
                    <a:pt x="18" y="0"/>
                    <a:pt x="33" y="0"/>
                    <a:pt x="50" y="0"/>
                  </a:cubicBezTo>
                  <a:cubicBezTo>
                    <a:pt x="49" y="126"/>
                    <a:pt x="49" y="252"/>
                    <a:pt x="49" y="378"/>
                  </a:cubicBezTo>
                  <a:cubicBezTo>
                    <a:pt x="34" y="378"/>
                    <a:pt x="18" y="378"/>
                    <a:pt x="3" y="37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8"/>
            <p:cNvSpPr/>
            <p:nvPr userDrawn="1"/>
          </p:nvSpPr>
          <p:spPr bwMode="auto">
            <a:xfrm>
              <a:off x="2051050" y="2051050"/>
              <a:ext cx="63500" cy="384175"/>
            </a:xfrm>
            <a:custGeom>
              <a:avLst/>
              <a:gdLst>
                <a:gd name="T0" fmla="*/ 2 w 62"/>
                <a:gd name="T1" fmla="*/ 378 h 378"/>
                <a:gd name="T2" fmla="*/ 2 w 62"/>
                <a:gd name="T3" fmla="*/ 351 h 378"/>
                <a:gd name="T4" fmla="*/ 1 w 62"/>
                <a:gd name="T5" fmla="*/ 0 h 378"/>
                <a:gd name="T6" fmla="*/ 60 w 62"/>
                <a:gd name="T7" fmla="*/ 0 h 378"/>
                <a:gd name="T8" fmla="*/ 61 w 62"/>
                <a:gd name="T9" fmla="*/ 190 h 378"/>
                <a:gd name="T10" fmla="*/ 60 w 62"/>
                <a:gd name="T11" fmla="*/ 351 h 378"/>
                <a:gd name="T12" fmla="*/ 60 w 62"/>
                <a:gd name="T13" fmla="*/ 378 h 378"/>
                <a:gd name="T14" fmla="*/ 2 w 62"/>
                <a:gd name="T15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78">
                  <a:moveTo>
                    <a:pt x="2" y="378"/>
                  </a:moveTo>
                  <a:cubicBezTo>
                    <a:pt x="2" y="369"/>
                    <a:pt x="2" y="360"/>
                    <a:pt x="2" y="351"/>
                  </a:cubicBezTo>
                  <a:cubicBezTo>
                    <a:pt x="2" y="248"/>
                    <a:pt x="0" y="115"/>
                    <a:pt x="1" y="0"/>
                  </a:cubicBezTo>
                  <a:cubicBezTo>
                    <a:pt x="20" y="0"/>
                    <a:pt x="40" y="0"/>
                    <a:pt x="60" y="0"/>
                  </a:cubicBezTo>
                  <a:cubicBezTo>
                    <a:pt x="61" y="63"/>
                    <a:pt x="62" y="128"/>
                    <a:pt x="61" y="190"/>
                  </a:cubicBezTo>
                  <a:cubicBezTo>
                    <a:pt x="61" y="244"/>
                    <a:pt x="60" y="301"/>
                    <a:pt x="60" y="351"/>
                  </a:cubicBezTo>
                  <a:cubicBezTo>
                    <a:pt x="61" y="361"/>
                    <a:pt x="60" y="370"/>
                    <a:pt x="60" y="378"/>
                  </a:cubicBezTo>
                  <a:cubicBezTo>
                    <a:pt x="41" y="378"/>
                    <a:pt x="21" y="378"/>
                    <a:pt x="2" y="378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9"/>
            <p:cNvSpPr/>
            <p:nvPr userDrawn="1"/>
          </p:nvSpPr>
          <p:spPr bwMode="auto">
            <a:xfrm>
              <a:off x="2000250" y="2051050"/>
              <a:ext cx="60325" cy="385763"/>
            </a:xfrm>
            <a:custGeom>
              <a:avLst/>
              <a:gdLst>
                <a:gd name="T0" fmla="*/ 0 w 59"/>
                <a:gd name="T1" fmla="*/ 379 h 379"/>
                <a:gd name="T2" fmla="*/ 4 w 59"/>
                <a:gd name="T3" fmla="*/ 1 h 379"/>
                <a:gd name="T4" fmla="*/ 58 w 59"/>
                <a:gd name="T5" fmla="*/ 0 h 379"/>
                <a:gd name="T6" fmla="*/ 59 w 59"/>
                <a:gd name="T7" fmla="*/ 378 h 379"/>
                <a:gd name="T8" fmla="*/ 0 w 59"/>
                <a:gd name="T9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79">
                  <a:moveTo>
                    <a:pt x="0" y="379"/>
                  </a:moveTo>
                  <a:cubicBezTo>
                    <a:pt x="0" y="272"/>
                    <a:pt x="3" y="106"/>
                    <a:pt x="4" y="1"/>
                  </a:cubicBezTo>
                  <a:cubicBezTo>
                    <a:pt x="22" y="0"/>
                    <a:pt x="40" y="0"/>
                    <a:pt x="58" y="0"/>
                  </a:cubicBezTo>
                  <a:cubicBezTo>
                    <a:pt x="57" y="187"/>
                    <a:pt x="59" y="305"/>
                    <a:pt x="59" y="378"/>
                  </a:cubicBezTo>
                  <a:cubicBezTo>
                    <a:pt x="39" y="378"/>
                    <a:pt x="20" y="379"/>
                    <a:pt x="0" y="379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0"/>
            <p:cNvSpPr/>
            <p:nvPr userDrawn="1"/>
          </p:nvSpPr>
          <p:spPr bwMode="auto">
            <a:xfrm>
              <a:off x="2189163" y="2051050"/>
              <a:ext cx="60325" cy="384175"/>
            </a:xfrm>
            <a:custGeom>
              <a:avLst/>
              <a:gdLst>
                <a:gd name="T0" fmla="*/ 1 w 59"/>
                <a:gd name="T1" fmla="*/ 378 h 378"/>
                <a:gd name="T2" fmla="*/ 4 w 59"/>
                <a:gd name="T3" fmla="*/ 0 h 378"/>
                <a:gd name="T4" fmla="*/ 57 w 59"/>
                <a:gd name="T5" fmla="*/ 0 h 378"/>
                <a:gd name="T6" fmla="*/ 58 w 59"/>
                <a:gd name="T7" fmla="*/ 378 h 378"/>
                <a:gd name="T8" fmla="*/ 1 w 59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78">
                  <a:moveTo>
                    <a:pt x="1" y="378"/>
                  </a:moveTo>
                  <a:cubicBezTo>
                    <a:pt x="0" y="290"/>
                    <a:pt x="3" y="115"/>
                    <a:pt x="4" y="0"/>
                  </a:cubicBezTo>
                  <a:cubicBezTo>
                    <a:pt x="21" y="0"/>
                    <a:pt x="39" y="0"/>
                    <a:pt x="57" y="0"/>
                  </a:cubicBezTo>
                  <a:cubicBezTo>
                    <a:pt x="57" y="203"/>
                    <a:pt x="59" y="316"/>
                    <a:pt x="58" y="378"/>
                  </a:cubicBezTo>
                  <a:cubicBezTo>
                    <a:pt x="39" y="378"/>
                    <a:pt x="20" y="378"/>
                    <a:pt x="1" y="378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1"/>
            <p:cNvSpPr/>
            <p:nvPr userDrawn="1"/>
          </p:nvSpPr>
          <p:spPr bwMode="auto">
            <a:xfrm>
              <a:off x="2443163" y="2051050"/>
              <a:ext cx="26988" cy="382588"/>
            </a:xfrm>
            <a:custGeom>
              <a:avLst/>
              <a:gdLst>
                <a:gd name="T0" fmla="*/ 3 w 27"/>
                <a:gd name="T1" fmla="*/ 378 h 378"/>
                <a:gd name="T2" fmla="*/ 2 w 27"/>
                <a:gd name="T3" fmla="*/ 340 h 378"/>
                <a:gd name="T4" fmla="*/ 1 w 27"/>
                <a:gd name="T5" fmla="*/ 0 h 378"/>
                <a:gd name="T6" fmla="*/ 27 w 27"/>
                <a:gd name="T7" fmla="*/ 0 h 378"/>
                <a:gd name="T8" fmla="*/ 27 w 27"/>
                <a:gd name="T9" fmla="*/ 378 h 378"/>
                <a:gd name="T10" fmla="*/ 3 w 27"/>
                <a:gd name="T11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8">
                  <a:moveTo>
                    <a:pt x="3" y="378"/>
                  </a:moveTo>
                  <a:cubicBezTo>
                    <a:pt x="2" y="365"/>
                    <a:pt x="2" y="352"/>
                    <a:pt x="2" y="340"/>
                  </a:cubicBezTo>
                  <a:cubicBezTo>
                    <a:pt x="2" y="241"/>
                    <a:pt x="0" y="110"/>
                    <a:pt x="1" y="0"/>
                  </a:cubicBezTo>
                  <a:cubicBezTo>
                    <a:pt x="9" y="0"/>
                    <a:pt x="18" y="0"/>
                    <a:pt x="27" y="0"/>
                  </a:cubicBezTo>
                  <a:cubicBezTo>
                    <a:pt x="27" y="126"/>
                    <a:pt x="27" y="252"/>
                    <a:pt x="27" y="378"/>
                  </a:cubicBezTo>
                  <a:cubicBezTo>
                    <a:pt x="19" y="378"/>
                    <a:pt x="11" y="378"/>
                    <a:pt x="3" y="37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2"/>
            <p:cNvSpPr/>
            <p:nvPr userDrawn="1"/>
          </p:nvSpPr>
          <p:spPr bwMode="auto">
            <a:xfrm>
              <a:off x="2341563" y="2051050"/>
              <a:ext cx="61913" cy="382588"/>
            </a:xfrm>
            <a:custGeom>
              <a:avLst/>
              <a:gdLst>
                <a:gd name="T0" fmla="*/ 3 w 61"/>
                <a:gd name="T1" fmla="*/ 378 h 378"/>
                <a:gd name="T2" fmla="*/ 3 w 61"/>
                <a:gd name="T3" fmla="*/ 324 h 378"/>
                <a:gd name="T4" fmla="*/ 1 w 61"/>
                <a:gd name="T5" fmla="*/ 0 h 378"/>
                <a:gd name="T6" fmla="*/ 60 w 61"/>
                <a:gd name="T7" fmla="*/ 0 h 378"/>
                <a:gd name="T8" fmla="*/ 61 w 61"/>
                <a:gd name="T9" fmla="*/ 172 h 378"/>
                <a:gd name="T10" fmla="*/ 60 w 61"/>
                <a:gd name="T11" fmla="*/ 324 h 378"/>
                <a:gd name="T12" fmla="*/ 59 w 61"/>
                <a:gd name="T13" fmla="*/ 378 h 378"/>
                <a:gd name="T14" fmla="*/ 3 w 61"/>
                <a:gd name="T15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8">
                  <a:moveTo>
                    <a:pt x="3" y="378"/>
                  </a:moveTo>
                  <a:cubicBezTo>
                    <a:pt x="3" y="361"/>
                    <a:pt x="3" y="341"/>
                    <a:pt x="3" y="324"/>
                  </a:cubicBezTo>
                  <a:cubicBezTo>
                    <a:pt x="2" y="230"/>
                    <a:pt x="0" y="107"/>
                    <a:pt x="1" y="0"/>
                  </a:cubicBezTo>
                  <a:cubicBezTo>
                    <a:pt x="20" y="0"/>
                    <a:pt x="40" y="0"/>
                    <a:pt x="60" y="0"/>
                  </a:cubicBezTo>
                  <a:cubicBezTo>
                    <a:pt x="61" y="57"/>
                    <a:pt x="61" y="115"/>
                    <a:pt x="61" y="172"/>
                  </a:cubicBezTo>
                  <a:cubicBezTo>
                    <a:pt x="61" y="223"/>
                    <a:pt x="59" y="276"/>
                    <a:pt x="60" y="324"/>
                  </a:cubicBezTo>
                  <a:cubicBezTo>
                    <a:pt x="60" y="343"/>
                    <a:pt x="60" y="361"/>
                    <a:pt x="59" y="378"/>
                  </a:cubicBezTo>
                  <a:cubicBezTo>
                    <a:pt x="40" y="378"/>
                    <a:pt x="22" y="378"/>
                    <a:pt x="3" y="37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3"/>
            <p:cNvSpPr/>
            <p:nvPr userDrawn="1"/>
          </p:nvSpPr>
          <p:spPr bwMode="auto">
            <a:xfrm>
              <a:off x="2243138" y="2051050"/>
              <a:ext cx="61913" cy="384175"/>
            </a:xfrm>
            <a:custGeom>
              <a:avLst/>
              <a:gdLst>
                <a:gd name="T0" fmla="*/ 3 w 60"/>
                <a:gd name="T1" fmla="*/ 378 h 378"/>
                <a:gd name="T2" fmla="*/ 2 w 60"/>
                <a:gd name="T3" fmla="*/ 318 h 378"/>
                <a:gd name="T4" fmla="*/ 0 w 60"/>
                <a:gd name="T5" fmla="*/ 0 h 378"/>
                <a:gd name="T6" fmla="*/ 60 w 60"/>
                <a:gd name="T7" fmla="*/ 0 h 378"/>
                <a:gd name="T8" fmla="*/ 60 w 60"/>
                <a:gd name="T9" fmla="*/ 166 h 378"/>
                <a:gd name="T10" fmla="*/ 60 w 60"/>
                <a:gd name="T11" fmla="*/ 318 h 378"/>
                <a:gd name="T12" fmla="*/ 59 w 60"/>
                <a:gd name="T13" fmla="*/ 377 h 378"/>
                <a:gd name="T14" fmla="*/ 3 w 60"/>
                <a:gd name="T15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78">
                  <a:moveTo>
                    <a:pt x="3" y="378"/>
                  </a:moveTo>
                  <a:cubicBezTo>
                    <a:pt x="2" y="359"/>
                    <a:pt x="2" y="337"/>
                    <a:pt x="2" y="318"/>
                  </a:cubicBezTo>
                  <a:cubicBezTo>
                    <a:pt x="1" y="225"/>
                    <a:pt x="0" y="105"/>
                    <a:pt x="0" y="0"/>
                  </a:cubicBezTo>
                  <a:cubicBezTo>
                    <a:pt x="20" y="0"/>
                    <a:pt x="39" y="0"/>
                    <a:pt x="60" y="0"/>
                  </a:cubicBezTo>
                  <a:cubicBezTo>
                    <a:pt x="60" y="54"/>
                    <a:pt x="60" y="111"/>
                    <a:pt x="60" y="166"/>
                  </a:cubicBezTo>
                  <a:cubicBezTo>
                    <a:pt x="60" y="218"/>
                    <a:pt x="59" y="271"/>
                    <a:pt x="60" y="318"/>
                  </a:cubicBezTo>
                  <a:cubicBezTo>
                    <a:pt x="60" y="340"/>
                    <a:pt x="60" y="359"/>
                    <a:pt x="59" y="377"/>
                  </a:cubicBezTo>
                  <a:cubicBezTo>
                    <a:pt x="40" y="377"/>
                    <a:pt x="21" y="377"/>
                    <a:pt x="3" y="37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4"/>
            <p:cNvSpPr/>
            <p:nvPr userDrawn="1"/>
          </p:nvSpPr>
          <p:spPr bwMode="auto">
            <a:xfrm>
              <a:off x="2151063" y="2051050"/>
              <a:ext cx="49213" cy="384175"/>
            </a:xfrm>
            <a:custGeom>
              <a:avLst/>
              <a:gdLst>
                <a:gd name="T0" fmla="*/ 0 w 48"/>
                <a:gd name="T1" fmla="*/ 378 h 378"/>
                <a:gd name="T2" fmla="*/ 1 w 48"/>
                <a:gd name="T3" fmla="*/ 0 h 378"/>
                <a:gd name="T4" fmla="*/ 47 w 48"/>
                <a:gd name="T5" fmla="*/ 0 h 378"/>
                <a:gd name="T6" fmla="*/ 48 w 48"/>
                <a:gd name="T7" fmla="*/ 166 h 378"/>
                <a:gd name="T8" fmla="*/ 47 w 48"/>
                <a:gd name="T9" fmla="*/ 318 h 378"/>
                <a:gd name="T10" fmla="*/ 46 w 48"/>
                <a:gd name="T11" fmla="*/ 378 h 378"/>
                <a:gd name="T12" fmla="*/ 0 w 48"/>
                <a:gd name="T1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78">
                  <a:moveTo>
                    <a:pt x="0" y="378"/>
                  </a:moveTo>
                  <a:cubicBezTo>
                    <a:pt x="0" y="252"/>
                    <a:pt x="0" y="126"/>
                    <a:pt x="1" y="0"/>
                  </a:cubicBezTo>
                  <a:cubicBezTo>
                    <a:pt x="16" y="0"/>
                    <a:pt x="31" y="0"/>
                    <a:pt x="47" y="0"/>
                  </a:cubicBezTo>
                  <a:cubicBezTo>
                    <a:pt x="47" y="54"/>
                    <a:pt x="48" y="111"/>
                    <a:pt x="48" y="166"/>
                  </a:cubicBezTo>
                  <a:cubicBezTo>
                    <a:pt x="48" y="217"/>
                    <a:pt x="46" y="270"/>
                    <a:pt x="47" y="318"/>
                  </a:cubicBezTo>
                  <a:cubicBezTo>
                    <a:pt x="48" y="340"/>
                    <a:pt x="47" y="359"/>
                    <a:pt x="46" y="378"/>
                  </a:cubicBezTo>
                  <a:cubicBezTo>
                    <a:pt x="31" y="378"/>
                    <a:pt x="15" y="378"/>
                    <a:pt x="0" y="37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5"/>
            <p:cNvSpPr/>
            <p:nvPr userDrawn="1"/>
          </p:nvSpPr>
          <p:spPr bwMode="auto">
            <a:xfrm>
              <a:off x="2392363" y="2051050"/>
              <a:ext cx="58738" cy="382588"/>
            </a:xfrm>
            <a:custGeom>
              <a:avLst/>
              <a:gdLst>
                <a:gd name="T0" fmla="*/ 0 w 58"/>
                <a:gd name="T1" fmla="*/ 378 h 378"/>
                <a:gd name="T2" fmla="*/ 3 w 58"/>
                <a:gd name="T3" fmla="*/ 0 h 378"/>
                <a:gd name="T4" fmla="*/ 57 w 58"/>
                <a:gd name="T5" fmla="*/ 0 h 378"/>
                <a:gd name="T6" fmla="*/ 58 w 58"/>
                <a:gd name="T7" fmla="*/ 378 h 378"/>
                <a:gd name="T8" fmla="*/ 0 w 58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78">
                  <a:moveTo>
                    <a:pt x="0" y="378"/>
                  </a:moveTo>
                  <a:cubicBezTo>
                    <a:pt x="0" y="292"/>
                    <a:pt x="2" y="116"/>
                    <a:pt x="3" y="0"/>
                  </a:cubicBezTo>
                  <a:cubicBezTo>
                    <a:pt x="20" y="0"/>
                    <a:pt x="38" y="0"/>
                    <a:pt x="57" y="0"/>
                  </a:cubicBezTo>
                  <a:cubicBezTo>
                    <a:pt x="56" y="204"/>
                    <a:pt x="58" y="316"/>
                    <a:pt x="58" y="378"/>
                  </a:cubicBezTo>
                  <a:cubicBezTo>
                    <a:pt x="38" y="378"/>
                    <a:pt x="19" y="378"/>
                    <a:pt x="0" y="37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16"/>
            <p:cNvSpPr/>
            <p:nvPr userDrawn="1"/>
          </p:nvSpPr>
          <p:spPr bwMode="auto">
            <a:xfrm>
              <a:off x="2290763" y="2051050"/>
              <a:ext cx="58738" cy="382588"/>
            </a:xfrm>
            <a:custGeom>
              <a:avLst/>
              <a:gdLst>
                <a:gd name="T0" fmla="*/ 1 w 59"/>
                <a:gd name="T1" fmla="*/ 378 h 378"/>
                <a:gd name="T2" fmla="*/ 4 w 59"/>
                <a:gd name="T3" fmla="*/ 1 h 378"/>
                <a:gd name="T4" fmla="*/ 57 w 59"/>
                <a:gd name="T5" fmla="*/ 0 h 378"/>
                <a:gd name="T6" fmla="*/ 59 w 59"/>
                <a:gd name="T7" fmla="*/ 378 h 378"/>
                <a:gd name="T8" fmla="*/ 1 w 59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78">
                  <a:moveTo>
                    <a:pt x="1" y="378"/>
                  </a:moveTo>
                  <a:cubicBezTo>
                    <a:pt x="0" y="293"/>
                    <a:pt x="3" y="117"/>
                    <a:pt x="4" y="1"/>
                  </a:cubicBezTo>
                  <a:cubicBezTo>
                    <a:pt x="22" y="0"/>
                    <a:pt x="39" y="0"/>
                    <a:pt x="57" y="0"/>
                  </a:cubicBezTo>
                  <a:cubicBezTo>
                    <a:pt x="56" y="205"/>
                    <a:pt x="59" y="318"/>
                    <a:pt x="59" y="378"/>
                  </a:cubicBezTo>
                  <a:cubicBezTo>
                    <a:pt x="39" y="378"/>
                    <a:pt x="20" y="378"/>
                    <a:pt x="1" y="378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17"/>
            <p:cNvSpPr/>
            <p:nvPr userDrawn="1"/>
          </p:nvSpPr>
          <p:spPr bwMode="auto">
            <a:xfrm>
              <a:off x="2003425" y="1892300"/>
              <a:ext cx="212725" cy="157163"/>
            </a:xfrm>
            <a:custGeom>
              <a:avLst/>
              <a:gdLst>
                <a:gd name="T0" fmla="*/ 209 w 210"/>
                <a:gd name="T1" fmla="*/ 154 h 154"/>
                <a:gd name="T2" fmla="*/ 0 w 210"/>
                <a:gd name="T3" fmla="*/ 47 h 154"/>
                <a:gd name="T4" fmla="*/ 85 w 210"/>
                <a:gd name="T5" fmla="*/ 32 h 154"/>
                <a:gd name="T6" fmla="*/ 64 w 210"/>
                <a:gd name="T7" fmla="*/ 0 h 154"/>
                <a:gd name="T8" fmla="*/ 163 w 210"/>
                <a:gd name="T9" fmla="*/ 90 h 154"/>
                <a:gd name="T10" fmla="*/ 186 w 210"/>
                <a:gd name="T11" fmla="*/ 113 h 154"/>
                <a:gd name="T12" fmla="*/ 209 w 210"/>
                <a:gd name="T1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54">
                  <a:moveTo>
                    <a:pt x="209" y="154"/>
                  </a:moveTo>
                  <a:cubicBezTo>
                    <a:pt x="185" y="100"/>
                    <a:pt x="95" y="47"/>
                    <a:pt x="0" y="47"/>
                  </a:cubicBezTo>
                  <a:cubicBezTo>
                    <a:pt x="28" y="42"/>
                    <a:pt x="56" y="37"/>
                    <a:pt x="85" y="32"/>
                  </a:cubicBezTo>
                  <a:cubicBezTo>
                    <a:pt x="78" y="21"/>
                    <a:pt x="71" y="10"/>
                    <a:pt x="64" y="0"/>
                  </a:cubicBezTo>
                  <a:cubicBezTo>
                    <a:pt x="97" y="13"/>
                    <a:pt x="126" y="54"/>
                    <a:pt x="163" y="90"/>
                  </a:cubicBezTo>
                  <a:cubicBezTo>
                    <a:pt x="173" y="100"/>
                    <a:pt x="179" y="104"/>
                    <a:pt x="186" y="113"/>
                  </a:cubicBezTo>
                  <a:cubicBezTo>
                    <a:pt x="202" y="131"/>
                    <a:pt x="210" y="146"/>
                    <a:pt x="209" y="15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8"/>
            <p:cNvSpPr/>
            <p:nvPr userDrawn="1"/>
          </p:nvSpPr>
          <p:spPr bwMode="auto">
            <a:xfrm>
              <a:off x="2212975" y="1776413"/>
              <a:ext cx="255588" cy="273050"/>
            </a:xfrm>
            <a:custGeom>
              <a:avLst/>
              <a:gdLst>
                <a:gd name="T0" fmla="*/ 0 w 252"/>
                <a:gd name="T1" fmla="*/ 269 h 269"/>
                <a:gd name="T2" fmla="*/ 252 w 252"/>
                <a:gd name="T3" fmla="*/ 98 h 269"/>
                <a:gd name="T4" fmla="*/ 154 w 252"/>
                <a:gd name="T5" fmla="*/ 75 h 269"/>
                <a:gd name="T6" fmla="*/ 129 w 252"/>
                <a:gd name="T7" fmla="*/ 0 h 269"/>
                <a:gd name="T8" fmla="*/ 0 w 252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69">
                  <a:moveTo>
                    <a:pt x="0" y="269"/>
                  </a:moveTo>
                  <a:cubicBezTo>
                    <a:pt x="80" y="181"/>
                    <a:pt x="135" y="118"/>
                    <a:pt x="252" y="98"/>
                  </a:cubicBezTo>
                  <a:cubicBezTo>
                    <a:pt x="220" y="91"/>
                    <a:pt x="187" y="83"/>
                    <a:pt x="154" y="75"/>
                  </a:cubicBezTo>
                  <a:cubicBezTo>
                    <a:pt x="146" y="51"/>
                    <a:pt x="137" y="25"/>
                    <a:pt x="129" y="0"/>
                  </a:cubicBezTo>
                  <a:cubicBezTo>
                    <a:pt x="10" y="115"/>
                    <a:pt x="31" y="153"/>
                    <a:pt x="0" y="26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9"/>
            <p:cNvSpPr/>
            <p:nvPr userDrawn="1"/>
          </p:nvSpPr>
          <p:spPr bwMode="auto">
            <a:xfrm>
              <a:off x="2214563" y="1936750"/>
              <a:ext cx="168275" cy="111125"/>
            </a:xfrm>
            <a:custGeom>
              <a:avLst/>
              <a:gdLst>
                <a:gd name="T0" fmla="*/ 0 w 165"/>
                <a:gd name="T1" fmla="*/ 110 h 110"/>
                <a:gd name="T2" fmla="*/ 76 w 165"/>
                <a:gd name="T3" fmla="*/ 52 h 110"/>
                <a:gd name="T4" fmla="*/ 105 w 165"/>
                <a:gd name="T5" fmla="*/ 60 h 110"/>
                <a:gd name="T6" fmla="*/ 93 w 165"/>
                <a:gd name="T7" fmla="*/ 74 h 110"/>
                <a:gd name="T8" fmla="*/ 8 w 165"/>
                <a:gd name="T9" fmla="*/ 101 h 110"/>
                <a:gd name="T10" fmla="*/ 153 w 165"/>
                <a:gd name="T11" fmla="*/ 52 h 110"/>
                <a:gd name="T12" fmla="*/ 109 w 165"/>
                <a:gd name="T13" fmla="*/ 102 h 110"/>
                <a:gd name="T14" fmla="*/ 0 w 165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10">
                  <a:moveTo>
                    <a:pt x="0" y="110"/>
                  </a:moveTo>
                  <a:cubicBezTo>
                    <a:pt x="17" y="89"/>
                    <a:pt x="48" y="57"/>
                    <a:pt x="76" y="52"/>
                  </a:cubicBezTo>
                  <a:cubicBezTo>
                    <a:pt x="88" y="51"/>
                    <a:pt x="104" y="53"/>
                    <a:pt x="105" y="60"/>
                  </a:cubicBezTo>
                  <a:cubicBezTo>
                    <a:pt x="106" y="65"/>
                    <a:pt x="103" y="72"/>
                    <a:pt x="93" y="74"/>
                  </a:cubicBezTo>
                  <a:cubicBezTo>
                    <a:pt x="74" y="79"/>
                    <a:pt x="40" y="78"/>
                    <a:pt x="8" y="101"/>
                  </a:cubicBezTo>
                  <a:cubicBezTo>
                    <a:pt x="37" y="58"/>
                    <a:pt x="130" y="0"/>
                    <a:pt x="153" y="52"/>
                  </a:cubicBezTo>
                  <a:cubicBezTo>
                    <a:pt x="165" y="83"/>
                    <a:pt x="143" y="102"/>
                    <a:pt x="109" y="102"/>
                  </a:cubicBezTo>
                  <a:cubicBezTo>
                    <a:pt x="63" y="102"/>
                    <a:pt x="60" y="82"/>
                    <a:pt x="0" y="11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20"/>
            <p:cNvSpPr/>
            <p:nvPr userDrawn="1"/>
          </p:nvSpPr>
          <p:spPr bwMode="auto">
            <a:xfrm>
              <a:off x="2046288" y="1936750"/>
              <a:ext cx="166688" cy="109538"/>
            </a:xfrm>
            <a:custGeom>
              <a:avLst/>
              <a:gdLst>
                <a:gd name="T0" fmla="*/ 164 w 164"/>
                <a:gd name="T1" fmla="*/ 109 h 109"/>
                <a:gd name="T2" fmla="*/ 89 w 164"/>
                <a:gd name="T3" fmla="*/ 52 h 109"/>
                <a:gd name="T4" fmla="*/ 61 w 164"/>
                <a:gd name="T5" fmla="*/ 60 h 109"/>
                <a:gd name="T6" fmla="*/ 72 w 164"/>
                <a:gd name="T7" fmla="*/ 74 h 109"/>
                <a:gd name="T8" fmla="*/ 157 w 164"/>
                <a:gd name="T9" fmla="*/ 100 h 109"/>
                <a:gd name="T10" fmla="*/ 13 w 164"/>
                <a:gd name="T11" fmla="*/ 53 h 109"/>
                <a:gd name="T12" fmla="*/ 56 w 164"/>
                <a:gd name="T13" fmla="*/ 103 h 109"/>
                <a:gd name="T14" fmla="*/ 164 w 164"/>
                <a:gd name="T1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9">
                  <a:moveTo>
                    <a:pt x="164" y="109"/>
                  </a:moveTo>
                  <a:cubicBezTo>
                    <a:pt x="148" y="89"/>
                    <a:pt x="118" y="57"/>
                    <a:pt x="89" y="52"/>
                  </a:cubicBezTo>
                  <a:cubicBezTo>
                    <a:pt x="78" y="50"/>
                    <a:pt x="62" y="53"/>
                    <a:pt x="61" y="60"/>
                  </a:cubicBezTo>
                  <a:cubicBezTo>
                    <a:pt x="60" y="65"/>
                    <a:pt x="63" y="71"/>
                    <a:pt x="72" y="74"/>
                  </a:cubicBezTo>
                  <a:cubicBezTo>
                    <a:pt x="91" y="78"/>
                    <a:pt x="125" y="78"/>
                    <a:pt x="157" y="100"/>
                  </a:cubicBezTo>
                  <a:cubicBezTo>
                    <a:pt x="128" y="58"/>
                    <a:pt x="35" y="0"/>
                    <a:pt x="13" y="53"/>
                  </a:cubicBezTo>
                  <a:cubicBezTo>
                    <a:pt x="0" y="84"/>
                    <a:pt x="23" y="103"/>
                    <a:pt x="56" y="103"/>
                  </a:cubicBezTo>
                  <a:cubicBezTo>
                    <a:pt x="103" y="102"/>
                    <a:pt x="106" y="82"/>
                    <a:pt x="164" y="10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21"/>
            <p:cNvSpPr/>
            <p:nvPr userDrawn="1"/>
          </p:nvSpPr>
          <p:spPr bwMode="auto">
            <a:xfrm>
              <a:off x="2147888" y="1909763"/>
              <a:ext cx="80963" cy="139700"/>
            </a:xfrm>
            <a:custGeom>
              <a:avLst/>
              <a:gdLst>
                <a:gd name="T0" fmla="*/ 66 w 79"/>
                <a:gd name="T1" fmla="*/ 137 h 137"/>
                <a:gd name="T2" fmla="*/ 64 w 79"/>
                <a:gd name="T3" fmla="*/ 61 h 137"/>
                <a:gd name="T4" fmla="*/ 45 w 79"/>
                <a:gd name="T5" fmla="*/ 47 h 137"/>
                <a:gd name="T6" fmla="*/ 43 w 79"/>
                <a:gd name="T7" fmla="*/ 60 h 137"/>
                <a:gd name="T8" fmla="*/ 68 w 79"/>
                <a:gd name="T9" fmla="*/ 128 h 137"/>
                <a:gd name="T10" fmla="*/ 27 w 79"/>
                <a:gd name="T11" fmla="*/ 13 h 137"/>
                <a:gd name="T12" fmla="*/ 17 w 79"/>
                <a:gd name="T13" fmla="*/ 64 h 137"/>
                <a:gd name="T14" fmla="*/ 66 w 79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37">
                  <a:moveTo>
                    <a:pt x="66" y="137"/>
                  </a:moveTo>
                  <a:cubicBezTo>
                    <a:pt x="70" y="116"/>
                    <a:pt x="75" y="81"/>
                    <a:pt x="64" y="61"/>
                  </a:cubicBezTo>
                  <a:cubicBezTo>
                    <a:pt x="60" y="52"/>
                    <a:pt x="50" y="43"/>
                    <a:pt x="45" y="47"/>
                  </a:cubicBezTo>
                  <a:cubicBezTo>
                    <a:pt x="42" y="49"/>
                    <a:pt x="39" y="53"/>
                    <a:pt x="43" y="60"/>
                  </a:cubicBezTo>
                  <a:cubicBezTo>
                    <a:pt x="49" y="74"/>
                    <a:pt x="66" y="96"/>
                    <a:pt x="68" y="128"/>
                  </a:cubicBezTo>
                  <a:cubicBezTo>
                    <a:pt x="79" y="88"/>
                    <a:pt x="70" y="0"/>
                    <a:pt x="27" y="13"/>
                  </a:cubicBezTo>
                  <a:cubicBezTo>
                    <a:pt x="1" y="20"/>
                    <a:pt x="0" y="44"/>
                    <a:pt x="17" y="64"/>
                  </a:cubicBezTo>
                  <a:cubicBezTo>
                    <a:pt x="40" y="94"/>
                    <a:pt x="54" y="86"/>
                    <a:pt x="66" y="137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rot="20216011">
            <a:off x="1392926" y="4630991"/>
            <a:ext cx="480144" cy="437821"/>
            <a:chOff x="2781300" y="2681288"/>
            <a:chExt cx="1044575" cy="952500"/>
          </a:xfrm>
        </p:grpSpPr>
        <p:sp>
          <p:nvSpPr>
            <p:cNvPr id="52" name="Freeform 37"/>
            <p:cNvSpPr/>
            <p:nvPr userDrawn="1"/>
          </p:nvSpPr>
          <p:spPr bwMode="auto">
            <a:xfrm>
              <a:off x="2940050" y="3081338"/>
              <a:ext cx="454025" cy="441325"/>
            </a:xfrm>
            <a:custGeom>
              <a:avLst/>
              <a:gdLst>
                <a:gd name="T0" fmla="*/ 20 w 448"/>
                <a:gd name="T1" fmla="*/ 126 h 435"/>
                <a:gd name="T2" fmla="*/ 11 w 448"/>
                <a:gd name="T3" fmla="*/ 139 h 435"/>
                <a:gd name="T4" fmla="*/ 177 w 448"/>
                <a:gd name="T5" fmla="*/ 62 h 435"/>
                <a:gd name="T6" fmla="*/ 293 w 448"/>
                <a:gd name="T7" fmla="*/ 17 h 435"/>
                <a:gd name="T8" fmla="*/ 356 w 448"/>
                <a:gd name="T9" fmla="*/ 64 h 435"/>
                <a:gd name="T10" fmla="*/ 414 w 448"/>
                <a:gd name="T11" fmla="*/ 191 h 435"/>
                <a:gd name="T12" fmla="*/ 446 w 448"/>
                <a:gd name="T13" fmla="*/ 326 h 435"/>
                <a:gd name="T14" fmla="*/ 359 w 448"/>
                <a:gd name="T15" fmla="*/ 365 h 435"/>
                <a:gd name="T16" fmla="*/ 230 w 448"/>
                <a:gd name="T17" fmla="*/ 400 h 435"/>
                <a:gd name="T18" fmla="*/ 109 w 448"/>
                <a:gd name="T19" fmla="*/ 435 h 435"/>
                <a:gd name="T20" fmla="*/ 36 w 448"/>
                <a:gd name="T21" fmla="*/ 290 h 435"/>
                <a:gd name="T22" fmla="*/ 12 w 448"/>
                <a:gd name="T23" fmla="*/ 212 h 435"/>
                <a:gd name="T24" fmla="*/ 8 w 448"/>
                <a:gd name="T25" fmla="*/ 141 h 435"/>
                <a:gd name="T26" fmla="*/ 20 w 448"/>
                <a:gd name="T27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35">
                  <a:moveTo>
                    <a:pt x="20" y="126"/>
                  </a:moveTo>
                  <a:cubicBezTo>
                    <a:pt x="16" y="130"/>
                    <a:pt x="14" y="134"/>
                    <a:pt x="11" y="139"/>
                  </a:cubicBezTo>
                  <a:cubicBezTo>
                    <a:pt x="64" y="115"/>
                    <a:pt x="119" y="89"/>
                    <a:pt x="177" y="62"/>
                  </a:cubicBezTo>
                  <a:cubicBezTo>
                    <a:pt x="215" y="44"/>
                    <a:pt x="254" y="35"/>
                    <a:pt x="293" y="17"/>
                  </a:cubicBezTo>
                  <a:cubicBezTo>
                    <a:pt x="330" y="0"/>
                    <a:pt x="344" y="36"/>
                    <a:pt x="356" y="64"/>
                  </a:cubicBezTo>
                  <a:cubicBezTo>
                    <a:pt x="372" y="101"/>
                    <a:pt x="396" y="146"/>
                    <a:pt x="414" y="191"/>
                  </a:cubicBezTo>
                  <a:cubicBezTo>
                    <a:pt x="433" y="237"/>
                    <a:pt x="448" y="284"/>
                    <a:pt x="446" y="326"/>
                  </a:cubicBezTo>
                  <a:cubicBezTo>
                    <a:pt x="414" y="354"/>
                    <a:pt x="398" y="354"/>
                    <a:pt x="359" y="365"/>
                  </a:cubicBezTo>
                  <a:cubicBezTo>
                    <a:pt x="314" y="379"/>
                    <a:pt x="269" y="385"/>
                    <a:pt x="230" y="400"/>
                  </a:cubicBezTo>
                  <a:cubicBezTo>
                    <a:pt x="190" y="414"/>
                    <a:pt x="148" y="429"/>
                    <a:pt x="109" y="435"/>
                  </a:cubicBezTo>
                  <a:cubicBezTo>
                    <a:pt x="79" y="391"/>
                    <a:pt x="53" y="340"/>
                    <a:pt x="36" y="290"/>
                  </a:cubicBezTo>
                  <a:cubicBezTo>
                    <a:pt x="27" y="265"/>
                    <a:pt x="24" y="235"/>
                    <a:pt x="12" y="212"/>
                  </a:cubicBezTo>
                  <a:cubicBezTo>
                    <a:pt x="0" y="191"/>
                    <a:pt x="11" y="164"/>
                    <a:pt x="8" y="141"/>
                  </a:cubicBezTo>
                  <a:cubicBezTo>
                    <a:pt x="14" y="134"/>
                    <a:pt x="15" y="130"/>
                    <a:pt x="20" y="12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38"/>
            <p:cNvSpPr/>
            <p:nvPr userDrawn="1"/>
          </p:nvSpPr>
          <p:spPr bwMode="auto">
            <a:xfrm>
              <a:off x="3097213" y="3227388"/>
              <a:ext cx="123825" cy="128588"/>
            </a:xfrm>
            <a:custGeom>
              <a:avLst/>
              <a:gdLst>
                <a:gd name="T0" fmla="*/ 6 w 122"/>
                <a:gd name="T1" fmla="*/ 30 h 126"/>
                <a:gd name="T2" fmla="*/ 4 w 122"/>
                <a:gd name="T3" fmla="*/ 34 h 126"/>
                <a:gd name="T4" fmla="*/ 52 w 122"/>
                <a:gd name="T5" fmla="*/ 14 h 126"/>
                <a:gd name="T6" fmla="*/ 81 w 122"/>
                <a:gd name="T7" fmla="*/ 4 h 126"/>
                <a:gd name="T8" fmla="*/ 97 w 122"/>
                <a:gd name="T9" fmla="*/ 18 h 126"/>
                <a:gd name="T10" fmla="*/ 122 w 122"/>
                <a:gd name="T11" fmla="*/ 91 h 126"/>
                <a:gd name="T12" fmla="*/ 101 w 122"/>
                <a:gd name="T13" fmla="*/ 102 h 126"/>
                <a:gd name="T14" fmla="*/ 68 w 122"/>
                <a:gd name="T15" fmla="*/ 113 h 126"/>
                <a:gd name="T16" fmla="*/ 35 w 122"/>
                <a:gd name="T17" fmla="*/ 126 h 126"/>
                <a:gd name="T18" fmla="*/ 12 w 122"/>
                <a:gd name="T19" fmla="*/ 81 h 126"/>
                <a:gd name="T20" fmla="*/ 4 w 122"/>
                <a:gd name="T21" fmla="*/ 56 h 126"/>
                <a:gd name="T22" fmla="*/ 2 w 122"/>
                <a:gd name="T23" fmla="*/ 34 h 126"/>
                <a:gd name="T24" fmla="*/ 6 w 122"/>
                <a:gd name="T25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6">
                  <a:moveTo>
                    <a:pt x="6" y="30"/>
                  </a:moveTo>
                  <a:cubicBezTo>
                    <a:pt x="6" y="31"/>
                    <a:pt x="4" y="33"/>
                    <a:pt x="4" y="34"/>
                  </a:cubicBezTo>
                  <a:cubicBezTo>
                    <a:pt x="20" y="27"/>
                    <a:pt x="36" y="21"/>
                    <a:pt x="52" y="14"/>
                  </a:cubicBezTo>
                  <a:cubicBezTo>
                    <a:pt x="62" y="10"/>
                    <a:pt x="71" y="9"/>
                    <a:pt x="81" y="4"/>
                  </a:cubicBezTo>
                  <a:cubicBezTo>
                    <a:pt x="90" y="0"/>
                    <a:pt x="94" y="10"/>
                    <a:pt x="97" y="18"/>
                  </a:cubicBezTo>
                  <a:cubicBezTo>
                    <a:pt x="106" y="39"/>
                    <a:pt x="122" y="67"/>
                    <a:pt x="122" y="91"/>
                  </a:cubicBezTo>
                  <a:cubicBezTo>
                    <a:pt x="115" y="99"/>
                    <a:pt x="111" y="99"/>
                    <a:pt x="101" y="102"/>
                  </a:cubicBezTo>
                  <a:cubicBezTo>
                    <a:pt x="90" y="107"/>
                    <a:pt x="79" y="109"/>
                    <a:pt x="68" y="113"/>
                  </a:cubicBezTo>
                  <a:cubicBezTo>
                    <a:pt x="57" y="118"/>
                    <a:pt x="46" y="124"/>
                    <a:pt x="35" y="126"/>
                  </a:cubicBezTo>
                  <a:cubicBezTo>
                    <a:pt x="25" y="112"/>
                    <a:pt x="17" y="97"/>
                    <a:pt x="12" y="81"/>
                  </a:cubicBezTo>
                  <a:cubicBezTo>
                    <a:pt x="9" y="72"/>
                    <a:pt x="8" y="64"/>
                    <a:pt x="4" y="56"/>
                  </a:cubicBezTo>
                  <a:cubicBezTo>
                    <a:pt x="0" y="49"/>
                    <a:pt x="3" y="41"/>
                    <a:pt x="2" y="34"/>
                  </a:cubicBezTo>
                  <a:cubicBezTo>
                    <a:pt x="4" y="33"/>
                    <a:pt x="5" y="31"/>
                    <a:pt x="6" y="3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39"/>
            <p:cNvSpPr/>
            <p:nvPr userDrawn="1"/>
          </p:nvSpPr>
          <p:spPr bwMode="auto">
            <a:xfrm>
              <a:off x="2781300" y="3154363"/>
              <a:ext cx="76200" cy="92075"/>
            </a:xfrm>
            <a:custGeom>
              <a:avLst/>
              <a:gdLst>
                <a:gd name="T0" fmla="*/ 52 w 75"/>
                <a:gd name="T1" fmla="*/ 0 h 90"/>
                <a:gd name="T2" fmla="*/ 56 w 75"/>
                <a:gd name="T3" fmla="*/ 7 h 90"/>
                <a:gd name="T4" fmla="*/ 75 w 75"/>
                <a:gd name="T5" fmla="*/ 60 h 90"/>
                <a:gd name="T6" fmla="*/ 59 w 75"/>
                <a:gd name="T7" fmla="*/ 70 h 90"/>
                <a:gd name="T8" fmla="*/ 36 w 75"/>
                <a:gd name="T9" fmla="*/ 81 h 90"/>
                <a:gd name="T10" fmla="*/ 21 w 75"/>
                <a:gd name="T11" fmla="*/ 90 h 90"/>
                <a:gd name="T12" fmla="*/ 0 w 75"/>
                <a:gd name="T13" fmla="*/ 29 h 90"/>
                <a:gd name="T14" fmla="*/ 52 w 7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0">
                  <a:moveTo>
                    <a:pt x="52" y="0"/>
                  </a:moveTo>
                  <a:cubicBezTo>
                    <a:pt x="55" y="2"/>
                    <a:pt x="56" y="5"/>
                    <a:pt x="56" y="7"/>
                  </a:cubicBezTo>
                  <a:cubicBezTo>
                    <a:pt x="63" y="23"/>
                    <a:pt x="74" y="43"/>
                    <a:pt x="75" y="60"/>
                  </a:cubicBezTo>
                  <a:cubicBezTo>
                    <a:pt x="69" y="67"/>
                    <a:pt x="66" y="67"/>
                    <a:pt x="59" y="70"/>
                  </a:cubicBezTo>
                  <a:cubicBezTo>
                    <a:pt x="52" y="75"/>
                    <a:pt x="43" y="77"/>
                    <a:pt x="36" y="81"/>
                  </a:cubicBezTo>
                  <a:cubicBezTo>
                    <a:pt x="31" y="84"/>
                    <a:pt x="26" y="87"/>
                    <a:pt x="21" y="90"/>
                  </a:cubicBezTo>
                  <a:cubicBezTo>
                    <a:pt x="13" y="69"/>
                    <a:pt x="6" y="49"/>
                    <a:pt x="0" y="29"/>
                  </a:cubicBezTo>
                  <a:cubicBezTo>
                    <a:pt x="16" y="19"/>
                    <a:pt x="34" y="10"/>
                    <a:pt x="52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40"/>
            <p:cNvSpPr/>
            <p:nvPr userDrawn="1"/>
          </p:nvSpPr>
          <p:spPr bwMode="auto">
            <a:xfrm>
              <a:off x="2827338" y="3119438"/>
              <a:ext cx="95250" cy="100013"/>
            </a:xfrm>
            <a:custGeom>
              <a:avLst/>
              <a:gdLst>
                <a:gd name="T0" fmla="*/ 71 w 93"/>
                <a:gd name="T1" fmla="*/ 0 h 99"/>
                <a:gd name="T2" fmla="*/ 74 w 93"/>
                <a:gd name="T3" fmla="*/ 8 h 99"/>
                <a:gd name="T4" fmla="*/ 93 w 93"/>
                <a:gd name="T5" fmla="*/ 63 h 99"/>
                <a:gd name="T6" fmla="*/ 77 w 93"/>
                <a:gd name="T7" fmla="*/ 74 h 99"/>
                <a:gd name="T8" fmla="*/ 52 w 93"/>
                <a:gd name="T9" fmla="*/ 86 h 99"/>
                <a:gd name="T10" fmla="*/ 25 w 93"/>
                <a:gd name="T11" fmla="*/ 99 h 99"/>
                <a:gd name="T12" fmla="*/ 8 w 93"/>
                <a:gd name="T13" fmla="*/ 66 h 99"/>
                <a:gd name="T14" fmla="*/ 3 w 93"/>
                <a:gd name="T15" fmla="*/ 46 h 99"/>
                <a:gd name="T16" fmla="*/ 1 w 93"/>
                <a:gd name="T17" fmla="*/ 38 h 99"/>
                <a:gd name="T18" fmla="*/ 71 w 9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9">
                  <a:moveTo>
                    <a:pt x="71" y="0"/>
                  </a:moveTo>
                  <a:cubicBezTo>
                    <a:pt x="72" y="2"/>
                    <a:pt x="73" y="5"/>
                    <a:pt x="74" y="8"/>
                  </a:cubicBezTo>
                  <a:cubicBezTo>
                    <a:pt x="81" y="24"/>
                    <a:pt x="93" y="44"/>
                    <a:pt x="93" y="63"/>
                  </a:cubicBezTo>
                  <a:cubicBezTo>
                    <a:pt x="87" y="70"/>
                    <a:pt x="84" y="71"/>
                    <a:pt x="77" y="74"/>
                  </a:cubicBezTo>
                  <a:cubicBezTo>
                    <a:pt x="69" y="79"/>
                    <a:pt x="60" y="81"/>
                    <a:pt x="52" y="86"/>
                  </a:cubicBezTo>
                  <a:cubicBezTo>
                    <a:pt x="43" y="90"/>
                    <a:pt x="34" y="96"/>
                    <a:pt x="25" y="99"/>
                  </a:cubicBezTo>
                  <a:cubicBezTo>
                    <a:pt x="18" y="89"/>
                    <a:pt x="13" y="77"/>
                    <a:pt x="8" y="66"/>
                  </a:cubicBezTo>
                  <a:cubicBezTo>
                    <a:pt x="7" y="59"/>
                    <a:pt x="6" y="52"/>
                    <a:pt x="3" y="46"/>
                  </a:cubicBezTo>
                  <a:cubicBezTo>
                    <a:pt x="1" y="44"/>
                    <a:pt x="0" y="41"/>
                    <a:pt x="1" y="38"/>
                  </a:cubicBezTo>
                  <a:cubicBezTo>
                    <a:pt x="24" y="25"/>
                    <a:pt x="47" y="13"/>
                    <a:pt x="71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41"/>
            <p:cNvSpPr/>
            <p:nvPr userDrawn="1"/>
          </p:nvSpPr>
          <p:spPr bwMode="auto">
            <a:xfrm>
              <a:off x="3078163" y="3027363"/>
              <a:ext cx="147638" cy="134938"/>
            </a:xfrm>
            <a:custGeom>
              <a:avLst/>
              <a:gdLst>
                <a:gd name="T0" fmla="*/ 78 w 147"/>
                <a:gd name="T1" fmla="*/ 22 h 133"/>
                <a:gd name="T2" fmla="*/ 117 w 147"/>
                <a:gd name="T3" fmla="*/ 6 h 133"/>
                <a:gd name="T4" fmla="*/ 147 w 147"/>
                <a:gd name="T5" fmla="*/ 88 h 133"/>
                <a:gd name="T6" fmla="*/ 127 w 147"/>
                <a:gd name="T7" fmla="*/ 102 h 133"/>
                <a:gd name="T8" fmla="*/ 92 w 147"/>
                <a:gd name="T9" fmla="*/ 116 h 133"/>
                <a:gd name="T10" fmla="*/ 57 w 147"/>
                <a:gd name="T11" fmla="*/ 133 h 133"/>
                <a:gd name="T12" fmla="*/ 78 w 147"/>
                <a:gd name="T13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33">
                  <a:moveTo>
                    <a:pt x="78" y="22"/>
                  </a:moveTo>
                  <a:cubicBezTo>
                    <a:pt x="88" y="17"/>
                    <a:pt x="106" y="10"/>
                    <a:pt x="117" y="6"/>
                  </a:cubicBezTo>
                  <a:cubicBezTo>
                    <a:pt x="129" y="0"/>
                    <a:pt x="140" y="79"/>
                    <a:pt x="147" y="88"/>
                  </a:cubicBezTo>
                  <a:cubicBezTo>
                    <a:pt x="140" y="97"/>
                    <a:pt x="137" y="97"/>
                    <a:pt x="127" y="102"/>
                  </a:cubicBezTo>
                  <a:cubicBezTo>
                    <a:pt x="115" y="107"/>
                    <a:pt x="103" y="111"/>
                    <a:pt x="92" y="116"/>
                  </a:cubicBezTo>
                  <a:cubicBezTo>
                    <a:pt x="80" y="122"/>
                    <a:pt x="68" y="129"/>
                    <a:pt x="57" y="133"/>
                  </a:cubicBezTo>
                  <a:cubicBezTo>
                    <a:pt x="32" y="32"/>
                    <a:pt x="0" y="61"/>
                    <a:pt x="78" y="2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42"/>
            <p:cNvSpPr/>
            <p:nvPr userDrawn="1"/>
          </p:nvSpPr>
          <p:spPr bwMode="auto">
            <a:xfrm>
              <a:off x="3079750" y="2940050"/>
              <a:ext cx="147638" cy="138113"/>
            </a:xfrm>
            <a:custGeom>
              <a:avLst/>
              <a:gdLst>
                <a:gd name="T0" fmla="*/ 115 w 145"/>
                <a:gd name="T1" fmla="*/ 0 h 137"/>
                <a:gd name="T2" fmla="*/ 120 w 145"/>
                <a:gd name="T3" fmla="*/ 10 h 137"/>
                <a:gd name="T4" fmla="*/ 143 w 145"/>
                <a:gd name="T5" fmla="*/ 79 h 137"/>
                <a:gd name="T6" fmla="*/ 116 w 145"/>
                <a:gd name="T7" fmla="*/ 96 h 137"/>
                <a:gd name="T8" fmla="*/ 74 w 145"/>
                <a:gd name="T9" fmla="*/ 116 h 137"/>
                <a:gd name="T10" fmla="*/ 31 w 145"/>
                <a:gd name="T11" fmla="*/ 137 h 137"/>
                <a:gd name="T12" fmla="*/ 8 w 145"/>
                <a:gd name="T13" fmla="*/ 97 h 137"/>
                <a:gd name="T14" fmla="*/ 2 w 145"/>
                <a:gd name="T15" fmla="*/ 74 h 137"/>
                <a:gd name="T16" fmla="*/ 1 w 145"/>
                <a:gd name="T17" fmla="*/ 62 h 137"/>
                <a:gd name="T18" fmla="*/ 115 w 145"/>
                <a:gd name="T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7">
                  <a:moveTo>
                    <a:pt x="115" y="0"/>
                  </a:moveTo>
                  <a:cubicBezTo>
                    <a:pt x="118" y="3"/>
                    <a:pt x="119" y="6"/>
                    <a:pt x="120" y="10"/>
                  </a:cubicBezTo>
                  <a:cubicBezTo>
                    <a:pt x="128" y="29"/>
                    <a:pt x="145" y="53"/>
                    <a:pt x="143" y="79"/>
                  </a:cubicBezTo>
                  <a:cubicBezTo>
                    <a:pt x="133" y="89"/>
                    <a:pt x="129" y="90"/>
                    <a:pt x="116" y="96"/>
                  </a:cubicBezTo>
                  <a:cubicBezTo>
                    <a:pt x="102" y="103"/>
                    <a:pt x="88" y="109"/>
                    <a:pt x="74" y="116"/>
                  </a:cubicBezTo>
                  <a:cubicBezTo>
                    <a:pt x="60" y="124"/>
                    <a:pt x="46" y="133"/>
                    <a:pt x="31" y="137"/>
                  </a:cubicBezTo>
                  <a:cubicBezTo>
                    <a:pt x="21" y="126"/>
                    <a:pt x="13" y="112"/>
                    <a:pt x="8" y="97"/>
                  </a:cubicBezTo>
                  <a:cubicBezTo>
                    <a:pt x="6" y="90"/>
                    <a:pt x="5" y="80"/>
                    <a:pt x="2" y="74"/>
                  </a:cubicBezTo>
                  <a:cubicBezTo>
                    <a:pt x="0" y="71"/>
                    <a:pt x="0" y="66"/>
                    <a:pt x="1" y="62"/>
                  </a:cubicBezTo>
                  <a:cubicBezTo>
                    <a:pt x="37" y="42"/>
                    <a:pt x="75" y="21"/>
                    <a:pt x="115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43"/>
            <p:cNvSpPr/>
            <p:nvPr userDrawn="1"/>
          </p:nvSpPr>
          <p:spPr bwMode="auto">
            <a:xfrm>
              <a:off x="2801938" y="3224213"/>
              <a:ext cx="58738" cy="84138"/>
            </a:xfrm>
            <a:custGeom>
              <a:avLst/>
              <a:gdLst>
                <a:gd name="T0" fmla="*/ 0 w 59"/>
                <a:gd name="T1" fmla="*/ 16 h 83"/>
                <a:gd name="T2" fmla="*/ 8 w 59"/>
                <a:gd name="T3" fmla="*/ 12 h 83"/>
                <a:gd name="T4" fmla="*/ 30 w 59"/>
                <a:gd name="T5" fmla="*/ 3 h 83"/>
                <a:gd name="T6" fmla="*/ 41 w 59"/>
                <a:gd name="T7" fmla="*/ 13 h 83"/>
                <a:gd name="T8" fmla="*/ 59 w 59"/>
                <a:gd name="T9" fmla="*/ 65 h 83"/>
                <a:gd name="T10" fmla="*/ 44 w 59"/>
                <a:gd name="T11" fmla="*/ 75 h 83"/>
                <a:gd name="T12" fmla="*/ 23 w 59"/>
                <a:gd name="T13" fmla="*/ 83 h 83"/>
                <a:gd name="T14" fmla="*/ 0 w 59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3">
                  <a:moveTo>
                    <a:pt x="0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15" y="8"/>
                    <a:pt x="22" y="7"/>
                    <a:pt x="30" y="3"/>
                  </a:cubicBezTo>
                  <a:cubicBezTo>
                    <a:pt x="36" y="0"/>
                    <a:pt x="39" y="7"/>
                    <a:pt x="41" y="13"/>
                  </a:cubicBezTo>
                  <a:cubicBezTo>
                    <a:pt x="47" y="28"/>
                    <a:pt x="58" y="48"/>
                    <a:pt x="59" y="65"/>
                  </a:cubicBezTo>
                  <a:cubicBezTo>
                    <a:pt x="54" y="72"/>
                    <a:pt x="50" y="72"/>
                    <a:pt x="44" y="75"/>
                  </a:cubicBezTo>
                  <a:cubicBezTo>
                    <a:pt x="37" y="78"/>
                    <a:pt x="30" y="81"/>
                    <a:pt x="23" y="83"/>
                  </a:cubicBezTo>
                  <a:cubicBezTo>
                    <a:pt x="15" y="61"/>
                    <a:pt x="8" y="38"/>
                    <a:pt x="0" y="16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44"/>
            <p:cNvSpPr/>
            <p:nvPr userDrawn="1"/>
          </p:nvSpPr>
          <p:spPr bwMode="auto">
            <a:xfrm>
              <a:off x="2894013" y="3160713"/>
              <a:ext cx="100013" cy="107950"/>
            </a:xfrm>
            <a:custGeom>
              <a:avLst/>
              <a:gdLst>
                <a:gd name="T0" fmla="*/ 6 w 99"/>
                <a:gd name="T1" fmla="*/ 31 h 107"/>
                <a:gd name="T2" fmla="*/ 3 w 99"/>
                <a:gd name="T3" fmla="*/ 34 h 107"/>
                <a:gd name="T4" fmla="*/ 42 w 99"/>
                <a:gd name="T5" fmla="*/ 14 h 107"/>
                <a:gd name="T6" fmla="*/ 67 w 99"/>
                <a:gd name="T7" fmla="*/ 5 h 107"/>
                <a:gd name="T8" fmla="*/ 79 w 99"/>
                <a:gd name="T9" fmla="*/ 15 h 107"/>
                <a:gd name="T10" fmla="*/ 99 w 99"/>
                <a:gd name="T11" fmla="*/ 71 h 107"/>
                <a:gd name="T12" fmla="*/ 83 w 99"/>
                <a:gd name="T13" fmla="*/ 82 h 107"/>
                <a:gd name="T14" fmla="*/ 55 w 99"/>
                <a:gd name="T15" fmla="*/ 93 h 107"/>
                <a:gd name="T16" fmla="*/ 27 w 99"/>
                <a:gd name="T17" fmla="*/ 107 h 107"/>
                <a:gd name="T18" fmla="*/ 9 w 99"/>
                <a:gd name="T19" fmla="*/ 72 h 107"/>
                <a:gd name="T20" fmla="*/ 3 w 99"/>
                <a:gd name="T21" fmla="*/ 52 h 107"/>
                <a:gd name="T22" fmla="*/ 3 w 99"/>
                <a:gd name="T23" fmla="*/ 34 h 107"/>
                <a:gd name="T24" fmla="*/ 6 w 99"/>
                <a:gd name="T2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7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6" y="28"/>
                    <a:pt x="29" y="21"/>
                    <a:pt x="42" y="14"/>
                  </a:cubicBezTo>
                  <a:cubicBezTo>
                    <a:pt x="51" y="10"/>
                    <a:pt x="59" y="8"/>
                    <a:pt x="67" y="5"/>
                  </a:cubicBezTo>
                  <a:cubicBezTo>
                    <a:pt x="74" y="0"/>
                    <a:pt x="77" y="8"/>
                    <a:pt x="79" y="15"/>
                  </a:cubicBezTo>
                  <a:cubicBezTo>
                    <a:pt x="87" y="31"/>
                    <a:pt x="99" y="52"/>
                    <a:pt x="99" y="71"/>
                  </a:cubicBezTo>
                  <a:cubicBezTo>
                    <a:pt x="93" y="78"/>
                    <a:pt x="90" y="78"/>
                    <a:pt x="83" y="82"/>
                  </a:cubicBezTo>
                  <a:cubicBezTo>
                    <a:pt x="73" y="86"/>
                    <a:pt x="64" y="88"/>
                    <a:pt x="55" y="93"/>
                  </a:cubicBezTo>
                  <a:cubicBezTo>
                    <a:pt x="46" y="98"/>
                    <a:pt x="36" y="103"/>
                    <a:pt x="27" y="107"/>
                  </a:cubicBezTo>
                  <a:cubicBezTo>
                    <a:pt x="19" y="96"/>
                    <a:pt x="13" y="84"/>
                    <a:pt x="9" y="72"/>
                  </a:cubicBezTo>
                  <a:cubicBezTo>
                    <a:pt x="6" y="65"/>
                    <a:pt x="6" y="58"/>
                    <a:pt x="3" y="52"/>
                  </a:cubicBezTo>
                  <a:cubicBezTo>
                    <a:pt x="0" y="47"/>
                    <a:pt x="3" y="40"/>
                    <a:pt x="3" y="34"/>
                  </a:cubicBezTo>
                  <a:cubicBezTo>
                    <a:pt x="4" y="33"/>
                    <a:pt x="4" y="32"/>
                    <a:pt x="6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45"/>
            <p:cNvSpPr/>
            <p:nvPr userDrawn="1"/>
          </p:nvSpPr>
          <p:spPr bwMode="auto">
            <a:xfrm>
              <a:off x="3027363" y="3090863"/>
              <a:ext cx="114300" cy="115888"/>
            </a:xfrm>
            <a:custGeom>
              <a:avLst/>
              <a:gdLst>
                <a:gd name="T0" fmla="*/ 6 w 113"/>
                <a:gd name="T1" fmla="*/ 34 h 115"/>
                <a:gd name="T2" fmla="*/ 4 w 113"/>
                <a:gd name="T3" fmla="*/ 37 h 115"/>
                <a:gd name="T4" fmla="*/ 49 w 113"/>
                <a:gd name="T5" fmla="*/ 15 h 115"/>
                <a:gd name="T6" fmla="*/ 77 w 113"/>
                <a:gd name="T7" fmla="*/ 3 h 115"/>
                <a:gd name="T8" fmla="*/ 92 w 113"/>
                <a:gd name="T9" fmla="*/ 14 h 115"/>
                <a:gd name="T10" fmla="*/ 112 w 113"/>
                <a:gd name="T11" fmla="*/ 75 h 115"/>
                <a:gd name="T12" fmla="*/ 92 w 113"/>
                <a:gd name="T13" fmla="*/ 87 h 115"/>
                <a:gd name="T14" fmla="*/ 62 w 113"/>
                <a:gd name="T15" fmla="*/ 100 h 115"/>
                <a:gd name="T16" fmla="*/ 29 w 113"/>
                <a:gd name="T17" fmla="*/ 115 h 115"/>
                <a:gd name="T18" fmla="*/ 10 w 113"/>
                <a:gd name="T19" fmla="*/ 78 h 115"/>
                <a:gd name="T20" fmla="*/ 3 w 113"/>
                <a:gd name="T21" fmla="*/ 57 h 115"/>
                <a:gd name="T22" fmla="*/ 3 w 113"/>
                <a:gd name="T23" fmla="*/ 38 h 115"/>
                <a:gd name="T24" fmla="*/ 6 w 113"/>
                <a:gd name="T25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15">
                  <a:moveTo>
                    <a:pt x="6" y="34"/>
                  </a:moveTo>
                  <a:cubicBezTo>
                    <a:pt x="6" y="35"/>
                    <a:pt x="5" y="36"/>
                    <a:pt x="4" y="37"/>
                  </a:cubicBezTo>
                  <a:cubicBezTo>
                    <a:pt x="18" y="30"/>
                    <a:pt x="34" y="22"/>
                    <a:pt x="49" y="15"/>
                  </a:cubicBezTo>
                  <a:cubicBezTo>
                    <a:pt x="59" y="11"/>
                    <a:pt x="68" y="9"/>
                    <a:pt x="77" y="3"/>
                  </a:cubicBezTo>
                  <a:cubicBezTo>
                    <a:pt x="86" y="0"/>
                    <a:pt x="89" y="8"/>
                    <a:pt x="92" y="14"/>
                  </a:cubicBezTo>
                  <a:cubicBezTo>
                    <a:pt x="99" y="31"/>
                    <a:pt x="113" y="54"/>
                    <a:pt x="112" y="75"/>
                  </a:cubicBezTo>
                  <a:cubicBezTo>
                    <a:pt x="106" y="82"/>
                    <a:pt x="102" y="83"/>
                    <a:pt x="92" y="87"/>
                  </a:cubicBezTo>
                  <a:cubicBezTo>
                    <a:pt x="82" y="92"/>
                    <a:pt x="71" y="95"/>
                    <a:pt x="62" y="100"/>
                  </a:cubicBezTo>
                  <a:cubicBezTo>
                    <a:pt x="51" y="106"/>
                    <a:pt x="40" y="111"/>
                    <a:pt x="29" y="115"/>
                  </a:cubicBezTo>
                  <a:cubicBezTo>
                    <a:pt x="21" y="104"/>
                    <a:pt x="15" y="91"/>
                    <a:pt x="10" y="78"/>
                  </a:cubicBezTo>
                  <a:cubicBezTo>
                    <a:pt x="7" y="71"/>
                    <a:pt x="7" y="63"/>
                    <a:pt x="3" y="57"/>
                  </a:cubicBezTo>
                  <a:cubicBezTo>
                    <a:pt x="0" y="52"/>
                    <a:pt x="3" y="44"/>
                    <a:pt x="3" y="38"/>
                  </a:cubicBezTo>
                  <a:cubicBezTo>
                    <a:pt x="5" y="36"/>
                    <a:pt x="5" y="35"/>
                    <a:pt x="6" y="34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46"/>
            <p:cNvSpPr/>
            <p:nvPr userDrawn="1"/>
          </p:nvSpPr>
          <p:spPr bwMode="auto">
            <a:xfrm>
              <a:off x="3189288" y="2995613"/>
              <a:ext cx="115888" cy="127000"/>
            </a:xfrm>
            <a:custGeom>
              <a:avLst/>
              <a:gdLst>
                <a:gd name="T0" fmla="*/ 7 w 113"/>
                <a:gd name="T1" fmla="*/ 32 h 125"/>
                <a:gd name="T2" fmla="*/ 4 w 113"/>
                <a:gd name="T3" fmla="*/ 36 h 125"/>
                <a:gd name="T4" fmla="*/ 57 w 113"/>
                <a:gd name="T5" fmla="*/ 9 h 125"/>
                <a:gd name="T6" fmla="*/ 82 w 113"/>
                <a:gd name="T7" fmla="*/ 0 h 125"/>
                <a:gd name="T8" fmla="*/ 113 w 113"/>
                <a:gd name="T9" fmla="*/ 89 h 125"/>
                <a:gd name="T10" fmla="*/ 108 w 113"/>
                <a:gd name="T11" fmla="*/ 92 h 125"/>
                <a:gd name="T12" fmla="*/ 71 w 113"/>
                <a:gd name="T13" fmla="*/ 108 h 125"/>
                <a:gd name="T14" fmla="*/ 34 w 113"/>
                <a:gd name="T15" fmla="*/ 125 h 125"/>
                <a:gd name="T16" fmla="*/ 12 w 113"/>
                <a:gd name="T17" fmla="*/ 83 h 125"/>
                <a:gd name="T18" fmla="*/ 3 w 113"/>
                <a:gd name="T19" fmla="*/ 59 h 125"/>
                <a:gd name="T20" fmla="*/ 3 w 113"/>
                <a:gd name="T21" fmla="*/ 37 h 125"/>
                <a:gd name="T22" fmla="*/ 7 w 113"/>
                <a:gd name="T23" fmla="*/ 3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5">
                  <a:moveTo>
                    <a:pt x="7" y="32"/>
                  </a:moveTo>
                  <a:cubicBezTo>
                    <a:pt x="6" y="33"/>
                    <a:pt x="5" y="35"/>
                    <a:pt x="4" y="36"/>
                  </a:cubicBezTo>
                  <a:cubicBezTo>
                    <a:pt x="21" y="28"/>
                    <a:pt x="38" y="18"/>
                    <a:pt x="57" y="9"/>
                  </a:cubicBezTo>
                  <a:cubicBezTo>
                    <a:pt x="66" y="5"/>
                    <a:pt x="74" y="2"/>
                    <a:pt x="82" y="0"/>
                  </a:cubicBezTo>
                  <a:cubicBezTo>
                    <a:pt x="93" y="30"/>
                    <a:pt x="104" y="60"/>
                    <a:pt x="113" y="89"/>
                  </a:cubicBezTo>
                  <a:cubicBezTo>
                    <a:pt x="112" y="90"/>
                    <a:pt x="111" y="91"/>
                    <a:pt x="108" y="92"/>
                  </a:cubicBezTo>
                  <a:cubicBezTo>
                    <a:pt x="96" y="97"/>
                    <a:pt x="83" y="102"/>
                    <a:pt x="71" y="108"/>
                  </a:cubicBezTo>
                  <a:cubicBezTo>
                    <a:pt x="59" y="114"/>
                    <a:pt x="46" y="121"/>
                    <a:pt x="34" y="125"/>
                  </a:cubicBezTo>
                  <a:cubicBezTo>
                    <a:pt x="24" y="113"/>
                    <a:pt x="17" y="97"/>
                    <a:pt x="12" y="83"/>
                  </a:cubicBezTo>
                  <a:cubicBezTo>
                    <a:pt x="8" y="76"/>
                    <a:pt x="7" y="66"/>
                    <a:pt x="3" y="59"/>
                  </a:cubicBezTo>
                  <a:cubicBezTo>
                    <a:pt x="0" y="53"/>
                    <a:pt x="4" y="44"/>
                    <a:pt x="3" y="37"/>
                  </a:cubicBezTo>
                  <a:cubicBezTo>
                    <a:pt x="5" y="35"/>
                    <a:pt x="5" y="34"/>
                    <a:pt x="7" y="3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47"/>
            <p:cNvSpPr>
              <a:spLocks noEditPoints="1"/>
            </p:cNvSpPr>
            <p:nvPr userDrawn="1"/>
          </p:nvSpPr>
          <p:spPr bwMode="auto">
            <a:xfrm>
              <a:off x="2824163" y="3282950"/>
              <a:ext cx="87313" cy="95250"/>
            </a:xfrm>
            <a:custGeom>
              <a:avLst/>
              <a:gdLst>
                <a:gd name="T0" fmla="*/ 0 w 86"/>
                <a:gd name="T1" fmla="*/ 24 h 94"/>
                <a:gd name="T2" fmla="*/ 0 w 86"/>
                <a:gd name="T3" fmla="*/ 24 h 94"/>
                <a:gd name="T4" fmla="*/ 0 w 86"/>
                <a:gd name="T5" fmla="*/ 26 h 94"/>
                <a:gd name="T6" fmla="*/ 33 w 86"/>
                <a:gd name="T7" fmla="*/ 11 h 94"/>
                <a:gd name="T8" fmla="*/ 56 w 86"/>
                <a:gd name="T9" fmla="*/ 3 h 94"/>
                <a:gd name="T10" fmla="*/ 67 w 86"/>
                <a:gd name="T11" fmla="*/ 13 h 94"/>
                <a:gd name="T12" fmla="*/ 86 w 86"/>
                <a:gd name="T13" fmla="*/ 67 h 94"/>
                <a:gd name="T14" fmla="*/ 71 w 86"/>
                <a:gd name="T15" fmla="*/ 75 h 94"/>
                <a:gd name="T16" fmla="*/ 45 w 86"/>
                <a:gd name="T17" fmla="*/ 84 h 94"/>
                <a:gd name="T18" fmla="*/ 24 w 86"/>
                <a:gd name="T19" fmla="*/ 94 h 94"/>
                <a:gd name="T20" fmla="*/ 0 w 86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9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26"/>
                  </a:moveTo>
                  <a:cubicBezTo>
                    <a:pt x="11" y="21"/>
                    <a:pt x="22" y="16"/>
                    <a:pt x="33" y="11"/>
                  </a:cubicBezTo>
                  <a:cubicBezTo>
                    <a:pt x="41" y="7"/>
                    <a:pt x="48" y="6"/>
                    <a:pt x="56" y="3"/>
                  </a:cubicBezTo>
                  <a:cubicBezTo>
                    <a:pt x="62" y="0"/>
                    <a:pt x="65" y="7"/>
                    <a:pt x="67" y="13"/>
                  </a:cubicBezTo>
                  <a:cubicBezTo>
                    <a:pt x="73" y="29"/>
                    <a:pt x="86" y="48"/>
                    <a:pt x="86" y="67"/>
                  </a:cubicBezTo>
                  <a:cubicBezTo>
                    <a:pt x="80" y="72"/>
                    <a:pt x="78" y="72"/>
                    <a:pt x="71" y="75"/>
                  </a:cubicBezTo>
                  <a:cubicBezTo>
                    <a:pt x="62" y="79"/>
                    <a:pt x="53" y="81"/>
                    <a:pt x="45" y="84"/>
                  </a:cubicBezTo>
                  <a:cubicBezTo>
                    <a:pt x="38" y="88"/>
                    <a:pt x="31" y="92"/>
                    <a:pt x="24" y="94"/>
                  </a:cubicBezTo>
                  <a:cubicBezTo>
                    <a:pt x="16" y="71"/>
                    <a:pt x="8" y="49"/>
                    <a:pt x="0" y="26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48"/>
            <p:cNvSpPr/>
            <p:nvPr userDrawn="1"/>
          </p:nvSpPr>
          <p:spPr bwMode="auto">
            <a:xfrm>
              <a:off x="2881313" y="3254375"/>
              <a:ext cx="98425" cy="101600"/>
            </a:xfrm>
            <a:custGeom>
              <a:avLst/>
              <a:gdLst>
                <a:gd name="T0" fmla="*/ 5 w 97"/>
                <a:gd name="T1" fmla="*/ 26 h 100"/>
                <a:gd name="T2" fmla="*/ 3 w 97"/>
                <a:gd name="T3" fmla="*/ 29 h 100"/>
                <a:gd name="T4" fmla="*/ 41 w 97"/>
                <a:gd name="T5" fmla="*/ 13 h 100"/>
                <a:gd name="T6" fmla="*/ 66 w 97"/>
                <a:gd name="T7" fmla="*/ 4 h 100"/>
                <a:gd name="T8" fmla="*/ 78 w 97"/>
                <a:gd name="T9" fmla="*/ 14 h 100"/>
                <a:gd name="T10" fmla="*/ 97 w 97"/>
                <a:gd name="T11" fmla="*/ 70 h 100"/>
                <a:gd name="T12" fmla="*/ 80 w 97"/>
                <a:gd name="T13" fmla="*/ 79 h 100"/>
                <a:gd name="T14" fmla="*/ 53 w 97"/>
                <a:gd name="T15" fmla="*/ 89 h 100"/>
                <a:gd name="T16" fmla="*/ 27 w 97"/>
                <a:gd name="T17" fmla="*/ 100 h 100"/>
                <a:gd name="T18" fmla="*/ 9 w 97"/>
                <a:gd name="T19" fmla="*/ 66 h 100"/>
                <a:gd name="T20" fmla="*/ 3 w 97"/>
                <a:gd name="T21" fmla="*/ 47 h 100"/>
                <a:gd name="T22" fmla="*/ 2 w 97"/>
                <a:gd name="T23" fmla="*/ 30 h 100"/>
                <a:gd name="T24" fmla="*/ 5 w 97"/>
                <a:gd name="T25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00">
                  <a:moveTo>
                    <a:pt x="5" y="26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15" y="24"/>
                    <a:pt x="28" y="18"/>
                    <a:pt x="41" y="13"/>
                  </a:cubicBezTo>
                  <a:cubicBezTo>
                    <a:pt x="49" y="9"/>
                    <a:pt x="57" y="8"/>
                    <a:pt x="66" y="4"/>
                  </a:cubicBezTo>
                  <a:cubicBezTo>
                    <a:pt x="73" y="0"/>
                    <a:pt x="76" y="8"/>
                    <a:pt x="78" y="14"/>
                  </a:cubicBezTo>
                  <a:cubicBezTo>
                    <a:pt x="84" y="30"/>
                    <a:pt x="97" y="51"/>
                    <a:pt x="97" y="70"/>
                  </a:cubicBezTo>
                  <a:cubicBezTo>
                    <a:pt x="91" y="76"/>
                    <a:pt x="88" y="76"/>
                    <a:pt x="80" y="79"/>
                  </a:cubicBezTo>
                  <a:cubicBezTo>
                    <a:pt x="71" y="83"/>
                    <a:pt x="62" y="85"/>
                    <a:pt x="53" y="89"/>
                  </a:cubicBezTo>
                  <a:cubicBezTo>
                    <a:pt x="45" y="93"/>
                    <a:pt x="36" y="98"/>
                    <a:pt x="27" y="100"/>
                  </a:cubicBezTo>
                  <a:cubicBezTo>
                    <a:pt x="19" y="90"/>
                    <a:pt x="13" y="78"/>
                    <a:pt x="9" y="66"/>
                  </a:cubicBezTo>
                  <a:cubicBezTo>
                    <a:pt x="6" y="60"/>
                    <a:pt x="6" y="52"/>
                    <a:pt x="3" y="47"/>
                  </a:cubicBezTo>
                  <a:cubicBezTo>
                    <a:pt x="0" y="42"/>
                    <a:pt x="3" y="35"/>
                    <a:pt x="2" y="30"/>
                  </a:cubicBezTo>
                  <a:cubicBezTo>
                    <a:pt x="4" y="28"/>
                    <a:pt x="4" y="27"/>
                    <a:pt x="5" y="26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49"/>
            <p:cNvSpPr/>
            <p:nvPr userDrawn="1"/>
          </p:nvSpPr>
          <p:spPr bwMode="auto">
            <a:xfrm>
              <a:off x="3017838" y="3184525"/>
              <a:ext cx="112713" cy="112713"/>
            </a:xfrm>
            <a:custGeom>
              <a:avLst/>
              <a:gdLst>
                <a:gd name="T0" fmla="*/ 6 w 111"/>
                <a:gd name="T1" fmla="*/ 31 h 110"/>
                <a:gd name="T2" fmla="*/ 3 w 111"/>
                <a:gd name="T3" fmla="*/ 34 h 110"/>
                <a:gd name="T4" fmla="*/ 47 w 111"/>
                <a:gd name="T5" fmla="*/ 14 h 110"/>
                <a:gd name="T6" fmla="*/ 75 w 111"/>
                <a:gd name="T7" fmla="*/ 3 h 110"/>
                <a:gd name="T8" fmla="*/ 89 w 111"/>
                <a:gd name="T9" fmla="*/ 14 h 110"/>
                <a:gd name="T10" fmla="*/ 110 w 111"/>
                <a:gd name="T11" fmla="*/ 74 h 110"/>
                <a:gd name="T12" fmla="*/ 91 w 111"/>
                <a:gd name="T13" fmla="*/ 85 h 110"/>
                <a:gd name="T14" fmla="*/ 59 w 111"/>
                <a:gd name="T15" fmla="*/ 98 h 110"/>
                <a:gd name="T16" fmla="*/ 28 w 111"/>
                <a:gd name="T17" fmla="*/ 110 h 110"/>
                <a:gd name="T18" fmla="*/ 8 w 111"/>
                <a:gd name="T19" fmla="*/ 74 h 110"/>
                <a:gd name="T20" fmla="*/ 3 w 111"/>
                <a:gd name="T21" fmla="*/ 53 h 110"/>
                <a:gd name="T22" fmla="*/ 3 w 111"/>
                <a:gd name="T23" fmla="*/ 34 h 110"/>
                <a:gd name="T24" fmla="*/ 6 w 111"/>
                <a:gd name="T25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0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8" y="27"/>
                    <a:pt x="33" y="21"/>
                    <a:pt x="47" y="14"/>
                  </a:cubicBezTo>
                  <a:cubicBezTo>
                    <a:pt x="57" y="10"/>
                    <a:pt x="66" y="8"/>
                    <a:pt x="75" y="3"/>
                  </a:cubicBezTo>
                  <a:cubicBezTo>
                    <a:pt x="83" y="0"/>
                    <a:pt x="87" y="8"/>
                    <a:pt x="89" y="14"/>
                  </a:cubicBezTo>
                  <a:cubicBezTo>
                    <a:pt x="96" y="32"/>
                    <a:pt x="111" y="54"/>
                    <a:pt x="110" y="74"/>
                  </a:cubicBezTo>
                  <a:cubicBezTo>
                    <a:pt x="103" y="81"/>
                    <a:pt x="100" y="82"/>
                    <a:pt x="91" y="85"/>
                  </a:cubicBezTo>
                  <a:cubicBezTo>
                    <a:pt x="80" y="90"/>
                    <a:pt x="69" y="93"/>
                    <a:pt x="59" y="98"/>
                  </a:cubicBezTo>
                  <a:cubicBezTo>
                    <a:pt x="49" y="102"/>
                    <a:pt x="39" y="108"/>
                    <a:pt x="28" y="110"/>
                  </a:cubicBezTo>
                  <a:cubicBezTo>
                    <a:pt x="20" y="99"/>
                    <a:pt x="14" y="87"/>
                    <a:pt x="8" y="74"/>
                  </a:cubicBezTo>
                  <a:cubicBezTo>
                    <a:pt x="7" y="67"/>
                    <a:pt x="6" y="59"/>
                    <a:pt x="3" y="53"/>
                  </a:cubicBezTo>
                  <a:cubicBezTo>
                    <a:pt x="0" y="48"/>
                    <a:pt x="3" y="41"/>
                    <a:pt x="3" y="34"/>
                  </a:cubicBezTo>
                  <a:cubicBezTo>
                    <a:pt x="4" y="33"/>
                    <a:pt x="4" y="31"/>
                    <a:pt x="6" y="31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50"/>
            <p:cNvSpPr/>
            <p:nvPr userDrawn="1"/>
          </p:nvSpPr>
          <p:spPr bwMode="auto">
            <a:xfrm>
              <a:off x="3178175" y="3095625"/>
              <a:ext cx="131763" cy="130175"/>
            </a:xfrm>
            <a:custGeom>
              <a:avLst/>
              <a:gdLst>
                <a:gd name="T0" fmla="*/ 8 w 129"/>
                <a:gd name="T1" fmla="*/ 36 h 128"/>
                <a:gd name="T2" fmla="*/ 5 w 129"/>
                <a:gd name="T3" fmla="*/ 40 h 128"/>
                <a:gd name="T4" fmla="*/ 56 w 129"/>
                <a:gd name="T5" fmla="*/ 17 h 128"/>
                <a:gd name="T6" fmla="*/ 89 w 129"/>
                <a:gd name="T7" fmla="*/ 5 h 128"/>
                <a:gd name="T8" fmla="*/ 105 w 129"/>
                <a:gd name="T9" fmla="*/ 17 h 128"/>
                <a:gd name="T10" fmla="*/ 129 w 129"/>
                <a:gd name="T11" fmla="*/ 87 h 128"/>
                <a:gd name="T12" fmla="*/ 106 w 129"/>
                <a:gd name="T13" fmla="*/ 100 h 128"/>
                <a:gd name="T14" fmla="*/ 70 w 129"/>
                <a:gd name="T15" fmla="*/ 113 h 128"/>
                <a:gd name="T16" fmla="*/ 33 w 129"/>
                <a:gd name="T17" fmla="*/ 128 h 128"/>
                <a:gd name="T18" fmla="*/ 11 w 129"/>
                <a:gd name="T19" fmla="*/ 86 h 128"/>
                <a:gd name="T20" fmla="*/ 4 w 129"/>
                <a:gd name="T21" fmla="*/ 62 h 128"/>
                <a:gd name="T22" fmla="*/ 4 w 129"/>
                <a:gd name="T23" fmla="*/ 41 h 128"/>
                <a:gd name="T24" fmla="*/ 8 w 129"/>
                <a:gd name="T2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8">
                  <a:moveTo>
                    <a:pt x="8" y="36"/>
                  </a:moveTo>
                  <a:cubicBezTo>
                    <a:pt x="7" y="37"/>
                    <a:pt x="6" y="39"/>
                    <a:pt x="5" y="40"/>
                  </a:cubicBezTo>
                  <a:cubicBezTo>
                    <a:pt x="22" y="32"/>
                    <a:pt x="39" y="24"/>
                    <a:pt x="56" y="17"/>
                  </a:cubicBezTo>
                  <a:cubicBezTo>
                    <a:pt x="67" y="12"/>
                    <a:pt x="78" y="10"/>
                    <a:pt x="89" y="5"/>
                  </a:cubicBezTo>
                  <a:cubicBezTo>
                    <a:pt x="98" y="0"/>
                    <a:pt x="102" y="10"/>
                    <a:pt x="105" y="17"/>
                  </a:cubicBezTo>
                  <a:cubicBezTo>
                    <a:pt x="114" y="37"/>
                    <a:pt x="129" y="63"/>
                    <a:pt x="129" y="87"/>
                  </a:cubicBezTo>
                  <a:cubicBezTo>
                    <a:pt x="121" y="94"/>
                    <a:pt x="116" y="95"/>
                    <a:pt x="106" y="100"/>
                  </a:cubicBezTo>
                  <a:cubicBezTo>
                    <a:pt x="94" y="104"/>
                    <a:pt x="81" y="108"/>
                    <a:pt x="70" y="113"/>
                  </a:cubicBezTo>
                  <a:cubicBezTo>
                    <a:pt x="58" y="118"/>
                    <a:pt x="45" y="125"/>
                    <a:pt x="33" y="128"/>
                  </a:cubicBezTo>
                  <a:cubicBezTo>
                    <a:pt x="24" y="116"/>
                    <a:pt x="16" y="101"/>
                    <a:pt x="11" y="86"/>
                  </a:cubicBezTo>
                  <a:cubicBezTo>
                    <a:pt x="8" y="78"/>
                    <a:pt x="8" y="70"/>
                    <a:pt x="4" y="62"/>
                  </a:cubicBezTo>
                  <a:cubicBezTo>
                    <a:pt x="0" y="56"/>
                    <a:pt x="5" y="47"/>
                    <a:pt x="4" y="41"/>
                  </a:cubicBezTo>
                  <a:cubicBezTo>
                    <a:pt x="6" y="39"/>
                    <a:pt x="6" y="38"/>
                    <a:pt x="8" y="3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51"/>
            <p:cNvSpPr/>
            <p:nvPr userDrawn="1"/>
          </p:nvSpPr>
          <p:spPr bwMode="auto">
            <a:xfrm>
              <a:off x="2846388" y="3355975"/>
              <a:ext cx="73025" cy="87313"/>
            </a:xfrm>
            <a:custGeom>
              <a:avLst/>
              <a:gdLst>
                <a:gd name="T0" fmla="*/ 0 w 72"/>
                <a:gd name="T1" fmla="*/ 18 h 86"/>
                <a:gd name="T2" fmla="*/ 20 w 72"/>
                <a:gd name="T3" fmla="*/ 10 h 86"/>
                <a:gd name="T4" fmla="*/ 43 w 72"/>
                <a:gd name="T5" fmla="*/ 3 h 86"/>
                <a:gd name="T6" fmla="*/ 54 w 72"/>
                <a:gd name="T7" fmla="*/ 13 h 86"/>
                <a:gd name="T8" fmla="*/ 72 w 72"/>
                <a:gd name="T9" fmla="*/ 65 h 86"/>
                <a:gd name="T10" fmla="*/ 57 w 72"/>
                <a:gd name="T11" fmla="*/ 74 h 86"/>
                <a:gd name="T12" fmla="*/ 33 w 72"/>
                <a:gd name="T13" fmla="*/ 82 h 86"/>
                <a:gd name="T14" fmla="*/ 24 w 72"/>
                <a:gd name="T15" fmla="*/ 86 h 86"/>
                <a:gd name="T16" fmla="*/ 0 w 72"/>
                <a:gd name="T17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6">
                  <a:moveTo>
                    <a:pt x="0" y="18"/>
                  </a:moveTo>
                  <a:cubicBezTo>
                    <a:pt x="7" y="16"/>
                    <a:pt x="13" y="13"/>
                    <a:pt x="20" y="10"/>
                  </a:cubicBezTo>
                  <a:cubicBezTo>
                    <a:pt x="28" y="8"/>
                    <a:pt x="35" y="6"/>
                    <a:pt x="43" y="3"/>
                  </a:cubicBezTo>
                  <a:cubicBezTo>
                    <a:pt x="49" y="0"/>
                    <a:pt x="53" y="8"/>
                    <a:pt x="54" y="13"/>
                  </a:cubicBezTo>
                  <a:cubicBezTo>
                    <a:pt x="61" y="28"/>
                    <a:pt x="72" y="48"/>
                    <a:pt x="72" y="65"/>
                  </a:cubicBezTo>
                  <a:cubicBezTo>
                    <a:pt x="67" y="71"/>
                    <a:pt x="64" y="72"/>
                    <a:pt x="57" y="74"/>
                  </a:cubicBezTo>
                  <a:cubicBezTo>
                    <a:pt x="49" y="77"/>
                    <a:pt x="40" y="79"/>
                    <a:pt x="33" y="82"/>
                  </a:cubicBezTo>
                  <a:cubicBezTo>
                    <a:pt x="30" y="83"/>
                    <a:pt x="27" y="85"/>
                    <a:pt x="24" y="86"/>
                  </a:cubicBezTo>
                  <a:cubicBezTo>
                    <a:pt x="15" y="63"/>
                    <a:pt x="8" y="40"/>
                    <a:pt x="0" y="1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52"/>
            <p:cNvSpPr/>
            <p:nvPr userDrawn="1"/>
          </p:nvSpPr>
          <p:spPr bwMode="auto">
            <a:xfrm>
              <a:off x="2890838" y="3330575"/>
              <a:ext cx="96838" cy="98425"/>
            </a:xfrm>
            <a:custGeom>
              <a:avLst/>
              <a:gdLst>
                <a:gd name="T0" fmla="*/ 5 w 95"/>
                <a:gd name="T1" fmla="*/ 24 h 96"/>
                <a:gd name="T2" fmla="*/ 3 w 95"/>
                <a:gd name="T3" fmla="*/ 26 h 96"/>
                <a:gd name="T4" fmla="*/ 41 w 95"/>
                <a:gd name="T5" fmla="*/ 11 h 96"/>
                <a:gd name="T6" fmla="*/ 65 w 95"/>
                <a:gd name="T7" fmla="*/ 3 h 96"/>
                <a:gd name="T8" fmla="*/ 77 w 95"/>
                <a:gd name="T9" fmla="*/ 13 h 96"/>
                <a:gd name="T10" fmla="*/ 95 w 95"/>
                <a:gd name="T11" fmla="*/ 68 h 96"/>
                <a:gd name="T12" fmla="*/ 79 w 95"/>
                <a:gd name="T13" fmla="*/ 76 h 96"/>
                <a:gd name="T14" fmla="*/ 53 w 95"/>
                <a:gd name="T15" fmla="*/ 86 h 96"/>
                <a:gd name="T16" fmla="*/ 26 w 95"/>
                <a:gd name="T17" fmla="*/ 96 h 96"/>
                <a:gd name="T18" fmla="*/ 9 w 95"/>
                <a:gd name="T19" fmla="*/ 61 h 96"/>
                <a:gd name="T20" fmla="*/ 3 w 95"/>
                <a:gd name="T21" fmla="*/ 43 h 96"/>
                <a:gd name="T22" fmla="*/ 2 w 95"/>
                <a:gd name="T23" fmla="*/ 26 h 96"/>
                <a:gd name="T24" fmla="*/ 5 w 95"/>
                <a:gd name="T25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96">
                  <a:moveTo>
                    <a:pt x="5" y="24"/>
                  </a:moveTo>
                  <a:cubicBezTo>
                    <a:pt x="4" y="25"/>
                    <a:pt x="3" y="25"/>
                    <a:pt x="3" y="26"/>
                  </a:cubicBezTo>
                  <a:cubicBezTo>
                    <a:pt x="16" y="21"/>
                    <a:pt x="28" y="16"/>
                    <a:pt x="41" y="11"/>
                  </a:cubicBezTo>
                  <a:cubicBezTo>
                    <a:pt x="49" y="8"/>
                    <a:pt x="57" y="7"/>
                    <a:pt x="65" y="3"/>
                  </a:cubicBezTo>
                  <a:cubicBezTo>
                    <a:pt x="72" y="0"/>
                    <a:pt x="75" y="8"/>
                    <a:pt x="77" y="13"/>
                  </a:cubicBezTo>
                  <a:cubicBezTo>
                    <a:pt x="84" y="29"/>
                    <a:pt x="95" y="50"/>
                    <a:pt x="95" y="68"/>
                  </a:cubicBezTo>
                  <a:cubicBezTo>
                    <a:pt x="90" y="74"/>
                    <a:pt x="87" y="74"/>
                    <a:pt x="79" y="76"/>
                  </a:cubicBezTo>
                  <a:cubicBezTo>
                    <a:pt x="70" y="81"/>
                    <a:pt x="61" y="82"/>
                    <a:pt x="53" y="86"/>
                  </a:cubicBezTo>
                  <a:cubicBezTo>
                    <a:pt x="44" y="90"/>
                    <a:pt x="35" y="94"/>
                    <a:pt x="26" y="96"/>
                  </a:cubicBezTo>
                  <a:cubicBezTo>
                    <a:pt x="19" y="86"/>
                    <a:pt x="13" y="74"/>
                    <a:pt x="9" y="61"/>
                  </a:cubicBezTo>
                  <a:cubicBezTo>
                    <a:pt x="6" y="55"/>
                    <a:pt x="6" y="48"/>
                    <a:pt x="3" y="43"/>
                  </a:cubicBezTo>
                  <a:cubicBezTo>
                    <a:pt x="0" y="38"/>
                    <a:pt x="3" y="32"/>
                    <a:pt x="2" y="26"/>
                  </a:cubicBezTo>
                  <a:cubicBezTo>
                    <a:pt x="3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53"/>
            <p:cNvSpPr/>
            <p:nvPr userDrawn="1"/>
          </p:nvSpPr>
          <p:spPr bwMode="auto">
            <a:xfrm>
              <a:off x="3025775" y="3268663"/>
              <a:ext cx="111125" cy="106363"/>
            </a:xfrm>
            <a:custGeom>
              <a:avLst/>
              <a:gdLst>
                <a:gd name="T0" fmla="*/ 6 w 110"/>
                <a:gd name="T1" fmla="*/ 28 h 105"/>
                <a:gd name="T2" fmla="*/ 3 w 110"/>
                <a:gd name="T3" fmla="*/ 31 h 105"/>
                <a:gd name="T4" fmla="*/ 48 w 110"/>
                <a:gd name="T5" fmla="*/ 13 h 105"/>
                <a:gd name="T6" fmla="*/ 76 w 110"/>
                <a:gd name="T7" fmla="*/ 4 h 105"/>
                <a:gd name="T8" fmla="*/ 90 w 110"/>
                <a:gd name="T9" fmla="*/ 14 h 105"/>
                <a:gd name="T10" fmla="*/ 110 w 110"/>
                <a:gd name="T11" fmla="*/ 74 h 105"/>
                <a:gd name="T12" fmla="*/ 91 w 110"/>
                <a:gd name="T13" fmla="*/ 84 h 105"/>
                <a:gd name="T14" fmla="*/ 60 w 110"/>
                <a:gd name="T15" fmla="*/ 94 h 105"/>
                <a:gd name="T16" fmla="*/ 29 w 110"/>
                <a:gd name="T17" fmla="*/ 105 h 105"/>
                <a:gd name="T18" fmla="*/ 9 w 110"/>
                <a:gd name="T19" fmla="*/ 70 h 105"/>
                <a:gd name="T20" fmla="*/ 3 w 110"/>
                <a:gd name="T21" fmla="*/ 50 h 105"/>
                <a:gd name="T22" fmla="*/ 2 w 110"/>
                <a:gd name="T23" fmla="*/ 32 h 105"/>
                <a:gd name="T24" fmla="*/ 6 w 110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5">
                  <a:moveTo>
                    <a:pt x="6" y="28"/>
                  </a:moveTo>
                  <a:cubicBezTo>
                    <a:pt x="5" y="29"/>
                    <a:pt x="4" y="29"/>
                    <a:pt x="3" y="31"/>
                  </a:cubicBezTo>
                  <a:cubicBezTo>
                    <a:pt x="18" y="25"/>
                    <a:pt x="33" y="19"/>
                    <a:pt x="48" y="13"/>
                  </a:cubicBezTo>
                  <a:cubicBezTo>
                    <a:pt x="57" y="9"/>
                    <a:pt x="66" y="7"/>
                    <a:pt x="76" y="4"/>
                  </a:cubicBezTo>
                  <a:cubicBezTo>
                    <a:pt x="84" y="0"/>
                    <a:pt x="87" y="8"/>
                    <a:pt x="90" y="14"/>
                  </a:cubicBezTo>
                  <a:cubicBezTo>
                    <a:pt x="97" y="31"/>
                    <a:pt x="110" y="54"/>
                    <a:pt x="110" y="74"/>
                  </a:cubicBezTo>
                  <a:cubicBezTo>
                    <a:pt x="103" y="81"/>
                    <a:pt x="99" y="80"/>
                    <a:pt x="91" y="84"/>
                  </a:cubicBezTo>
                  <a:cubicBezTo>
                    <a:pt x="80" y="88"/>
                    <a:pt x="70" y="90"/>
                    <a:pt x="60" y="94"/>
                  </a:cubicBezTo>
                  <a:cubicBezTo>
                    <a:pt x="49" y="98"/>
                    <a:pt x="39" y="103"/>
                    <a:pt x="29" y="105"/>
                  </a:cubicBezTo>
                  <a:cubicBezTo>
                    <a:pt x="20" y="95"/>
                    <a:pt x="14" y="82"/>
                    <a:pt x="9" y="70"/>
                  </a:cubicBezTo>
                  <a:cubicBezTo>
                    <a:pt x="7" y="63"/>
                    <a:pt x="7" y="55"/>
                    <a:pt x="3" y="50"/>
                  </a:cubicBezTo>
                  <a:cubicBezTo>
                    <a:pt x="0" y="44"/>
                    <a:pt x="3" y="37"/>
                    <a:pt x="2" y="32"/>
                  </a:cubicBezTo>
                  <a:cubicBezTo>
                    <a:pt x="4" y="30"/>
                    <a:pt x="4" y="28"/>
                    <a:pt x="6" y="2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54"/>
            <p:cNvSpPr/>
            <p:nvPr userDrawn="1"/>
          </p:nvSpPr>
          <p:spPr bwMode="auto">
            <a:xfrm>
              <a:off x="3168650" y="3201988"/>
              <a:ext cx="128588" cy="122238"/>
            </a:xfrm>
            <a:custGeom>
              <a:avLst/>
              <a:gdLst>
                <a:gd name="T0" fmla="*/ 7 w 127"/>
                <a:gd name="T1" fmla="*/ 31 h 121"/>
                <a:gd name="T2" fmla="*/ 4 w 127"/>
                <a:gd name="T3" fmla="*/ 36 h 121"/>
                <a:gd name="T4" fmla="*/ 55 w 127"/>
                <a:gd name="T5" fmla="*/ 15 h 121"/>
                <a:gd name="T6" fmla="*/ 86 w 127"/>
                <a:gd name="T7" fmla="*/ 4 h 121"/>
                <a:gd name="T8" fmla="*/ 102 w 127"/>
                <a:gd name="T9" fmla="*/ 17 h 121"/>
                <a:gd name="T10" fmla="*/ 126 w 127"/>
                <a:gd name="T11" fmla="*/ 85 h 121"/>
                <a:gd name="T12" fmla="*/ 104 w 127"/>
                <a:gd name="T13" fmla="*/ 96 h 121"/>
                <a:gd name="T14" fmla="*/ 68 w 127"/>
                <a:gd name="T15" fmla="*/ 108 h 121"/>
                <a:gd name="T16" fmla="*/ 32 w 127"/>
                <a:gd name="T17" fmla="*/ 121 h 121"/>
                <a:gd name="T18" fmla="*/ 11 w 127"/>
                <a:gd name="T19" fmla="*/ 80 h 121"/>
                <a:gd name="T20" fmla="*/ 3 w 127"/>
                <a:gd name="T21" fmla="*/ 57 h 121"/>
                <a:gd name="T22" fmla="*/ 3 w 127"/>
                <a:gd name="T23" fmla="*/ 36 h 121"/>
                <a:gd name="T24" fmla="*/ 7 w 127"/>
                <a:gd name="T25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1">
                  <a:moveTo>
                    <a:pt x="7" y="31"/>
                  </a:moveTo>
                  <a:cubicBezTo>
                    <a:pt x="6" y="32"/>
                    <a:pt x="5" y="34"/>
                    <a:pt x="4" y="36"/>
                  </a:cubicBezTo>
                  <a:cubicBezTo>
                    <a:pt x="21" y="29"/>
                    <a:pt x="37" y="22"/>
                    <a:pt x="55" y="15"/>
                  </a:cubicBezTo>
                  <a:cubicBezTo>
                    <a:pt x="65" y="10"/>
                    <a:pt x="76" y="8"/>
                    <a:pt x="86" y="4"/>
                  </a:cubicBezTo>
                  <a:cubicBezTo>
                    <a:pt x="96" y="0"/>
                    <a:pt x="99" y="10"/>
                    <a:pt x="102" y="17"/>
                  </a:cubicBezTo>
                  <a:cubicBezTo>
                    <a:pt x="110" y="36"/>
                    <a:pt x="127" y="62"/>
                    <a:pt x="126" y="85"/>
                  </a:cubicBezTo>
                  <a:cubicBezTo>
                    <a:pt x="119" y="92"/>
                    <a:pt x="114" y="92"/>
                    <a:pt x="104" y="96"/>
                  </a:cubicBezTo>
                  <a:cubicBezTo>
                    <a:pt x="93" y="101"/>
                    <a:pt x="80" y="103"/>
                    <a:pt x="68" y="108"/>
                  </a:cubicBezTo>
                  <a:cubicBezTo>
                    <a:pt x="57" y="113"/>
                    <a:pt x="44" y="119"/>
                    <a:pt x="32" y="121"/>
                  </a:cubicBezTo>
                  <a:cubicBezTo>
                    <a:pt x="23" y="109"/>
                    <a:pt x="16" y="94"/>
                    <a:pt x="11" y="80"/>
                  </a:cubicBezTo>
                  <a:cubicBezTo>
                    <a:pt x="8" y="72"/>
                    <a:pt x="7" y="63"/>
                    <a:pt x="3" y="57"/>
                  </a:cubicBezTo>
                  <a:cubicBezTo>
                    <a:pt x="0" y="50"/>
                    <a:pt x="4" y="42"/>
                    <a:pt x="3" y="36"/>
                  </a:cubicBezTo>
                  <a:cubicBezTo>
                    <a:pt x="5" y="34"/>
                    <a:pt x="6" y="33"/>
                    <a:pt x="7" y="31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55"/>
            <p:cNvSpPr/>
            <p:nvPr userDrawn="1"/>
          </p:nvSpPr>
          <p:spPr bwMode="auto">
            <a:xfrm>
              <a:off x="3255963" y="3173413"/>
              <a:ext cx="114300" cy="120650"/>
            </a:xfrm>
            <a:custGeom>
              <a:avLst/>
              <a:gdLst>
                <a:gd name="T0" fmla="*/ 7 w 112"/>
                <a:gd name="T1" fmla="*/ 25 h 119"/>
                <a:gd name="T2" fmla="*/ 4 w 112"/>
                <a:gd name="T3" fmla="*/ 29 h 119"/>
                <a:gd name="T4" fmla="*/ 60 w 112"/>
                <a:gd name="T5" fmla="*/ 6 h 119"/>
                <a:gd name="T6" fmla="*/ 80 w 112"/>
                <a:gd name="T7" fmla="*/ 0 h 119"/>
                <a:gd name="T8" fmla="*/ 112 w 112"/>
                <a:gd name="T9" fmla="*/ 91 h 119"/>
                <a:gd name="T10" fmla="*/ 73 w 112"/>
                <a:gd name="T11" fmla="*/ 104 h 119"/>
                <a:gd name="T12" fmla="*/ 34 w 112"/>
                <a:gd name="T13" fmla="*/ 119 h 119"/>
                <a:gd name="T14" fmla="*/ 11 w 112"/>
                <a:gd name="T15" fmla="*/ 76 h 119"/>
                <a:gd name="T16" fmla="*/ 4 w 112"/>
                <a:gd name="T17" fmla="*/ 51 h 119"/>
                <a:gd name="T18" fmla="*/ 3 w 112"/>
                <a:gd name="T19" fmla="*/ 30 h 119"/>
                <a:gd name="T20" fmla="*/ 7 w 112"/>
                <a:gd name="T21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9">
                  <a:moveTo>
                    <a:pt x="7" y="25"/>
                  </a:moveTo>
                  <a:cubicBezTo>
                    <a:pt x="6" y="26"/>
                    <a:pt x="5" y="27"/>
                    <a:pt x="4" y="29"/>
                  </a:cubicBezTo>
                  <a:cubicBezTo>
                    <a:pt x="22" y="21"/>
                    <a:pt x="40" y="14"/>
                    <a:pt x="60" y="6"/>
                  </a:cubicBezTo>
                  <a:cubicBezTo>
                    <a:pt x="66" y="4"/>
                    <a:pt x="73" y="2"/>
                    <a:pt x="80" y="0"/>
                  </a:cubicBezTo>
                  <a:cubicBezTo>
                    <a:pt x="90" y="30"/>
                    <a:pt x="101" y="61"/>
                    <a:pt x="112" y="91"/>
                  </a:cubicBezTo>
                  <a:cubicBezTo>
                    <a:pt x="98" y="96"/>
                    <a:pt x="85" y="99"/>
                    <a:pt x="73" y="104"/>
                  </a:cubicBezTo>
                  <a:cubicBezTo>
                    <a:pt x="60" y="110"/>
                    <a:pt x="47" y="116"/>
                    <a:pt x="34" y="119"/>
                  </a:cubicBezTo>
                  <a:cubicBezTo>
                    <a:pt x="25" y="106"/>
                    <a:pt x="17" y="90"/>
                    <a:pt x="11" y="76"/>
                  </a:cubicBezTo>
                  <a:cubicBezTo>
                    <a:pt x="8" y="68"/>
                    <a:pt x="8" y="58"/>
                    <a:pt x="4" y="51"/>
                  </a:cubicBezTo>
                  <a:cubicBezTo>
                    <a:pt x="0" y="45"/>
                    <a:pt x="4" y="37"/>
                    <a:pt x="3" y="30"/>
                  </a:cubicBezTo>
                  <a:cubicBezTo>
                    <a:pt x="5" y="28"/>
                    <a:pt x="5" y="27"/>
                    <a:pt x="7" y="25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56"/>
            <p:cNvSpPr/>
            <p:nvPr userDrawn="1"/>
          </p:nvSpPr>
          <p:spPr bwMode="auto">
            <a:xfrm>
              <a:off x="2897188" y="3079750"/>
              <a:ext cx="98425" cy="107950"/>
            </a:xfrm>
            <a:custGeom>
              <a:avLst/>
              <a:gdLst>
                <a:gd name="T0" fmla="*/ 76 w 97"/>
                <a:gd name="T1" fmla="*/ 0 h 106"/>
                <a:gd name="T2" fmla="*/ 97 w 97"/>
                <a:gd name="T3" fmla="*/ 68 h 106"/>
                <a:gd name="T4" fmla="*/ 80 w 97"/>
                <a:gd name="T5" fmla="*/ 80 h 106"/>
                <a:gd name="T6" fmla="*/ 51 w 97"/>
                <a:gd name="T7" fmla="*/ 92 h 106"/>
                <a:gd name="T8" fmla="*/ 23 w 97"/>
                <a:gd name="T9" fmla="*/ 106 h 106"/>
                <a:gd name="T10" fmla="*/ 0 w 97"/>
                <a:gd name="T11" fmla="*/ 41 h 106"/>
                <a:gd name="T12" fmla="*/ 76 w 97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6">
                  <a:moveTo>
                    <a:pt x="76" y="0"/>
                  </a:moveTo>
                  <a:cubicBezTo>
                    <a:pt x="85" y="13"/>
                    <a:pt x="92" y="61"/>
                    <a:pt x="97" y="68"/>
                  </a:cubicBezTo>
                  <a:cubicBezTo>
                    <a:pt x="91" y="75"/>
                    <a:pt x="88" y="75"/>
                    <a:pt x="80" y="80"/>
                  </a:cubicBezTo>
                  <a:cubicBezTo>
                    <a:pt x="70" y="84"/>
                    <a:pt x="60" y="87"/>
                    <a:pt x="51" y="92"/>
                  </a:cubicBezTo>
                  <a:cubicBezTo>
                    <a:pt x="42" y="97"/>
                    <a:pt x="33" y="103"/>
                    <a:pt x="23" y="106"/>
                  </a:cubicBezTo>
                  <a:cubicBezTo>
                    <a:pt x="14" y="65"/>
                    <a:pt x="2" y="49"/>
                    <a:pt x="0" y="41"/>
                  </a:cubicBezTo>
                  <a:cubicBezTo>
                    <a:pt x="25" y="27"/>
                    <a:pt x="50" y="14"/>
                    <a:pt x="76" y="0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57"/>
            <p:cNvSpPr/>
            <p:nvPr userDrawn="1"/>
          </p:nvSpPr>
          <p:spPr bwMode="auto">
            <a:xfrm>
              <a:off x="2922588" y="3217863"/>
              <a:ext cx="125413" cy="109538"/>
            </a:xfrm>
            <a:custGeom>
              <a:avLst/>
              <a:gdLst>
                <a:gd name="T0" fmla="*/ 64 w 123"/>
                <a:gd name="T1" fmla="*/ 17 h 108"/>
                <a:gd name="T2" fmla="*/ 98 w 123"/>
                <a:gd name="T3" fmla="*/ 4 h 108"/>
                <a:gd name="T4" fmla="*/ 123 w 123"/>
                <a:gd name="T5" fmla="*/ 75 h 108"/>
                <a:gd name="T6" fmla="*/ 105 w 123"/>
                <a:gd name="T7" fmla="*/ 86 h 108"/>
                <a:gd name="T8" fmla="*/ 77 w 123"/>
                <a:gd name="T9" fmla="*/ 96 h 108"/>
                <a:gd name="T10" fmla="*/ 48 w 123"/>
                <a:gd name="T11" fmla="*/ 108 h 108"/>
                <a:gd name="T12" fmla="*/ 64 w 123"/>
                <a:gd name="T1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8">
                  <a:moveTo>
                    <a:pt x="64" y="17"/>
                  </a:moveTo>
                  <a:cubicBezTo>
                    <a:pt x="74" y="13"/>
                    <a:pt x="89" y="7"/>
                    <a:pt x="98" y="4"/>
                  </a:cubicBezTo>
                  <a:cubicBezTo>
                    <a:pt x="108" y="0"/>
                    <a:pt x="117" y="67"/>
                    <a:pt x="123" y="75"/>
                  </a:cubicBezTo>
                  <a:cubicBezTo>
                    <a:pt x="116" y="82"/>
                    <a:pt x="113" y="82"/>
                    <a:pt x="105" y="86"/>
                  </a:cubicBezTo>
                  <a:cubicBezTo>
                    <a:pt x="95" y="89"/>
                    <a:pt x="86" y="92"/>
                    <a:pt x="77" y="96"/>
                  </a:cubicBezTo>
                  <a:cubicBezTo>
                    <a:pt x="67" y="101"/>
                    <a:pt x="57" y="105"/>
                    <a:pt x="48" y="108"/>
                  </a:cubicBezTo>
                  <a:cubicBezTo>
                    <a:pt x="25" y="23"/>
                    <a:pt x="0" y="46"/>
                    <a:pt x="64" y="17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58"/>
            <p:cNvSpPr/>
            <p:nvPr userDrawn="1"/>
          </p:nvSpPr>
          <p:spPr bwMode="auto">
            <a:xfrm>
              <a:off x="3097213" y="3386138"/>
              <a:ext cx="142875" cy="107950"/>
            </a:xfrm>
            <a:custGeom>
              <a:avLst/>
              <a:gdLst>
                <a:gd name="T0" fmla="*/ 75 w 141"/>
                <a:gd name="T1" fmla="*/ 14 h 107"/>
                <a:gd name="T2" fmla="*/ 115 w 141"/>
                <a:gd name="T3" fmla="*/ 3 h 107"/>
                <a:gd name="T4" fmla="*/ 141 w 141"/>
                <a:gd name="T5" fmla="*/ 79 h 107"/>
                <a:gd name="T6" fmla="*/ 121 w 141"/>
                <a:gd name="T7" fmla="*/ 88 h 107"/>
                <a:gd name="T8" fmla="*/ 88 w 141"/>
                <a:gd name="T9" fmla="*/ 97 h 107"/>
                <a:gd name="T10" fmla="*/ 53 w 141"/>
                <a:gd name="T11" fmla="*/ 107 h 107"/>
                <a:gd name="T12" fmla="*/ 75 w 141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7">
                  <a:moveTo>
                    <a:pt x="75" y="14"/>
                  </a:moveTo>
                  <a:cubicBezTo>
                    <a:pt x="85" y="11"/>
                    <a:pt x="104" y="6"/>
                    <a:pt x="115" y="3"/>
                  </a:cubicBezTo>
                  <a:cubicBezTo>
                    <a:pt x="126" y="0"/>
                    <a:pt x="135" y="70"/>
                    <a:pt x="141" y="79"/>
                  </a:cubicBezTo>
                  <a:cubicBezTo>
                    <a:pt x="134" y="85"/>
                    <a:pt x="130" y="86"/>
                    <a:pt x="121" y="88"/>
                  </a:cubicBezTo>
                  <a:cubicBezTo>
                    <a:pt x="109" y="91"/>
                    <a:pt x="98" y="93"/>
                    <a:pt x="88" y="97"/>
                  </a:cubicBezTo>
                  <a:cubicBezTo>
                    <a:pt x="77" y="101"/>
                    <a:pt x="65" y="105"/>
                    <a:pt x="53" y="107"/>
                  </a:cubicBezTo>
                  <a:cubicBezTo>
                    <a:pt x="31" y="17"/>
                    <a:pt x="0" y="39"/>
                    <a:pt x="75" y="14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59"/>
            <p:cNvSpPr/>
            <p:nvPr userDrawn="1"/>
          </p:nvSpPr>
          <p:spPr bwMode="auto">
            <a:xfrm>
              <a:off x="2932113" y="3300413"/>
              <a:ext cx="122238" cy="104775"/>
            </a:xfrm>
            <a:custGeom>
              <a:avLst/>
              <a:gdLst>
                <a:gd name="T0" fmla="*/ 64 w 122"/>
                <a:gd name="T1" fmla="*/ 15 h 103"/>
                <a:gd name="T2" fmla="*/ 97 w 122"/>
                <a:gd name="T3" fmla="*/ 3 h 103"/>
                <a:gd name="T4" fmla="*/ 122 w 122"/>
                <a:gd name="T5" fmla="*/ 73 h 103"/>
                <a:gd name="T6" fmla="*/ 104 w 122"/>
                <a:gd name="T7" fmla="*/ 82 h 103"/>
                <a:gd name="T8" fmla="*/ 75 w 122"/>
                <a:gd name="T9" fmla="*/ 92 h 103"/>
                <a:gd name="T10" fmla="*/ 47 w 122"/>
                <a:gd name="T11" fmla="*/ 103 h 103"/>
                <a:gd name="T12" fmla="*/ 64 w 122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3">
                  <a:moveTo>
                    <a:pt x="64" y="15"/>
                  </a:moveTo>
                  <a:cubicBezTo>
                    <a:pt x="73" y="11"/>
                    <a:pt x="89" y="6"/>
                    <a:pt x="97" y="3"/>
                  </a:cubicBezTo>
                  <a:cubicBezTo>
                    <a:pt x="106" y="0"/>
                    <a:pt x="115" y="65"/>
                    <a:pt x="122" y="73"/>
                  </a:cubicBezTo>
                  <a:cubicBezTo>
                    <a:pt x="116" y="79"/>
                    <a:pt x="112" y="80"/>
                    <a:pt x="104" y="82"/>
                  </a:cubicBezTo>
                  <a:cubicBezTo>
                    <a:pt x="95" y="86"/>
                    <a:pt x="85" y="89"/>
                    <a:pt x="75" y="92"/>
                  </a:cubicBezTo>
                  <a:cubicBezTo>
                    <a:pt x="66" y="96"/>
                    <a:pt x="56" y="100"/>
                    <a:pt x="47" y="103"/>
                  </a:cubicBezTo>
                  <a:cubicBezTo>
                    <a:pt x="26" y="19"/>
                    <a:pt x="0" y="40"/>
                    <a:pt x="64" y="15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60"/>
            <p:cNvSpPr/>
            <p:nvPr userDrawn="1"/>
          </p:nvSpPr>
          <p:spPr bwMode="auto">
            <a:xfrm>
              <a:off x="2811463" y="3192463"/>
              <a:ext cx="114300" cy="104775"/>
            </a:xfrm>
            <a:custGeom>
              <a:avLst/>
              <a:gdLst>
                <a:gd name="T0" fmla="*/ 58 w 112"/>
                <a:gd name="T1" fmla="*/ 16 h 104"/>
                <a:gd name="T2" fmla="*/ 87 w 112"/>
                <a:gd name="T3" fmla="*/ 3 h 104"/>
                <a:gd name="T4" fmla="*/ 112 w 112"/>
                <a:gd name="T5" fmla="*/ 72 h 104"/>
                <a:gd name="T6" fmla="*/ 95 w 112"/>
                <a:gd name="T7" fmla="*/ 82 h 104"/>
                <a:gd name="T8" fmla="*/ 70 w 112"/>
                <a:gd name="T9" fmla="*/ 92 h 104"/>
                <a:gd name="T10" fmla="*/ 45 w 112"/>
                <a:gd name="T11" fmla="*/ 104 h 104"/>
                <a:gd name="T12" fmla="*/ 58 w 112"/>
                <a:gd name="T13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58" y="16"/>
                  </a:moveTo>
                  <a:cubicBezTo>
                    <a:pt x="66" y="13"/>
                    <a:pt x="79" y="7"/>
                    <a:pt x="87" y="3"/>
                  </a:cubicBezTo>
                  <a:cubicBezTo>
                    <a:pt x="97" y="0"/>
                    <a:pt x="106" y="64"/>
                    <a:pt x="112" y="72"/>
                  </a:cubicBezTo>
                  <a:cubicBezTo>
                    <a:pt x="106" y="78"/>
                    <a:pt x="103" y="78"/>
                    <a:pt x="95" y="82"/>
                  </a:cubicBezTo>
                  <a:cubicBezTo>
                    <a:pt x="87" y="86"/>
                    <a:pt x="78" y="88"/>
                    <a:pt x="70" y="92"/>
                  </a:cubicBezTo>
                  <a:cubicBezTo>
                    <a:pt x="62" y="96"/>
                    <a:pt x="53" y="101"/>
                    <a:pt x="45" y="104"/>
                  </a:cubicBezTo>
                  <a:cubicBezTo>
                    <a:pt x="24" y="22"/>
                    <a:pt x="0" y="45"/>
                    <a:pt x="58" y="16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61"/>
            <p:cNvSpPr/>
            <p:nvPr userDrawn="1"/>
          </p:nvSpPr>
          <p:spPr bwMode="auto">
            <a:xfrm>
              <a:off x="2936875" y="3121025"/>
              <a:ext cx="130175" cy="117475"/>
            </a:xfrm>
            <a:custGeom>
              <a:avLst/>
              <a:gdLst>
                <a:gd name="T0" fmla="*/ 68 w 128"/>
                <a:gd name="T1" fmla="*/ 19 h 116"/>
                <a:gd name="T2" fmla="*/ 102 w 128"/>
                <a:gd name="T3" fmla="*/ 5 h 116"/>
                <a:gd name="T4" fmla="*/ 128 w 128"/>
                <a:gd name="T5" fmla="*/ 78 h 116"/>
                <a:gd name="T6" fmla="*/ 109 w 128"/>
                <a:gd name="T7" fmla="*/ 89 h 116"/>
                <a:gd name="T8" fmla="*/ 80 w 128"/>
                <a:gd name="T9" fmla="*/ 101 h 116"/>
                <a:gd name="T10" fmla="*/ 49 w 128"/>
                <a:gd name="T11" fmla="*/ 116 h 116"/>
                <a:gd name="T12" fmla="*/ 68 w 128"/>
                <a:gd name="T13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6">
                  <a:moveTo>
                    <a:pt x="68" y="19"/>
                  </a:moveTo>
                  <a:cubicBezTo>
                    <a:pt x="77" y="15"/>
                    <a:pt x="93" y="8"/>
                    <a:pt x="102" y="5"/>
                  </a:cubicBezTo>
                  <a:cubicBezTo>
                    <a:pt x="112" y="0"/>
                    <a:pt x="121" y="70"/>
                    <a:pt x="128" y="78"/>
                  </a:cubicBezTo>
                  <a:cubicBezTo>
                    <a:pt x="121" y="85"/>
                    <a:pt x="118" y="85"/>
                    <a:pt x="109" y="89"/>
                  </a:cubicBezTo>
                  <a:cubicBezTo>
                    <a:pt x="99" y="93"/>
                    <a:pt x="89" y="97"/>
                    <a:pt x="80" y="101"/>
                  </a:cubicBezTo>
                  <a:cubicBezTo>
                    <a:pt x="71" y="106"/>
                    <a:pt x="61" y="112"/>
                    <a:pt x="49" y="116"/>
                  </a:cubicBezTo>
                  <a:cubicBezTo>
                    <a:pt x="28" y="27"/>
                    <a:pt x="0" y="53"/>
                    <a:pt x="68" y="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62"/>
            <p:cNvSpPr/>
            <p:nvPr userDrawn="1"/>
          </p:nvSpPr>
          <p:spPr bwMode="auto">
            <a:xfrm>
              <a:off x="3187700" y="2914650"/>
              <a:ext cx="87313" cy="114300"/>
            </a:xfrm>
            <a:custGeom>
              <a:avLst/>
              <a:gdLst>
                <a:gd name="T0" fmla="*/ 86 w 86"/>
                <a:gd name="T1" fmla="*/ 86 h 114"/>
                <a:gd name="T2" fmla="*/ 69 w 86"/>
                <a:gd name="T3" fmla="*/ 94 h 114"/>
                <a:gd name="T4" fmla="*/ 30 w 86"/>
                <a:gd name="T5" fmla="*/ 114 h 114"/>
                <a:gd name="T6" fmla="*/ 0 w 86"/>
                <a:gd name="T7" fmla="*/ 30 h 114"/>
                <a:gd name="T8" fmla="*/ 55 w 86"/>
                <a:gd name="T9" fmla="*/ 0 h 114"/>
                <a:gd name="T10" fmla="*/ 86 w 86"/>
                <a:gd name="T11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4">
                  <a:moveTo>
                    <a:pt x="86" y="86"/>
                  </a:moveTo>
                  <a:cubicBezTo>
                    <a:pt x="80" y="88"/>
                    <a:pt x="75" y="91"/>
                    <a:pt x="69" y="94"/>
                  </a:cubicBezTo>
                  <a:cubicBezTo>
                    <a:pt x="57" y="101"/>
                    <a:pt x="43" y="109"/>
                    <a:pt x="30" y="114"/>
                  </a:cubicBezTo>
                  <a:cubicBezTo>
                    <a:pt x="16" y="58"/>
                    <a:pt x="0" y="40"/>
                    <a:pt x="0" y="30"/>
                  </a:cubicBezTo>
                  <a:cubicBezTo>
                    <a:pt x="18" y="20"/>
                    <a:pt x="36" y="10"/>
                    <a:pt x="55" y="0"/>
                  </a:cubicBezTo>
                  <a:cubicBezTo>
                    <a:pt x="65" y="28"/>
                    <a:pt x="76" y="56"/>
                    <a:pt x="86" y="86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63"/>
            <p:cNvSpPr/>
            <p:nvPr userDrawn="1"/>
          </p:nvSpPr>
          <p:spPr bwMode="auto">
            <a:xfrm>
              <a:off x="3030538" y="3021013"/>
              <a:ext cx="76200" cy="98425"/>
            </a:xfrm>
            <a:custGeom>
              <a:avLst/>
              <a:gdLst>
                <a:gd name="T0" fmla="*/ 54 w 76"/>
                <a:gd name="T1" fmla="*/ 0 h 98"/>
                <a:gd name="T2" fmla="*/ 76 w 76"/>
                <a:gd name="T3" fmla="*/ 71 h 98"/>
                <a:gd name="T4" fmla="*/ 64 w 76"/>
                <a:gd name="T5" fmla="*/ 80 h 98"/>
                <a:gd name="T6" fmla="*/ 45 w 76"/>
                <a:gd name="T7" fmla="*/ 87 h 98"/>
                <a:gd name="T8" fmla="*/ 26 w 76"/>
                <a:gd name="T9" fmla="*/ 98 h 98"/>
                <a:gd name="T10" fmla="*/ 0 w 76"/>
                <a:gd name="T11" fmla="*/ 28 h 98"/>
                <a:gd name="T12" fmla="*/ 54 w 7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8">
                  <a:moveTo>
                    <a:pt x="54" y="0"/>
                  </a:moveTo>
                  <a:cubicBezTo>
                    <a:pt x="60" y="17"/>
                    <a:pt x="71" y="63"/>
                    <a:pt x="76" y="71"/>
                  </a:cubicBezTo>
                  <a:cubicBezTo>
                    <a:pt x="72" y="77"/>
                    <a:pt x="70" y="77"/>
                    <a:pt x="64" y="80"/>
                  </a:cubicBezTo>
                  <a:cubicBezTo>
                    <a:pt x="57" y="82"/>
                    <a:pt x="51" y="84"/>
                    <a:pt x="45" y="87"/>
                  </a:cubicBezTo>
                  <a:cubicBezTo>
                    <a:pt x="38" y="92"/>
                    <a:pt x="32" y="95"/>
                    <a:pt x="26" y="98"/>
                  </a:cubicBezTo>
                  <a:cubicBezTo>
                    <a:pt x="14" y="57"/>
                    <a:pt x="3" y="38"/>
                    <a:pt x="0" y="28"/>
                  </a:cubicBezTo>
                  <a:cubicBezTo>
                    <a:pt x="17" y="20"/>
                    <a:pt x="36" y="10"/>
                    <a:pt x="54" y="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64"/>
            <p:cNvSpPr/>
            <p:nvPr userDrawn="1"/>
          </p:nvSpPr>
          <p:spPr bwMode="auto">
            <a:xfrm>
              <a:off x="3060700" y="3132138"/>
              <a:ext cx="153988" cy="128588"/>
            </a:xfrm>
            <a:custGeom>
              <a:avLst/>
              <a:gdLst>
                <a:gd name="T0" fmla="*/ 74 w 152"/>
                <a:gd name="T1" fmla="*/ 38 h 127"/>
                <a:gd name="T2" fmla="*/ 122 w 152"/>
                <a:gd name="T3" fmla="*/ 4 h 127"/>
                <a:gd name="T4" fmla="*/ 152 w 152"/>
                <a:gd name="T5" fmla="*/ 88 h 127"/>
                <a:gd name="T6" fmla="*/ 132 w 152"/>
                <a:gd name="T7" fmla="*/ 100 h 127"/>
                <a:gd name="T8" fmla="*/ 98 w 152"/>
                <a:gd name="T9" fmla="*/ 112 h 127"/>
                <a:gd name="T10" fmla="*/ 64 w 152"/>
                <a:gd name="T11" fmla="*/ 127 h 127"/>
                <a:gd name="T12" fmla="*/ 74 w 152"/>
                <a:gd name="T13" fmla="*/ 3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27">
                  <a:moveTo>
                    <a:pt x="74" y="38"/>
                  </a:moveTo>
                  <a:cubicBezTo>
                    <a:pt x="76" y="23"/>
                    <a:pt x="111" y="8"/>
                    <a:pt x="122" y="4"/>
                  </a:cubicBezTo>
                  <a:cubicBezTo>
                    <a:pt x="133" y="0"/>
                    <a:pt x="146" y="80"/>
                    <a:pt x="152" y="88"/>
                  </a:cubicBezTo>
                  <a:cubicBezTo>
                    <a:pt x="145" y="95"/>
                    <a:pt x="141" y="96"/>
                    <a:pt x="132" y="100"/>
                  </a:cubicBezTo>
                  <a:cubicBezTo>
                    <a:pt x="120" y="105"/>
                    <a:pt x="109" y="108"/>
                    <a:pt x="98" y="112"/>
                  </a:cubicBezTo>
                  <a:cubicBezTo>
                    <a:pt x="87" y="118"/>
                    <a:pt x="76" y="123"/>
                    <a:pt x="64" y="127"/>
                  </a:cubicBezTo>
                  <a:cubicBezTo>
                    <a:pt x="43" y="39"/>
                    <a:pt x="0" y="71"/>
                    <a:pt x="74" y="38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65"/>
            <p:cNvSpPr/>
            <p:nvPr userDrawn="1"/>
          </p:nvSpPr>
          <p:spPr bwMode="auto">
            <a:xfrm>
              <a:off x="2957513" y="3043238"/>
              <a:ext cx="106363" cy="114300"/>
            </a:xfrm>
            <a:custGeom>
              <a:avLst/>
              <a:gdLst>
                <a:gd name="T0" fmla="*/ 82 w 104"/>
                <a:gd name="T1" fmla="*/ 0 h 112"/>
                <a:gd name="T2" fmla="*/ 104 w 104"/>
                <a:gd name="T3" fmla="*/ 71 h 112"/>
                <a:gd name="T4" fmla="*/ 85 w 104"/>
                <a:gd name="T5" fmla="*/ 83 h 112"/>
                <a:gd name="T6" fmla="*/ 56 w 104"/>
                <a:gd name="T7" fmla="*/ 96 h 112"/>
                <a:gd name="T8" fmla="*/ 24 w 104"/>
                <a:gd name="T9" fmla="*/ 112 h 112"/>
                <a:gd name="T10" fmla="*/ 0 w 104"/>
                <a:gd name="T11" fmla="*/ 44 h 112"/>
                <a:gd name="T12" fmla="*/ 82 w 10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2">
                  <a:moveTo>
                    <a:pt x="82" y="0"/>
                  </a:moveTo>
                  <a:cubicBezTo>
                    <a:pt x="90" y="13"/>
                    <a:pt x="98" y="64"/>
                    <a:pt x="104" y="71"/>
                  </a:cubicBezTo>
                  <a:cubicBezTo>
                    <a:pt x="97" y="78"/>
                    <a:pt x="93" y="78"/>
                    <a:pt x="85" y="83"/>
                  </a:cubicBezTo>
                  <a:cubicBezTo>
                    <a:pt x="75" y="87"/>
                    <a:pt x="65" y="91"/>
                    <a:pt x="56" y="96"/>
                  </a:cubicBezTo>
                  <a:cubicBezTo>
                    <a:pt x="45" y="102"/>
                    <a:pt x="34" y="109"/>
                    <a:pt x="24" y="112"/>
                  </a:cubicBezTo>
                  <a:cubicBezTo>
                    <a:pt x="14" y="69"/>
                    <a:pt x="2" y="53"/>
                    <a:pt x="0" y="44"/>
                  </a:cubicBezTo>
                  <a:cubicBezTo>
                    <a:pt x="26" y="30"/>
                    <a:pt x="54" y="15"/>
                    <a:pt x="82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66"/>
            <p:cNvSpPr/>
            <p:nvPr userDrawn="1"/>
          </p:nvSpPr>
          <p:spPr bwMode="auto">
            <a:xfrm>
              <a:off x="3246438" y="3082925"/>
              <a:ext cx="90488" cy="106363"/>
            </a:xfrm>
            <a:custGeom>
              <a:avLst/>
              <a:gdLst>
                <a:gd name="T0" fmla="*/ 89 w 89"/>
                <a:gd name="T1" fmla="*/ 92 h 105"/>
                <a:gd name="T2" fmla="*/ 55 w 89"/>
                <a:gd name="T3" fmla="*/ 105 h 105"/>
                <a:gd name="T4" fmla="*/ 56 w 89"/>
                <a:gd name="T5" fmla="*/ 0 h 105"/>
                <a:gd name="T6" fmla="*/ 89 w 89"/>
                <a:gd name="T7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5">
                  <a:moveTo>
                    <a:pt x="89" y="92"/>
                  </a:moveTo>
                  <a:cubicBezTo>
                    <a:pt x="78" y="97"/>
                    <a:pt x="67" y="102"/>
                    <a:pt x="55" y="105"/>
                  </a:cubicBezTo>
                  <a:cubicBezTo>
                    <a:pt x="32" y="9"/>
                    <a:pt x="0" y="24"/>
                    <a:pt x="56" y="0"/>
                  </a:cubicBezTo>
                  <a:cubicBezTo>
                    <a:pt x="67" y="30"/>
                    <a:pt x="78" y="61"/>
                    <a:pt x="89" y="92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67"/>
            <p:cNvSpPr/>
            <p:nvPr userDrawn="1"/>
          </p:nvSpPr>
          <p:spPr bwMode="auto">
            <a:xfrm>
              <a:off x="2870200" y="3419475"/>
              <a:ext cx="77788" cy="88900"/>
            </a:xfrm>
            <a:custGeom>
              <a:avLst/>
              <a:gdLst>
                <a:gd name="T0" fmla="*/ 23 w 76"/>
                <a:gd name="T1" fmla="*/ 12 h 88"/>
                <a:gd name="T2" fmla="*/ 52 w 76"/>
                <a:gd name="T3" fmla="*/ 3 h 88"/>
                <a:gd name="T4" fmla="*/ 76 w 76"/>
                <a:gd name="T5" fmla="*/ 69 h 88"/>
                <a:gd name="T6" fmla="*/ 60 w 76"/>
                <a:gd name="T7" fmla="*/ 77 h 88"/>
                <a:gd name="T8" fmla="*/ 35 w 76"/>
                <a:gd name="T9" fmla="*/ 85 h 88"/>
                <a:gd name="T10" fmla="*/ 24 w 76"/>
                <a:gd name="T11" fmla="*/ 88 h 88"/>
                <a:gd name="T12" fmla="*/ 0 w 76"/>
                <a:gd name="T13" fmla="*/ 20 h 88"/>
                <a:gd name="T14" fmla="*/ 23 w 76"/>
                <a:gd name="T1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8">
                  <a:moveTo>
                    <a:pt x="23" y="12"/>
                  </a:moveTo>
                  <a:cubicBezTo>
                    <a:pt x="31" y="9"/>
                    <a:pt x="44" y="5"/>
                    <a:pt x="52" y="3"/>
                  </a:cubicBezTo>
                  <a:cubicBezTo>
                    <a:pt x="61" y="0"/>
                    <a:pt x="70" y="61"/>
                    <a:pt x="76" y="69"/>
                  </a:cubicBezTo>
                  <a:cubicBezTo>
                    <a:pt x="70" y="74"/>
                    <a:pt x="67" y="75"/>
                    <a:pt x="60" y="77"/>
                  </a:cubicBezTo>
                  <a:cubicBezTo>
                    <a:pt x="51" y="80"/>
                    <a:pt x="43" y="81"/>
                    <a:pt x="35" y="85"/>
                  </a:cubicBezTo>
                  <a:cubicBezTo>
                    <a:pt x="31" y="86"/>
                    <a:pt x="28" y="87"/>
                    <a:pt x="24" y="88"/>
                  </a:cubicBezTo>
                  <a:cubicBezTo>
                    <a:pt x="16" y="65"/>
                    <a:pt x="8" y="43"/>
                    <a:pt x="0" y="20"/>
                  </a:cubicBezTo>
                  <a:cubicBezTo>
                    <a:pt x="6" y="18"/>
                    <a:pt x="13" y="15"/>
                    <a:pt x="23" y="1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68"/>
            <p:cNvSpPr/>
            <p:nvPr userDrawn="1"/>
          </p:nvSpPr>
          <p:spPr bwMode="auto">
            <a:xfrm>
              <a:off x="3276600" y="3260725"/>
              <a:ext cx="123825" cy="114300"/>
            </a:xfrm>
            <a:custGeom>
              <a:avLst/>
              <a:gdLst>
                <a:gd name="T0" fmla="*/ 123 w 123"/>
                <a:gd name="T1" fmla="*/ 92 h 112"/>
                <a:gd name="T2" fmla="*/ 103 w 123"/>
                <a:gd name="T3" fmla="*/ 98 h 112"/>
                <a:gd name="T4" fmla="*/ 63 w 123"/>
                <a:gd name="T5" fmla="*/ 112 h 112"/>
                <a:gd name="T6" fmla="*/ 90 w 123"/>
                <a:gd name="T7" fmla="*/ 0 h 112"/>
                <a:gd name="T8" fmla="*/ 123 w 123"/>
                <a:gd name="T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2">
                  <a:moveTo>
                    <a:pt x="123" y="92"/>
                  </a:moveTo>
                  <a:cubicBezTo>
                    <a:pt x="116" y="94"/>
                    <a:pt x="110" y="96"/>
                    <a:pt x="103" y="98"/>
                  </a:cubicBezTo>
                  <a:cubicBezTo>
                    <a:pt x="90" y="104"/>
                    <a:pt x="76" y="109"/>
                    <a:pt x="63" y="112"/>
                  </a:cubicBezTo>
                  <a:cubicBezTo>
                    <a:pt x="36" y="6"/>
                    <a:pt x="0" y="32"/>
                    <a:pt x="90" y="0"/>
                  </a:cubicBezTo>
                  <a:cubicBezTo>
                    <a:pt x="100" y="31"/>
                    <a:pt x="111" y="61"/>
                    <a:pt x="123" y="9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69"/>
            <p:cNvSpPr/>
            <p:nvPr userDrawn="1"/>
          </p:nvSpPr>
          <p:spPr bwMode="auto">
            <a:xfrm>
              <a:off x="2919413" y="3395663"/>
              <a:ext cx="100013" cy="95250"/>
            </a:xfrm>
            <a:custGeom>
              <a:avLst/>
              <a:gdLst>
                <a:gd name="T0" fmla="*/ 5 w 98"/>
                <a:gd name="T1" fmla="*/ 21 h 94"/>
                <a:gd name="T2" fmla="*/ 3 w 98"/>
                <a:gd name="T3" fmla="*/ 24 h 94"/>
                <a:gd name="T4" fmla="*/ 42 w 98"/>
                <a:gd name="T5" fmla="*/ 10 h 94"/>
                <a:gd name="T6" fmla="*/ 66 w 98"/>
                <a:gd name="T7" fmla="*/ 3 h 94"/>
                <a:gd name="T8" fmla="*/ 78 w 98"/>
                <a:gd name="T9" fmla="*/ 13 h 94"/>
                <a:gd name="T10" fmla="*/ 97 w 98"/>
                <a:gd name="T11" fmla="*/ 69 h 94"/>
                <a:gd name="T12" fmla="*/ 80 w 98"/>
                <a:gd name="T13" fmla="*/ 77 h 94"/>
                <a:gd name="T14" fmla="*/ 53 w 98"/>
                <a:gd name="T15" fmla="*/ 85 h 94"/>
                <a:gd name="T16" fmla="*/ 25 w 98"/>
                <a:gd name="T17" fmla="*/ 94 h 94"/>
                <a:gd name="T18" fmla="*/ 8 w 98"/>
                <a:gd name="T19" fmla="*/ 60 h 94"/>
                <a:gd name="T20" fmla="*/ 2 w 98"/>
                <a:gd name="T21" fmla="*/ 41 h 94"/>
                <a:gd name="T22" fmla="*/ 2 w 98"/>
                <a:gd name="T23" fmla="*/ 24 h 94"/>
                <a:gd name="T24" fmla="*/ 5 w 98"/>
                <a:gd name="T2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4">
                  <a:moveTo>
                    <a:pt x="5" y="21"/>
                  </a:moveTo>
                  <a:cubicBezTo>
                    <a:pt x="4" y="22"/>
                    <a:pt x="4" y="23"/>
                    <a:pt x="3" y="24"/>
                  </a:cubicBezTo>
                  <a:cubicBezTo>
                    <a:pt x="15" y="19"/>
                    <a:pt x="28" y="15"/>
                    <a:pt x="42" y="10"/>
                  </a:cubicBezTo>
                  <a:cubicBezTo>
                    <a:pt x="50" y="7"/>
                    <a:pt x="58" y="6"/>
                    <a:pt x="66" y="3"/>
                  </a:cubicBezTo>
                  <a:cubicBezTo>
                    <a:pt x="73" y="0"/>
                    <a:pt x="76" y="8"/>
                    <a:pt x="78" y="13"/>
                  </a:cubicBezTo>
                  <a:cubicBezTo>
                    <a:pt x="85" y="30"/>
                    <a:pt x="98" y="51"/>
                    <a:pt x="97" y="69"/>
                  </a:cubicBezTo>
                  <a:cubicBezTo>
                    <a:pt x="92" y="74"/>
                    <a:pt x="89" y="74"/>
                    <a:pt x="80" y="77"/>
                  </a:cubicBezTo>
                  <a:cubicBezTo>
                    <a:pt x="71" y="81"/>
                    <a:pt x="61" y="82"/>
                    <a:pt x="53" y="85"/>
                  </a:cubicBezTo>
                  <a:cubicBezTo>
                    <a:pt x="44" y="89"/>
                    <a:pt x="35" y="93"/>
                    <a:pt x="25" y="94"/>
                  </a:cubicBezTo>
                  <a:cubicBezTo>
                    <a:pt x="18" y="84"/>
                    <a:pt x="12" y="72"/>
                    <a:pt x="8" y="60"/>
                  </a:cubicBezTo>
                  <a:cubicBezTo>
                    <a:pt x="6" y="53"/>
                    <a:pt x="6" y="46"/>
                    <a:pt x="2" y="41"/>
                  </a:cubicBezTo>
                  <a:cubicBezTo>
                    <a:pt x="0" y="36"/>
                    <a:pt x="3" y="30"/>
                    <a:pt x="2" y="24"/>
                  </a:cubicBezTo>
                  <a:cubicBezTo>
                    <a:pt x="3" y="23"/>
                    <a:pt x="4" y="22"/>
                    <a:pt x="5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0"/>
            <p:cNvSpPr/>
            <p:nvPr userDrawn="1"/>
          </p:nvSpPr>
          <p:spPr bwMode="auto">
            <a:xfrm>
              <a:off x="3057525" y="3341688"/>
              <a:ext cx="114300" cy="106363"/>
            </a:xfrm>
            <a:custGeom>
              <a:avLst/>
              <a:gdLst>
                <a:gd name="T0" fmla="*/ 6 w 112"/>
                <a:gd name="T1" fmla="*/ 24 h 104"/>
                <a:gd name="T2" fmla="*/ 5 w 112"/>
                <a:gd name="T3" fmla="*/ 27 h 104"/>
                <a:gd name="T4" fmla="*/ 50 w 112"/>
                <a:gd name="T5" fmla="*/ 11 h 104"/>
                <a:gd name="T6" fmla="*/ 77 w 112"/>
                <a:gd name="T7" fmla="*/ 3 h 104"/>
                <a:gd name="T8" fmla="*/ 92 w 112"/>
                <a:gd name="T9" fmla="*/ 15 h 104"/>
                <a:gd name="T10" fmla="*/ 112 w 112"/>
                <a:gd name="T11" fmla="*/ 74 h 104"/>
                <a:gd name="T12" fmla="*/ 92 w 112"/>
                <a:gd name="T13" fmla="*/ 84 h 104"/>
                <a:gd name="T14" fmla="*/ 61 w 112"/>
                <a:gd name="T15" fmla="*/ 93 h 104"/>
                <a:gd name="T16" fmla="*/ 29 w 112"/>
                <a:gd name="T17" fmla="*/ 104 h 104"/>
                <a:gd name="T18" fmla="*/ 10 w 112"/>
                <a:gd name="T19" fmla="*/ 66 h 104"/>
                <a:gd name="T20" fmla="*/ 4 w 112"/>
                <a:gd name="T21" fmla="*/ 46 h 104"/>
                <a:gd name="T22" fmla="*/ 3 w 112"/>
                <a:gd name="T23" fmla="*/ 28 h 104"/>
                <a:gd name="T24" fmla="*/ 6 w 112"/>
                <a:gd name="T2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4">
                  <a:moveTo>
                    <a:pt x="6" y="24"/>
                  </a:moveTo>
                  <a:cubicBezTo>
                    <a:pt x="6" y="25"/>
                    <a:pt x="5" y="27"/>
                    <a:pt x="5" y="27"/>
                  </a:cubicBezTo>
                  <a:cubicBezTo>
                    <a:pt x="18" y="22"/>
                    <a:pt x="34" y="17"/>
                    <a:pt x="50" y="11"/>
                  </a:cubicBezTo>
                  <a:cubicBezTo>
                    <a:pt x="59" y="8"/>
                    <a:pt x="68" y="7"/>
                    <a:pt x="77" y="3"/>
                  </a:cubicBezTo>
                  <a:cubicBezTo>
                    <a:pt x="86" y="0"/>
                    <a:pt x="89" y="9"/>
                    <a:pt x="92" y="15"/>
                  </a:cubicBezTo>
                  <a:cubicBezTo>
                    <a:pt x="99" y="32"/>
                    <a:pt x="112" y="55"/>
                    <a:pt x="112" y="74"/>
                  </a:cubicBezTo>
                  <a:cubicBezTo>
                    <a:pt x="105" y="81"/>
                    <a:pt x="102" y="81"/>
                    <a:pt x="92" y="84"/>
                  </a:cubicBezTo>
                  <a:cubicBezTo>
                    <a:pt x="82" y="88"/>
                    <a:pt x="71" y="90"/>
                    <a:pt x="61" y="93"/>
                  </a:cubicBezTo>
                  <a:cubicBezTo>
                    <a:pt x="50" y="97"/>
                    <a:pt x="40" y="102"/>
                    <a:pt x="29" y="104"/>
                  </a:cubicBezTo>
                  <a:cubicBezTo>
                    <a:pt x="22" y="93"/>
                    <a:pt x="15" y="80"/>
                    <a:pt x="10" y="66"/>
                  </a:cubicBezTo>
                  <a:cubicBezTo>
                    <a:pt x="7" y="60"/>
                    <a:pt x="7" y="51"/>
                    <a:pt x="4" y="46"/>
                  </a:cubicBezTo>
                  <a:cubicBezTo>
                    <a:pt x="0" y="40"/>
                    <a:pt x="4" y="33"/>
                    <a:pt x="3" y="28"/>
                  </a:cubicBezTo>
                  <a:cubicBezTo>
                    <a:pt x="5" y="27"/>
                    <a:pt x="5" y="25"/>
                    <a:pt x="6" y="2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1"/>
            <p:cNvSpPr/>
            <p:nvPr userDrawn="1"/>
          </p:nvSpPr>
          <p:spPr bwMode="auto">
            <a:xfrm>
              <a:off x="3213100" y="3284538"/>
              <a:ext cx="131763" cy="120650"/>
            </a:xfrm>
            <a:custGeom>
              <a:avLst/>
              <a:gdLst>
                <a:gd name="T0" fmla="*/ 7 w 130"/>
                <a:gd name="T1" fmla="*/ 29 h 119"/>
                <a:gd name="T2" fmla="*/ 4 w 130"/>
                <a:gd name="T3" fmla="*/ 32 h 119"/>
                <a:gd name="T4" fmla="*/ 57 w 130"/>
                <a:gd name="T5" fmla="*/ 13 h 119"/>
                <a:gd name="T6" fmla="*/ 89 w 130"/>
                <a:gd name="T7" fmla="*/ 4 h 119"/>
                <a:gd name="T8" fmla="*/ 106 w 130"/>
                <a:gd name="T9" fmla="*/ 17 h 119"/>
                <a:gd name="T10" fmla="*/ 129 w 130"/>
                <a:gd name="T11" fmla="*/ 85 h 119"/>
                <a:gd name="T12" fmla="*/ 107 w 130"/>
                <a:gd name="T13" fmla="*/ 96 h 119"/>
                <a:gd name="T14" fmla="*/ 71 w 130"/>
                <a:gd name="T15" fmla="*/ 107 h 119"/>
                <a:gd name="T16" fmla="*/ 33 w 130"/>
                <a:gd name="T17" fmla="*/ 119 h 119"/>
                <a:gd name="T18" fmla="*/ 11 w 130"/>
                <a:gd name="T19" fmla="*/ 77 h 119"/>
                <a:gd name="T20" fmla="*/ 3 w 130"/>
                <a:gd name="T21" fmla="*/ 53 h 119"/>
                <a:gd name="T22" fmla="*/ 3 w 130"/>
                <a:gd name="T23" fmla="*/ 33 h 119"/>
                <a:gd name="T24" fmla="*/ 7 w 130"/>
                <a:gd name="T25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19">
                  <a:moveTo>
                    <a:pt x="7" y="29"/>
                  </a:moveTo>
                  <a:cubicBezTo>
                    <a:pt x="6" y="30"/>
                    <a:pt x="6" y="31"/>
                    <a:pt x="4" y="32"/>
                  </a:cubicBezTo>
                  <a:cubicBezTo>
                    <a:pt x="21" y="26"/>
                    <a:pt x="40" y="20"/>
                    <a:pt x="57" y="13"/>
                  </a:cubicBezTo>
                  <a:cubicBezTo>
                    <a:pt x="68" y="9"/>
                    <a:pt x="78" y="8"/>
                    <a:pt x="89" y="4"/>
                  </a:cubicBezTo>
                  <a:cubicBezTo>
                    <a:pt x="100" y="0"/>
                    <a:pt x="103" y="9"/>
                    <a:pt x="106" y="17"/>
                  </a:cubicBezTo>
                  <a:cubicBezTo>
                    <a:pt x="114" y="37"/>
                    <a:pt x="130" y="64"/>
                    <a:pt x="129" y="85"/>
                  </a:cubicBezTo>
                  <a:cubicBezTo>
                    <a:pt x="120" y="93"/>
                    <a:pt x="116" y="93"/>
                    <a:pt x="107" y="96"/>
                  </a:cubicBezTo>
                  <a:cubicBezTo>
                    <a:pt x="95" y="100"/>
                    <a:pt x="82" y="102"/>
                    <a:pt x="71" y="107"/>
                  </a:cubicBezTo>
                  <a:cubicBezTo>
                    <a:pt x="58" y="111"/>
                    <a:pt x="45" y="117"/>
                    <a:pt x="33" y="119"/>
                  </a:cubicBezTo>
                  <a:cubicBezTo>
                    <a:pt x="24" y="106"/>
                    <a:pt x="17" y="92"/>
                    <a:pt x="11" y="77"/>
                  </a:cubicBezTo>
                  <a:cubicBezTo>
                    <a:pt x="8" y="69"/>
                    <a:pt x="7" y="60"/>
                    <a:pt x="3" y="53"/>
                  </a:cubicBezTo>
                  <a:cubicBezTo>
                    <a:pt x="0" y="47"/>
                    <a:pt x="4" y="39"/>
                    <a:pt x="3" y="33"/>
                  </a:cubicBezTo>
                  <a:cubicBezTo>
                    <a:pt x="5" y="31"/>
                    <a:pt x="6" y="29"/>
                    <a:pt x="7" y="29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2"/>
            <p:cNvSpPr/>
            <p:nvPr userDrawn="1"/>
          </p:nvSpPr>
          <p:spPr bwMode="auto">
            <a:xfrm>
              <a:off x="2965450" y="3367088"/>
              <a:ext cx="127000" cy="103188"/>
            </a:xfrm>
            <a:custGeom>
              <a:avLst/>
              <a:gdLst>
                <a:gd name="T0" fmla="*/ 65 w 126"/>
                <a:gd name="T1" fmla="*/ 14 h 101"/>
                <a:gd name="T2" fmla="*/ 100 w 126"/>
                <a:gd name="T3" fmla="*/ 3 h 101"/>
                <a:gd name="T4" fmla="*/ 126 w 126"/>
                <a:gd name="T5" fmla="*/ 76 h 101"/>
                <a:gd name="T6" fmla="*/ 107 w 126"/>
                <a:gd name="T7" fmla="*/ 84 h 101"/>
                <a:gd name="T8" fmla="*/ 79 w 126"/>
                <a:gd name="T9" fmla="*/ 92 h 101"/>
                <a:gd name="T10" fmla="*/ 49 w 126"/>
                <a:gd name="T11" fmla="*/ 101 h 101"/>
                <a:gd name="T12" fmla="*/ 65 w 126"/>
                <a:gd name="T13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01">
                  <a:moveTo>
                    <a:pt x="65" y="14"/>
                  </a:moveTo>
                  <a:cubicBezTo>
                    <a:pt x="74" y="10"/>
                    <a:pt x="91" y="6"/>
                    <a:pt x="100" y="3"/>
                  </a:cubicBezTo>
                  <a:cubicBezTo>
                    <a:pt x="109" y="0"/>
                    <a:pt x="119" y="67"/>
                    <a:pt x="126" y="76"/>
                  </a:cubicBezTo>
                  <a:cubicBezTo>
                    <a:pt x="119" y="81"/>
                    <a:pt x="116" y="82"/>
                    <a:pt x="107" y="84"/>
                  </a:cubicBezTo>
                  <a:cubicBezTo>
                    <a:pt x="97" y="87"/>
                    <a:pt x="87" y="89"/>
                    <a:pt x="79" y="92"/>
                  </a:cubicBezTo>
                  <a:cubicBezTo>
                    <a:pt x="69" y="96"/>
                    <a:pt x="58" y="100"/>
                    <a:pt x="49" y="101"/>
                  </a:cubicBezTo>
                  <a:cubicBezTo>
                    <a:pt x="27" y="17"/>
                    <a:pt x="0" y="38"/>
                    <a:pt x="65" y="1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3"/>
            <p:cNvSpPr/>
            <p:nvPr userDrawn="1"/>
          </p:nvSpPr>
          <p:spPr bwMode="auto">
            <a:xfrm>
              <a:off x="3111500" y="3311525"/>
              <a:ext cx="147638" cy="119063"/>
            </a:xfrm>
            <a:custGeom>
              <a:avLst/>
              <a:gdLst>
                <a:gd name="T0" fmla="*/ 76 w 146"/>
                <a:gd name="T1" fmla="*/ 16 h 117"/>
                <a:gd name="T2" fmla="*/ 115 w 146"/>
                <a:gd name="T3" fmla="*/ 3 h 117"/>
                <a:gd name="T4" fmla="*/ 146 w 146"/>
                <a:gd name="T5" fmla="*/ 85 h 117"/>
                <a:gd name="T6" fmla="*/ 124 w 146"/>
                <a:gd name="T7" fmla="*/ 95 h 117"/>
                <a:gd name="T8" fmla="*/ 91 w 146"/>
                <a:gd name="T9" fmla="*/ 105 h 117"/>
                <a:gd name="T10" fmla="*/ 55 w 146"/>
                <a:gd name="T11" fmla="*/ 117 h 117"/>
                <a:gd name="T12" fmla="*/ 76 w 146"/>
                <a:gd name="T13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7">
                  <a:moveTo>
                    <a:pt x="76" y="16"/>
                  </a:moveTo>
                  <a:cubicBezTo>
                    <a:pt x="87" y="12"/>
                    <a:pt x="105" y="6"/>
                    <a:pt x="115" y="3"/>
                  </a:cubicBezTo>
                  <a:cubicBezTo>
                    <a:pt x="127" y="0"/>
                    <a:pt x="138" y="76"/>
                    <a:pt x="146" y="85"/>
                  </a:cubicBezTo>
                  <a:cubicBezTo>
                    <a:pt x="138" y="92"/>
                    <a:pt x="134" y="92"/>
                    <a:pt x="124" y="95"/>
                  </a:cubicBezTo>
                  <a:cubicBezTo>
                    <a:pt x="113" y="99"/>
                    <a:pt x="101" y="101"/>
                    <a:pt x="91" y="105"/>
                  </a:cubicBezTo>
                  <a:cubicBezTo>
                    <a:pt x="79" y="110"/>
                    <a:pt x="67" y="114"/>
                    <a:pt x="55" y="117"/>
                  </a:cubicBezTo>
                  <a:cubicBezTo>
                    <a:pt x="31" y="19"/>
                    <a:pt x="0" y="43"/>
                    <a:pt x="76" y="1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4"/>
            <p:cNvSpPr/>
            <p:nvPr userDrawn="1"/>
          </p:nvSpPr>
          <p:spPr bwMode="auto">
            <a:xfrm>
              <a:off x="2892425" y="3484563"/>
              <a:ext cx="87313" cy="90488"/>
            </a:xfrm>
            <a:custGeom>
              <a:avLst/>
              <a:gdLst>
                <a:gd name="T0" fmla="*/ 31 w 85"/>
                <a:gd name="T1" fmla="*/ 10 h 89"/>
                <a:gd name="T2" fmla="*/ 61 w 85"/>
                <a:gd name="T3" fmla="*/ 3 h 89"/>
                <a:gd name="T4" fmla="*/ 85 w 85"/>
                <a:gd name="T5" fmla="*/ 69 h 89"/>
                <a:gd name="T6" fmla="*/ 69 w 85"/>
                <a:gd name="T7" fmla="*/ 76 h 89"/>
                <a:gd name="T8" fmla="*/ 43 w 85"/>
                <a:gd name="T9" fmla="*/ 83 h 89"/>
                <a:gd name="T10" fmla="*/ 24 w 85"/>
                <a:gd name="T11" fmla="*/ 89 h 89"/>
                <a:gd name="T12" fmla="*/ 0 w 85"/>
                <a:gd name="T13" fmla="*/ 20 h 89"/>
                <a:gd name="T14" fmla="*/ 31 w 85"/>
                <a:gd name="T1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9">
                  <a:moveTo>
                    <a:pt x="31" y="10"/>
                  </a:moveTo>
                  <a:cubicBezTo>
                    <a:pt x="39" y="8"/>
                    <a:pt x="52" y="4"/>
                    <a:pt x="61" y="3"/>
                  </a:cubicBezTo>
                  <a:cubicBezTo>
                    <a:pt x="70" y="0"/>
                    <a:pt x="79" y="61"/>
                    <a:pt x="85" y="69"/>
                  </a:cubicBezTo>
                  <a:cubicBezTo>
                    <a:pt x="79" y="75"/>
                    <a:pt x="77" y="75"/>
                    <a:pt x="69" y="76"/>
                  </a:cubicBezTo>
                  <a:cubicBezTo>
                    <a:pt x="60" y="78"/>
                    <a:pt x="51" y="80"/>
                    <a:pt x="43" y="83"/>
                  </a:cubicBezTo>
                  <a:cubicBezTo>
                    <a:pt x="37" y="85"/>
                    <a:pt x="31" y="87"/>
                    <a:pt x="24" y="89"/>
                  </a:cubicBezTo>
                  <a:cubicBezTo>
                    <a:pt x="17" y="66"/>
                    <a:pt x="8" y="43"/>
                    <a:pt x="0" y="20"/>
                  </a:cubicBezTo>
                  <a:cubicBezTo>
                    <a:pt x="6" y="17"/>
                    <a:pt x="16" y="15"/>
                    <a:pt x="31" y="1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5"/>
            <p:cNvSpPr/>
            <p:nvPr userDrawn="1"/>
          </p:nvSpPr>
          <p:spPr bwMode="auto">
            <a:xfrm>
              <a:off x="2984500" y="3440113"/>
              <a:ext cx="128588" cy="100013"/>
            </a:xfrm>
            <a:custGeom>
              <a:avLst/>
              <a:gdLst>
                <a:gd name="T0" fmla="*/ 68 w 127"/>
                <a:gd name="T1" fmla="*/ 13 h 99"/>
                <a:gd name="T2" fmla="*/ 102 w 127"/>
                <a:gd name="T3" fmla="*/ 3 h 99"/>
                <a:gd name="T4" fmla="*/ 127 w 127"/>
                <a:gd name="T5" fmla="*/ 74 h 99"/>
                <a:gd name="T6" fmla="*/ 109 w 127"/>
                <a:gd name="T7" fmla="*/ 83 h 99"/>
                <a:gd name="T8" fmla="*/ 79 w 127"/>
                <a:gd name="T9" fmla="*/ 91 h 99"/>
                <a:gd name="T10" fmla="*/ 49 w 127"/>
                <a:gd name="T11" fmla="*/ 99 h 99"/>
                <a:gd name="T12" fmla="*/ 68 w 127"/>
                <a:gd name="T13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68" y="13"/>
                  </a:moveTo>
                  <a:cubicBezTo>
                    <a:pt x="77" y="9"/>
                    <a:pt x="93" y="5"/>
                    <a:pt x="102" y="3"/>
                  </a:cubicBezTo>
                  <a:cubicBezTo>
                    <a:pt x="112" y="0"/>
                    <a:pt x="120" y="66"/>
                    <a:pt x="127" y="74"/>
                  </a:cubicBezTo>
                  <a:cubicBezTo>
                    <a:pt x="120" y="80"/>
                    <a:pt x="117" y="80"/>
                    <a:pt x="109" y="83"/>
                  </a:cubicBezTo>
                  <a:cubicBezTo>
                    <a:pt x="99" y="85"/>
                    <a:pt x="89" y="87"/>
                    <a:pt x="79" y="91"/>
                  </a:cubicBezTo>
                  <a:cubicBezTo>
                    <a:pt x="70" y="94"/>
                    <a:pt x="60" y="98"/>
                    <a:pt x="49" y="99"/>
                  </a:cubicBezTo>
                  <a:cubicBezTo>
                    <a:pt x="28" y="14"/>
                    <a:pt x="0" y="34"/>
                    <a:pt x="68" y="13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6"/>
            <p:cNvSpPr/>
            <p:nvPr userDrawn="1"/>
          </p:nvSpPr>
          <p:spPr bwMode="auto">
            <a:xfrm>
              <a:off x="2919413" y="3465513"/>
              <a:ext cx="122238" cy="95250"/>
            </a:xfrm>
            <a:custGeom>
              <a:avLst/>
              <a:gdLst>
                <a:gd name="T0" fmla="*/ 62 w 119"/>
                <a:gd name="T1" fmla="*/ 11 h 94"/>
                <a:gd name="T2" fmla="*/ 94 w 119"/>
                <a:gd name="T3" fmla="*/ 2 h 94"/>
                <a:gd name="T4" fmla="*/ 119 w 119"/>
                <a:gd name="T5" fmla="*/ 71 h 94"/>
                <a:gd name="T6" fmla="*/ 102 w 119"/>
                <a:gd name="T7" fmla="*/ 79 h 94"/>
                <a:gd name="T8" fmla="*/ 75 w 119"/>
                <a:gd name="T9" fmla="*/ 86 h 94"/>
                <a:gd name="T10" fmla="*/ 47 w 119"/>
                <a:gd name="T11" fmla="*/ 94 h 94"/>
                <a:gd name="T12" fmla="*/ 62 w 119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4">
                  <a:moveTo>
                    <a:pt x="62" y="11"/>
                  </a:moveTo>
                  <a:cubicBezTo>
                    <a:pt x="70" y="8"/>
                    <a:pt x="86" y="4"/>
                    <a:pt x="94" y="2"/>
                  </a:cubicBezTo>
                  <a:cubicBezTo>
                    <a:pt x="104" y="0"/>
                    <a:pt x="113" y="64"/>
                    <a:pt x="119" y="71"/>
                  </a:cubicBezTo>
                  <a:cubicBezTo>
                    <a:pt x="113" y="77"/>
                    <a:pt x="109" y="77"/>
                    <a:pt x="102" y="79"/>
                  </a:cubicBezTo>
                  <a:cubicBezTo>
                    <a:pt x="93" y="82"/>
                    <a:pt x="83" y="83"/>
                    <a:pt x="75" y="86"/>
                  </a:cubicBezTo>
                  <a:cubicBezTo>
                    <a:pt x="66" y="90"/>
                    <a:pt x="56" y="93"/>
                    <a:pt x="47" y="94"/>
                  </a:cubicBezTo>
                  <a:cubicBezTo>
                    <a:pt x="26" y="12"/>
                    <a:pt x="0" y="30"/>
                    <a:pt x="62" y="1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7"/>
            <p:cNvSpPr/>
            <p:nvPr userDrawn="1"/>
          </p:nvSpPr>
          <p:spPr bwMode="auto">
            <a:xfrm>
              <a:off x="3087688" y="3416300"/>
              <a:ext cx="115888" cy="101600"/>
            </a:xfrm>
            <a:custGeom>
              <a:avLst/>
              <a:gdLst>
                <a:gd name="T0" fmla="*/ 6 w 114"/>
                <a:gd name="T1" fmla="*/ 22 h 101"/>
                <a:gd name="T2" fmla="*/ 3 w 114"/>
                <a:gd name="T3" fmla="*/ 25 h 101"/>
                <a:gd name="T4" fmla="*/ 49 w 114"/>
                <a:gd name="T5" fmla="*/ 10 h 101"/>
                <a:gd name="T6" fmla="*/ 78 w 114"/>
                <a:gd name="T7" fmla="*/ 3 h 101"/>
                <a:gd name="T8" fmla="*/ 92 w 114"/>
                <a:gd name="T9" fmla="*/ 15 h 101"/>
                <a:gd name="T10" fmla="*/ 113 w 114"/>
                <a:gd name="T11" fmla="*/ 75 h 101"/>
                <a:gd name="T12" fmla="*/ 93 w 114"/>
                <a:gd name="T13" fmla="*/ 83 h 101"/>
                <a:gd name="T14" fmla="*/ 61 w 114"/>
                <a:gd name="T15" fmla="*/ 92 h 101"/>
                <a:gd name="T16" fmla="*/ 28 w 114"/>
                <a:gd name="T17" fmla="*/ 101 h 101"/>
                <a:gd name="T18" fmla="*/ 9 w 114"/>
                <a:gd name="T19" fmla="*/ 64 h 101"/>
                <a:gd name="T20" fmla="*/ 3 w 114"/>
                <a:gd name="T21" fmla="*/ 43 h 101"/>
                <a:gd name="T22" fmla="*/ 3 w 114"/>
                <a:gd name="T23" fmla="*/ 25 h 101"/>
                <a:gd name="T24" fmla="*/ 6 w 114"/>
                <a:gd name="T2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01">
                  <a:moveTo>
                    <a:pt x="6" y="22"/>
                  </a:moveTo>
                  <a:cubicBezTo>
                    <a:pt x="5" y="23"/>
                    <a:pt x="5" y="24"/>
                    <a:pt x="3" y="25"/>
                  </a:cubicBezTo>
                  <a:cubicBezTo>
                    <a:pt x="18" y="20"/>
                    <a:pt x="33" y="16"/>
                    <a:pt x="49" y="10"/>
                  </a:cubicBezTo>
                  <a:cubicBezTo>
                    <a:pt x="59" y="8"/>
                    <a:pt x="68" y="7"/>
                    <a:pt x="78" y="3"/>
                  </a:cubicBezTo>
                  <a:cubicBezTo>
                    <a:pt x="86" y="0"/>
                    <a:pt x="90" y="9"/>
                    <a:pt x="92" y="15"/>
                  </a:cubicBezTo>
                  <a:cubicBezTo>
                    <a:pt x="100" y="33"/>
                    <a:pt x="114" y="56"/>
                    <a:pt x="113" y="75"/>
                  </a:cubicBezTo>
                  <a:cubicBezTo>
                    <a:pt x="105" y="81"/>
                    <a:pt x="102" y="81"/>
                    <a:pt x="93" y="83"/>
                  </a:cubicBezTo>
                  <a:cubicBezTo>
                    <a:pt x="83" y="87"/>
                    <a:pt x="71" y="88"/>
                    <a:pt x="61" y="92"/>
                  </a:cubicBezTo>
                  <a:cubicBezTo>
                    <a:pt x="50" y="95"/>
                    <a:pt x="38" y="99"/>
                    <a:pt x="28" y="101"/>
                  </a:cubicBezTo>
                  <a:cubicBezTo>
                    <a:pt x="20" y="90"/>
                    <a:pt x="14" y="77"/>
                    <a:pt x="9" y="64"/>
                  </a:cubicBezTo>
                  <a:cubicBezTo>
                    <a:pt x="7" y="57"/>
                    <a:pt x="6" y="49"/>
                    <a:pt x="3" y="43"/>
                  </a:cubicBezTo>
                  <a:cubicBezTo>
                    <a:pt x="0" y="38"/>
                    <a:pt x="3" y="31"/>
                    <a:pt x="3" y="25"/>
                  </a:cubicBezTo>
                  <a:cubicBezTo>
                    <a:pt x="4" y="24"/>
                    <a:pt x="4" y="23"/>
                    <a:pt x="6" y="2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"/>
            <p:cNvSpPr/>
            <p:nvPr userDrawn="1"/>
          </p:nvSpPr>
          <p:spPr bwMode="auto">
            <a:xfrm>
              <a:off x="3168650" y="3395663"/>
              <a:ext cx="127000" cy="112713"/>
            </a:xfrm>
            <a:custGeom>
              <a:avLst/>
              <a:gdLst>
                <a:gd name="T0" fmla="*/ 7 w 125"/>
                <a:gd name="T1" fmla="*/ 23 h 111"/>
                <a:gd name="T2" fmla="*/ 5 w 125"/>
                <a:gd name="T3" fmla="*/ 26 h 111"/>
                <a:gd name="T4" fmla="*/ 55 w 125"/>
                <a:gd name="T5" fmla="*/ 11 h 111"/>
                <a:gd name="T6" fmla="*/ 86 w 125"/>
                <a:gd name="T7" fmla="*/ 3 h 111"/>
                <a:gd name="T8" fmla="*/ 102 w 125"/>
                <a:gd name="T9" fmla="*/ 17 h 111"/>
                <a:gd name="T10" fmla="*/ 125 w 125"/>
                <a:gd name="T11" fmla="*/ 82 h 111"/>
                <a:gd name="T12" fmla="*/ 102 w 125"/>
                <a:gd name="T13" fmla="*/ 92 h 111"/>
                <a:gd name="T14" fmla="*/ 68 w 125"/>
                <a:gd name="T15" fmla="*/ 101 h 111"/>
                <a:gd name="T16" fmla="*/ 33 w 125"/>
                <a:gd name="T17" fmla="*/ 111 h 111"/>
                <a:gd name="T18" fmla="*/ 12 w 125"/>
                <a:gd name="T19" fmla="*/ 69 h 111"/>
                <a:gd name="T20" fmla="*/ 4 w 125"/>
                <a:gd name="T21" fmla="*/ 46 h 111"/>
                <a:gd name="T22" fmla="*/ 4 w 125"/>
                <a:gd name="T23" fmla="*/ 27 h 111"/>
                <a:gd name="T24" fmla="*/ 7 w 125"/>
                <a:gd name="T25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11">
                  <a:moveTo>
                    <a:pt x="7" y="23"/>
                  </a:moveTo>
                  <a:cubicBezTo>
                    <a:pt x="7" y="24"/>
                    <a:pt x="6" y="25"/>
                    <a:pt x="5" y="26"/>
                  </a:cubicBezTo>
                  <a:cubicBezTo>
                    <a:pt x="21" y="21"/>
                    <a:pt x="38" y="16"/>
                    <a:pt x="55" y="11"/>
                  </a:cubicBezTo>
                  <a:cubicBezTo>
                    <a:pt x="66" y="7"/>
                    <a:pt x="76" y="6"/>
                    <a:pt x="86" y="3"/>
                  </a:cubicBezTo>
                  <a:cubicBezTo>
                    <a:pt x="95" y="0"/>
                    <a:pt x="99" y="9"/>
                    <a:pt x="102" y="17"/>
                  </a:cubicBezTo>
                  <a:cubicBezTo>
                    <a:pt x="110" y="35"/>
                    <a:pt x="125" y="61"/>
                    <a:pt x="125" y="82"/>
                  </a:cubicBezTo>
                  <a:cubicBezTo>
                    <a:pt x="116" y="89"/>
                    <a:pt x="113" y="89"/>
                    <a:pt x="102" y="92"/>
                  </a:cubicBezTo>
                  <a:cubicBezTo>
                    <a:pt x="91" y="95"/>
                    <a:pt x="79" y="97"/>
                    <a:pt x="68" y="101"/>
                  </a:cubicBezTo>
                  <a:cubicBezTo>
                    <a:pt x="57" y="104"/>
                    <a:pt x="45" y="108"/>
                    <a:pt x="33" y="111"/>
                  </a:cubicBezTo>
                  <a:cubicBezTo>
                    <a:pt x="24" y="98"/>
                    <a:pt x="17" y="83"/>
                    <a:pt x="12" y="69"/>
                  </a:cubicBezTo>
                  <a:cubicBezTo>
                    <a:pt x="9" y="61"/>
                    <a:pt x="9" y="53"/>
                    <a:pt x="4" y="46"/>
                  </a:cubicBezTo>
                  <a:cubicBezTo>
                    <a:pt x="0" y="40"/>
                    <a:pt x="5" y="34"/>
                    <a:pt x="4" y="27"/>
                  </a:cubicBezTo>
                  <a:cubicBezTo>
                    <a:pt x="6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9"/>
            <p:cNvSpPr/>
            <p:nvPr userDrawn="1"/>
          </p:nvSpPr>
          <p:spPr bwMode="auto">
            <a:xfrm>
              <a:off x="3232150" y="3362325"/>
              <a:ext cx="161925" cy="122238"/>
            </a:xfrm>
            <a:custGeom>
              <a:avLst/>
              <a:gdLst>
                <a:gd name="T0" fmla="*/ 84 w 159"/>
                <a:gd name="T1" fmla="*/ 15 h 120"/>
                <a:gd name="T2" fmla="*/ 128 w 159"/>
                <a:gd name="T3" fmla="*/ 4 h 120"/>
                <a:gd name="T4" fmla="*/ 159 w 159"/>
                <a:gd name="T5" fmla="*/ 89 h 120"/>
                <a:gd name="T6" fmla="*/ 135 w 159"/>
                <a:gd name="T7" fmla="*/ 100 h 120"/>
                <a:gd name="T8" fmla="*/ 98 w 159"/>
                <a:gd name="T9" fmla="*/ 109 h 120"/>
                <a:gd name="T10" fmla="*/ 59 w 159"/>
                <a:gd name="T11" fmla="*/ 120 h 120"/>
                <a:gd name="T12" fmla="*/ 84 w 159"/>
                <a:gd name="T13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0">
                  <a:moveTo>
                    <a:pt x="84" y="15"/>
                  </a:moveTo>
                  <a:cubicBezTo>
                    <a:pt x="96" y="12"/>
                    <a:pt x="116" y="6"/>
                    <a:pt x="128" y="4"/>
                  </a:cubicBezTo>
                  <a:cubicBezTo>
                    <a:pt x="141" y="0"/>
                    <a:pt x="150" y="79"/>
                    <a:pt x="159" y="89"/>
                  </a:cubicBezTo>
                  <a:cubicBezTo>
                    <a:pt x="150" y="97"/>
                    <a:pt x="146" y="97"/>
                    <a:pt x="135" y="100"/>
                  </a:cubicBezTo>
                  <a:cubicBezTo>
                    <a:pt x="123" y="103"/>
                    <a:pt x="110" y="104"/>
                    <a:pt x="98" y="109"/>
                  </a:cubicBezTo>
                  <a:cubicBezTo>
                    <a:pt x="86" y="113"/>
                    <a:pt x="72" y="118"/>
                    <a:pt x="59" y="120"/>
                  </a:cubicBezTo>
                  <a:cubicBezTo>
                    <a:pt x="34" y="18"/>
                    <a:pt x="0" y="42"/>
                    <a:pt x="84" y="15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80"/>
            <p:cNvSpPr/>
            <p:nvPr userDrawn="1"/>
          </p:nvSpPr>
          <p:spPr bwMode="auto">
            <a:xfrm>
              <a:off x="3313113" y="3352800"/>
              <a:ext cx="119063" cy="109538"/>
            </a:xfrm>
            <a:custGeom>
              <a:avLst/>
              <a:gdLst>
                <a:gd name="T0" fmla="*/ 117 w 117"/>
                <a:gd name="T1" fmla="*/ 92 h 108"/>
                <a:gd name="T2" fmla="*/ 103 w 117"/>
                <a:gd name="T3" fmla="*/ 96 h 108"/>
                <a:gd name="T4" fmla="*/ 62 w 117"/>
                <a:gd name="T5" fmla="*/ 108 h 108"/>
                <a:gd name="T6" fmla="*/ 85 w 117"/>
                <a:gd name="T7" fmla="*/ 0 h 108"/>
                <a:gd name="T8" fmla="*/ 117 w 117"/>
                <a:gd name="T9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17" y="92"/>
                  </a:moveTo>
                  <a:cubicBezTo>
                    <a:pt x="112" y="93"/>
                    <a:pt x="108" y="94"/>
                    <a:pt x="103" y="96"/>
                  </a:cubicBezTo>
                  <a:cubicBezTo>
                    <a:pt x="90" y="100"/>
                    <a:pt x="75" y="106"/>
                    <a:pt x="62" y="108"/>
                  </a:cubicBezTo>
                  <a:cubicBezTo>
                    <a:pt x="36" y="4"/>
                    <a:pt x="0" y="27"/>
                    <a:pt x="85" y="0"/>
                  </a:cubicBezTo>
                  <a:cubicBezTo>
                    <a:pt x="95" y="31"/>
                    <a:pt x="106" y="62"/>
                    <a:pt x="117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81"/>
            <p:cNvSpPr/>
            <p:nvPr userDrawn="1"/>
          </p:nvSpPr>
          <p:spPr bwMode="auto">
            <a:xfrm>
              <a:off x="3214688" y="3462338"/>
              <a:ext cx="152400" cy="106363"/>
            </a:xfrm>
            <a:custGeom>
              <a:avLst/>
              <a:gdLst>
                <a:gd name="T0" fmla="*/ 80 w 151"/>
                <a:gd name="T1" fmla="*/ 13 h 105"/>
                <a:gd name="T2" fmla="*/ 124 w 151"/>
                <a:gd name="T3" fmla="*/ 3 h 105"/>
                <a:gd name="T4" fmla="*/ 151 w 151"/>
                <a:gd name="T5" fmla="*/ 82 h 105"/>
                <a:gd name="T6" fmla="*/ 54 w 151"/>
                <a:gd name="T7" fmla="*/ 105 h 105"/>
                <a:gd name="T8" fmla="*/ 80 w 151"/>
                <a:gd name="T9" fmla="*/ 1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5">
                  <a:moveTo>
                    <a:pt x="80" y="13"/>
                  </a:moveTo>
                  <a:cubicBezTo>
                    <a:pt x="91" y="10"/>
                    <a:pt x="111" y="6"/>
                    <a:pt x="124" y="3"/>
                  </a:cubicBezTo>
                  <a:cubicBezTo>
                    <a:pt x="135" y="0"/>
                    <a:pt x="143" y="60"/>
                    <a:pt x="151" y="82"/>
                  </a:cubicBezTo>
                  <a:cubicBezTo>
                    <a:pt x="118" y="89"/>
                    <a:pt x="86" y="97"/>
                    <a:pt x="54" y="105"/>
                  </a:cubicBezTo>
                  <a:cubicBezTo>
                    <a:pt x="30" y="15"/>
                    <a:pt x="0" y="35"/>
                    <a:pt x="80" y="13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82"/>
            <p:cNvSpPr/>
            <p:nvPr userDrawn="1"/>
          </p:nvSpPr>
          <p:spPr bwMode="auto">
            <a:xfrm>
              <a:off x="2914650" y="3562350"/>
              <a:ext cx="57150" cy="71438"/>
            </a:xfrm>
            <a:custGeom>
              <a:avLst/>
              <a:gdLst>
                <a:gd name="T0" fmla="*/ 0 w 56"/>
                <a:gd name="T1" fmla="*/ 7 h 71"/>
                <a:gd name="T2" fmla="*/ 3 w 56"/>
                <a:gd name="T3" fmla="*/ 6 h 71"/>
                <a:gd name="T4" fmla="*/ 26 w 56"/>
                <a:gd name="T5" fmla="*/ 1 h 71"/>
                <a:gd name="T6" fmla="*/ 39 w 56"/>
                <a:gd name="T7" fmla="*/ 13 h 71"/>
                <a:gd name="T8" fmla="*/ 56 w 56"/>
                <a:gd name="T9" fmla="*/ 62 h 71"/>
                <a:gd name="T10" fmla="*/ 24 w 56"/>
                <a:gd name="T11" fmla="*/ 71 h 71"/>
                <a:gd name="T12" fmla="*/ 0 w 56"/>
                <a:gd name="T13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1">
                  <a:moveTo>
                    <a:pt x="0" y="7"/>
                  </a:moveTo>
                  <a:cubicBezTo>
                    <a:pt x="2" y="7"/>
                    <a:pt x="3" y="6"/>
                    <a:pt x="3" y="6"/>
                  </a:cubicBezTo>
                  <a:cubicBezTo>
                    <a:pt x="11" y="4"/>
                    <a:pt x="18" y="4"/>
                    <a:pt x="26" y="1"/>
                  </a:cubicBezTo>
                  <a:cubicBezTo>
                    <a:pt x="32" y="0"/>
                    <a:pt x="35" y="7"/>
                    <a:pt x="39" y="13"/>
                  </a:cubicBezTo>
                  <a:cubicBezTo>
                    <a:pt x="45" y="28"/>
                    <a:pt x="55" y="46"/>
                    <a:pt x="56" y="62"/>
                  </a:cubicBezTo>
                  <a:cubicBezTo>
                    <a:pt x="45" y="65"/>
                    <a:pt x="34" y="68"/>
                    <a:pt x="24" y="71"/>
                  </a:cubicBezTo>
                  <a:cubicBezTo>
                    <a:pt x="16" y="50"/>
                    <a:pt x="8" y="28"/>
                    <a:pt x="0" y="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83"/>
            <p:cNvSpPr/>
            <p:nvPr userDrawn="1"/>
          </p:nvSpPr>
          <p:spPr bwMode="auto">
            <a:xfrm>
              <a:off x="3008313" y="3524250"/>
              <a:ext cx="106363" cy="85725"/>
            </a:xfrm>
            <a:custGeom>
              <a:avLst/>
              <a:gdLst>
                <a:gd name="T0" fmla="*/ 6 w 104"/>
                <a:gd name="T1" fmla="*/ 17 h 84"/>
                <a:gd name="T2" fmla="*/ 4 w 104"/>
                <a:gd name="T3" fmla="*/ 19 h 84"/>
                <a:gd name="T4" fmla="*/ 45 w 104"/>
                <a:gd name="T5" fmla="*/ 8 h 84"/>
                <a:gd name="T6" fmla="*/ 71 w 104"/>
                <a:gd name="T7" fmla="*/ 2 h 84"/>
                <a:gd name="T8" fmla="*/ 84 w 104"/>
                <a:gd name="T9" fmla="*/ 14 h 84"/>
                <a:gd name="T10" fmla="*/ 104 w 104"/>
                <a:gd name="T11" fmla="*/ 64 h 84"/>
                <a:gd name="T12" fmla="*/ 23 w 104"/>
                <a:gd name="T13" fmla="*/ 84 h 84"/>
                <a:gd name="T14" fmla="*/ 8 w 104"/>
                <a:gd name="T15" fmla="*/ 56 h 84"/>
                <a:gd name="T16" fmla="*/ 3 w 104"/>
                <a:gd name="T17" fmla="*/ 36 h 84"/>
                <a:gd name="T18" fmla="*/ 3 w 104"/>
                <a:gd name="T19" fmla="*/ 19 h 84"/>
                <a:gd name="T20" fmla="*/ 6 w 104"/>
                <a:gd name="T2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4">
                  <a:moveTo>
                    <a:pt x="6" y="17"/>
                  </a:moveTo>
                  <a:cubicBezTo>
                    <a:pt x="6" y="18"/>
                    <a:pt x="4" y="18"/>
                    <a:pt x="4" y="19"/>
                  </a:cubicBezTo>
                  <a:cubicBezTo>
                    <a:pt x="17" y="15"/>
                    <a:pt x="31" y="12"/>
                    <a:pt x="45" y="8"/>
                  </a:cubicBezTo>
                  <a:cubicBezTo>
                    <a:pt x="54" y="5"/>
                    <a:pt x="62" y="5"/>
                    <a:pt x="71" y="2"/>
                  </a:cubicBezTo>
                  <a:cubicBezTo>
                    <a:pt x="79" y="0"/>
                    <a:pt x="81" y="8"/>
                    <a:pt x="84" y="14"/>
                  </a:cubicBezTo>
                  <a:cubicBezTo>
                    <a:pt x="91" y="29"/>
                    <a:pt x="102" y="48"/>
                    <a:pt x="104" y="64"/>
                  </a:cubicBezTo>
                  <a:cubicBezTo>
                    <a:pt x="75" y="71"/>
                    <a:pt x="49" y="78"/>
                    <a:pt x="23" y="84"/>
                  </a:cubicBezTo>
                  <a:cubicBezTo>
                    <a:pt x="17" y="76"/>
                    <a:pt x="12" y="66"/>
                    <a:pt x="8" y="56"/>
                  </a:cubicBezTo>
                  <a:cubicBezTo>
                    <a:pt x="6" y="50"/>
                    <a:pt x="6" y="42"/>
                    <a:pt x="3" y="36"/>
                  </a:cubicBezTo>
                  <a:cubicBezTo>
                    <a:pt x="0" y="31"/>
                    <a:pt x="3" y="25"/>
                    <a:pt x="3" y="19"/>
                  </a:cubicBezTo>
                  <a:cubicBezTo>
                    <a:pt x="4" y="18"/>
                    <a:pt x="5" y="17"/>
                    <a:pt x="6" y="1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84"/>
            <p:cNvSpPr/>
            <p:nvPr userDrawn="1"/>
          </p:nvSpPr>
          <p:spPr bwMode="auto">
            <a:xfrm>
              <a:off x="3149600" y="3481388"/>
              <a:ext cx="119063" cy="93663"/>
            </a:xfrm>
            <a:custGeom>
              <a:avLst/>
              <a:gdLst>
                <a:gd name="T0" fmla="*/ 7 w 118"/>
                <a:gd name="T1" fmla="*/ 20 h 92"/>
                <a:gd name="T2" fmla="*/ 4 w 118"/>
                <a:gd name="T3" fmla="*/ 23 h 92"/>
                <a:gd name="T4" fmla="*/ 53 w 118"/>
                <a:gd name="T5" fmla="*/ 9 h 92"/>
                <a:gd name="T6" fmla="*/ 83 w 118"/>
                <a:gd name="T7" fmla="*/ 2 h 92"/>
                <a:gd name="T8" fmla="*/ 98 w 118"/>
                <a:gd name="T9" fmla="*/ 14 h 92"/>
                <a:gd name="T10" fmla="*/ 118 w 118"/>
                <a:gd name="T11" fmla="*/ 68 h 92"/>
                <a:gd name="T12" fmla="*/ 25 w 118"/>
                <a:gd name="T13" fmla="*/ 92 h 92"/>
                <a:gd name="T14" fmla="*/ 10 w 118"/>
                <a:gd name="T15" fmla="*/ 62 h 92"/>
                <a:gd name="T16" fmla="*/ 4 w 118"/>
                <a:gd name="T17" fmla="*/ 42 h 92"/>
                <a:gd name="T18" fmla="*/ 4 w 118"/>
                <a:gd name="T19" fmla="*/ 23 h 92"/>
                <a:gd name="T20" fmla="*/ 7 w 118"/>
                <a:gd name="T21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92">
                  <a:moveTo>
                    <a:pt x="7" y="20"/>
                  </a:moveTo>
                  <a:cubicBezTo>
                    <a:pt x="6" y="21"/>
                    <a:pt x="6" y="22"/>
                    <a:pt x="4" y="23"/>
                  </a:cubicBezTo>
                  <a:cubicBezTo>
                    <a:pt x="21" y="18"/>
                    <a:pt x="36" y="13"/>
                    <a:pt x="53" y="9"/>
                  </a:cubicBezTo>
                  <a:cubicBezTo>
                    <a:pt x="63" y="6"/>
                    <a:pt x="72" y="5"/>
                    <a:pt x="83" y="2"/>
                  </a:cubicBezTo>
                  <a:cubicBezTo>
                    <a:pt x="92" y="0"/>
                    <a:pt x="95" y="8"/>
                    <a:pt x="98" y="14"/>
                  </a:cubicBezTo>
                  <a:cubicBezTo>
                    <a:pt x="105" y="30"/>
                    <a:pt x="116" y="51"/>
                    <a:pt x="118" y="68"/>
                  </a:cubicBezTo>
                  <a:cubicBezTo>
                    <a:pt x="86" y="76"/>
                    <a:pt x="55" y="84"/>
                    <a:pt x="25" y="92"/>
                  </a:cubicBezTo>
                  <a:cubicBezTo>
                    <a:pt x="19" y="82"/>
                    <a:pt x="14" y="72"/>
                    <a:pt x="10" y="62"/>
                  </a:cubicBezTo>
                  <a:cubicBezTo>
                    <a:pt x="8" y="55"/>
                    <a:pt x="6" y="47"/>
                    <a:pt x="4" y="42"/>
                  </a:cubicBezTo>
                  <a:cubicBezTo>
                    <a:pt x="0" y="35"/>
                    <a:pt x="4" y="29"/>
                    <a:pt x="4" y="23"/>
                  </a:cubicBezTo>
                  <a:cubicBezTo>
                    <a:pt x="5" y="22"/>
                    <a:pt x="5" y="21"/>
                    <a:pt x="7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85"/>
            <p:cNvSpPr/>
            <p:nvPr userDrawn="1"/>
          </p:nvSpPr>
          <p:spPr bwMode="auto">
            <a:xfrm>
              <a:off x="3332163" y="3441700"/>
              <a:ext cx="127000" cy="104775"/>
            </a:xfrm>
            <a:custGeom>
              <a:avLst/>
              <a:gdLst>
                <a:gd name="T0" fmla="*/ 8 w 126"/>
                <a:gd name="T1" fmla="*/ 20 h 104"/>
                <a:gd name="T2" fmla="*/ 5 w 126"/>
                <a:gd name="T3" fmla="*/ 24 h 104"/>
                <a:gd name="T4" fmla="*/ 61 w 126"/>
                <a:gd name="T5" fmla="*/ 8 h 104"/>
                <a:gd name="T6" fmla="*/ 97 w 126"/>
                <a:gd name="T7" fmla="*/ 0 h 104"/>
                <a:gd name="T8" fmla="*/ 97 w 126"/>
                <a:gd name="T9" fmla="*/ 0 h 104"/>
                <a:gd name="T10" fmla="*/ 126 w 126"/>
                <a:gd name="T11" fmla="*/ 81 h 104"/>
                <a:gd name="T12" fmla="*/ 28 w 126"/>
                <a:gd name="T13" fmla="*/ 104 h 104"/>
                <a:gd name="T14" fmla="*/ 11 w 126"/>
                <a:gd name="T15" fmla="*/ 69 h 104"/>
                <a:gd name="T16" fmla="*/ 4 w 126"/>
                <a:gd name="T17" fmla="*/ 45 h 104"/>
                <a:gd name="T18" fmla="*/ 4 w 126"/>
                <a:gd name="T19" fmla="*/ 23 h 104"/>
                <a:gd name="T20" fmla="*/ 8 w 126"/>
                <a:gd name="T21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04">
                  <a:moveTo>
                    <a:pt x="8" y="20"/>
                  </a:moveTo>
                  <a:cubicBezTo>
                    <a:pt x="8" y="21"/>
                    <a:pt x="6" y="23"/>
                    <a:pt x="5" y="24"/>
                  </a:cubicBezTo>
                  <a:cubicBezTo>
                    <a:pt x="23" y="18"/>
                    <a:pt x="42" y="13"/>
                    <a:pt x="61" y="8"/>
                  </a:cubicBezTo>
                  <a:cubicBezTo>
                    <a:pt x="73" y="5"/>
                    <a:pt x="85" y="4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6" y="27"/>
                    <a:pt x="116" y="54"/>
                    <a:pt x="126" y="81"/>
                  </a:cubicBezTo>
                  <a:cubicBezTo>
                    <a:pt x="92" y="89"/>
                    <a:pt x="59" y="97"/>
                    <a:pt x="28" y="104"/>
                  </a:cubicBezTo>
                  <a:cubicBezTo>
                    <a:pt x="21" y="93"/>
                    <a:pt x="15" y="81"/>
                    <a:pt x="11" y="69"/>
                  </a:cubicBezTo>
                  <a:cubicBezTo>
                    <a:pt x="8" y="61"/>
                    <a:pt x="8" y="52"/>
                    <a:pt x="4" y="45"/>
                  </a:cubicBezTo>
                  <a:cubicBezTo>
                    <a:pt x="0" y="38"/>
                    <a:pt x="4" y="31"/>
                    <a:pt x="4" y="23"/>
                  </a:cubicBezTo>
                  <a:cubicBezTo>
                    <a:pt x="6" y="23"/>
                    <a:pt x="7" y="21"/>
                    <a:pt x="8" y="2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86"/>
            <p:cNvSpPr/>
            <p:nvPr userDrawn="1"/>
          </p:nvSpPr>
          <p:spPr bwMode="auto">
            <a:xfrm>
              <a:off x="2922588" y="3543300"/>
              <a:ext cx="114300" cy="84138"/>
            </a:xfrm>
            <a:custGeom>
              <a:avLst/>
              <a:gdLst>
                <a:gd name="T0" fmla="*/ 59 w 112"/>
                <a:gd name="T1" fmla="*/ 10 h 83"/>
                <a:gd name="T2" fmla="*/ 91 w 112"/>
                <a:gd name="T3" fmla="*/ 3 h 83"/>
                <a:gd name="T4" fmla="*/ 112 w 112"/>
                <a:gd name="T5" fmla="*/ 65 h 83"/>
                <a:gd name="T6" fmla="*/ 42 w 112"/>
                <a:gd name="T7" fmla="*/ 83 h 83"/>
                <a:gd name="T8" fmla="*/ 59 w 112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9" y="10"/>
                  </a:moveTo>
                  <a:cubicBezTo>
                    <a:pt x="68" y="8"/>
                    <a:pt x="82" y="4"/>
                    <a:pt x="91" y="3"/>
                  </a:cubicBezTo>
                  <a:cubicBezTo>
                    <a:pt x="99" y="0"/>
                    <a:pt x="107" y="48"/>
                    <a:pt x="112" y="65"/>
                  </a:cubicBezTo>
                  <a:cubicBezTo>
                    <a:pt x="89" y="71"/>
                    <a:pt x="65" y="77"/>
                    <a:pt x="42" y="83"/>
                  </a:cubicBezTo>
                  <a:cubicBezTo>
                    <a:pt x="21" y="10"/>
                    <a:pt x="0" y="26"/>
                    <a:pt x="59" y="10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87"/>
            <p:cNvSpPr/>
            <p:nvPr userDrawn="1"/>
          </p:nvSpPr>
          <p:spPr bwMode="auto">
            <a:xfrm>
              <a:off x="3057525" y="3500438"/>
              <a:ext cx="130175" cy="92075"/>
            </a:xfrm>
            <a:custGeom>
              <a:avLst/>
              <a:gdLst>
                <a:gd name="T0" fmla="*/ 68 w 127"/>
                <a:gd name="T1" fmla="*/ 11 h 91"/>
                <a:gd name="T2" fmla="*/ 104 w 127"/>
                <a:gd name="T3" fmla="*/ 3 h 91"/>
                <a:gd name="T4" fmla="*/ 127 w 127"/>
                <a:gd name="T5" fmla="*/ 70 h 91"/>
                <a:gd name="T6" fmla="*/ 45 w 127"/>
                <a:gd name="T7" fmla="*/ 91 h 91"/>
                <a:gd name="T8" fmla="*/ 68 w 127"/>
                <a:gd name="T9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1">
                  <a:moveTo>
                    <a:pt x="68" y="11"/>
                  </a:moveTo>
                  <a:cubicBezTo>
                    <a:pt x="77" y="9"/>
                    <a:pt x="95" y="5"/>
                    <a:pt x="104" y="3"/>
                  </a:cubicBezTo>
                  <a:cubicBezTo>
                    <a:pt x="114" y="0"/>
                    <a:pt x="121" y="52"/>
                    <a:pt x="127" y="70"/>
                  </a:cubicBezTo>
                  <a:cubicBezTo>
                    <a:pt x="100" y="77"/>
                    <a:pt x="73" y="84"/>
                    <a:pt x="45" y="91"/>
                  </a:cubicBezTo>
                  <a:cubicBezTo>
                    <a:pt x="25" y="12"/>
                    <a:pt x="0" y="30"/>
                    <a:pt x="68" y="11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88"/>
            <p:cNvSpPr/>
            <p:nvPr userDrawn="1"/>
          </p:nvSpPr>
          <p:spPr bwMode="auto">
            <a:xfrm>
              <a:off x="3355975" y="3216275"/>
              <a:ext cx="469900" cy="363538"/>
            </a:xfrm>
            <a:custGeom>
              <a:avLst/>
              <a:gdLst>
                <a:gd name="T0" fmla="*/ 0 w 463"/>
                <a:gd name="T1" fmla="*/ 8 h 359"/>
                <a:gd name="T2" fmla="*/ 211 w 463"/>
                <a:gd name="T3" fmla="*/ 108 h 359"/>
                <a:gd name="T4" fmla="*/ 388 w 463"/>
                <a:gd name="T5" fmla="*/ 359 h 359"/>
                <a:gd name="T6" fmla="*/ 361 w 463"/>
                <a:gd name="T7" fmla="*/ 170 h 359"/>
                <a:gd name="T8" fmla="*/ 463 w 463"/>
                <a:gd name="T9" fmla="*/ 194 h 359"/>
                <a:gd name="T10" fmla="*/ 164 w 463"/>
                <a:gd name="T11" fmla="*/ 50 h 359"/>
                <a:gd name="T12" fmla="*/ 101 w 463"/>
                <a:gd name="T13" fmla="*/ 21 h 359"/>
                <a:gd name="T14" fmla="*/ 0 w 463"/>
                <a:gd name="T15" fmla="*/ 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359">
                  <a:moveTo>
                    <a:pt x="0" y="8"/>
                  </a:moveTo>
                  <a:cubicBezTo>
                    <a:pt x="62" y="11"/>
                    <a:pt x="139" y="47"/>
                    <a:pt x="211" y="108"/>
                  </a:cubicBezTo>
                  <a:cubicBezTo>
                    <a:pt x="285" y="171"/>
                    <a:pt x="352" y="260"/>
                    <a:pt x="388" y="359"/>
                  </a:cubicBezTo>
                  <a:cubicBezTo>
                    <a:pt x="378" y="296"/>
                    <a:pt x="370" y="233"/>
                    <a:pt x="361" y="170"/>
                  </a:cubicBezTo>
                  <a:cubicBezTo>
                    <a:pt x="394" y="178"/>
                    <a:pt x="427" y="187"/>
                    <a:pt x="463" y="194"/>
                  </a:cubicBezTo>
                  <a:cubicBezTo>
                    <a:pt x="400" y="131"/>
                    <a:pt x="277" y="98"/>
                    <a:pt x="164" y="50"/>
                  </a:cubicBezTo>
                  <a:cubicBezTo>
                    <a:pt x="137" y="38"/>
                    <a:pt x="124" y="29"/>
                    <a:pt x="101" y="21"/>
                  </a:cubicBezTo>
                  <a:cubicBezTo>
                    <a:pt x="52" y="4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89"/>
            <p:cNvSpPr/>
            <p:nvPr userDrawn="1"/>
          </p:nvSpPr>
          <p:spPr bwMode="auto">
            <a:xfrm>
              <a:off x="3355975" y="2681288"/>
              <a:ext cx="428625" cy="546100"/>
            </a:xfrm>
            <a:custGeom>
              <a:avLst/>
              <a:gdLst>
                <a:gd name="T0" fmla="*/ 0 w 422"/>
                <a:gd name="T1" fmla="*/ 538 h 538"/>
                <a:gd name="T2" fmla="*/ 117 w 422"/>
                <a:gd name="T3" fmla="*/ 288 h 538"/>
                <a:gd name="T4" fmla="*/ 141 w 422"/>
                <a:gd name="T5" fmla="*/ 0 h 538"/>
                <a:gd name="T6" fmla="*/ 245 w 422"/>
                <a:gd name="T7" fmla="*/ 144 h 538"/>
                <a:gd name="T8" fmla="*/ 422 w 422"/>
                <a:gd name="T9" fmla="*/ 110 h 538"/>
                <a:gd name="T10" fmla="*/ 208 w 422"/>
                <a:gd name="T11" fmla="*/ 400 h 538"/>
                <a:gd name="T12" fmla="*/ 0 w 422"/>
                <a:gd name="T13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538">
                  <a:moveTo>
                    <a:pt x="0" y="538"/>
                  </a:moveTo>
                  <a:cubicBezTo>
                    <a:pt x="46" y="451"/>
                    <a:pt x="89" y="373"/>
                    <a:pt x="117" y="288"/>
                  </a:cubicBezTo>
                  <a:cubicBezTo>
                    <a:pt x="146" y="202"/>
                    <a:pt x="158" y="109"/>
                    <a:pt x="141" y="0"/>
                  </a:cubicBezTo>
                  <a:cubicBezTo>
                    <a:pt x="175" y="47"/>
                    <a:pt x="209" y="95"/>
                    <a:pt x="245" y="144"/>
                  </a:cubicBezTo>
                  <a:cubicBezTo>
                    <a:pt x="302" y="132"/>
                    <a:pt x="361" y="121"/>
                    <a:pt x="422" y="110"/>
                  </a:cubicBezTo>
                  <a:cubicBezTo>
                    <a:pt x="335" y="274"/>
                    <a:pt x="272" y="349"/>
                    <a:pt x="208" y="400"/>
                  </a:cubicBezTo>
                  <a:cubicBezTo>
                    <a:pt x="146" y="450"/>
                    <a:pt x="83" y="479"/>
                    <a:pt x="0" y="53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90"/>
            <p:cNvSpPr/>
            <p:nvPr userDrawn="1"/>
          </p:nvSpPr>
          <p:spPr bwMode="auto">
            <a:xfrm>
              <a:off x="3275013" y="2865438"/>
              <a:ext cx="173038" cy="358775"/>
            </a:xfrm>
            <a:custGeom>
              <a:avLst/>
              <a:gdLst>
                <a:gd name="T0" fmla="*/ 83 w 172"/>
                <a:gd name="T1" fmla="*/ 353 h 353"/>
                <a:gd name="T2" fmla="*/ 146 w 172"/>
                <a:gd name="T3" fmla="*/ 159 h 353"/>
                <a:gd name="T4" fmla="*/ 108 w 172"/>
                <a:gd name="T5" fmla="*/ 108 h 353"/>
                <a:gd name="T6" fmla="*/ 89 w 172"/>
                <a:gd name="T7" fmla="*/ 145 h 353"/>
                <a:gd name="T8" fmla="*/ 94 w 172"/>
                <a:gd name="T9" fmla="*/ 330 h 353"/>
                <a:gd name="T10" fmla="*/ 164 w 172"/>
                <a:gd name="T11" fmla="*/ 133 h 353"/>
                <a:gd name="T12" fmla="*/ 90 w 172"/>
                <a:gd name="T13" fmla="*/ 7 h 353"/>
                <a:gd name="T14" fmla="*/ 23 w 172"/>
                <a:gd name="T15" fmla="*/ 141 h 353"/>
                <a:gd name="T16" fmla="*/ 69 w 172"/>
                <a:gd name="T17" fmla="*/ 229 h 353"/>
                <a:gd name="T18" fmla="*/ 83 w 172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53">
                  <a:moveTo>
                    <a:pt x="83" y="353"/>
                  </a:moveTo>
                  <a:cubicBezTo>
                    <a:pt x="111" y="304"/>
                    <a:pt x="154" y="218"/>
                    <a:pt x="146" y="159"/>
                  </a:cubicBezTo>
                  <a:cubicBezTo>
                    <a:pt x="141" y="133"/>
                    <a:pt x="123" y="103"/>
                    <a:pt x="108" y="108"/>
                  </a:cubicBezTo>
                  <a:cubicBezTo>
                    <a:pt x="97" y="113"/>
                    <a:pt x="87" y="124"/>
                    <a:pt x="89" y="145"/>
                  </a:cubicBezTo>
                  <a:cubicBezTo>
                    <a:pt x="93" y="186"/>
                    <a:pt x="119" y="250"/>
                    <a:pt x="94" y="330"/>
                  </a:cubicBezTo>
                  <a:cubicBezTo>
                    <a:pt x="126" y="286"/>
                    <a:pt x="157" y="205"/>
                    <a:pt x="164" y="133"/>
                  </a:cubicBezTo>
                  <a:cubicBezTo>
                    <a:pt x="172" y="60"/>
                    <a:pt x="153" y="0"/>
                    <a:pt x="90" y="7"/>
                  </a:cubicBezTo>
                  <a:cubicBezTo>
                    <a:pt x="20" y="16"/>
                    <a:pt x="0" y="78"/>
                    <a:pt x="23" y="141"/>
                  </a:cubicBezTo>
                  <a:cubicBezTo>
                    <a:pt x="39" y="185"/>
                    <a:pt x="56" y="204"/>
                    <a:pt x="69" y="229"/>
                  </a:cubicBezTo>
                  <a:cubicBezTo>
                    <a:pt x="82" y="255"/>
                    <a:pt x="89" y="286"/>
                    <a:pt x="83" y="353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91"/>
            <p:cNvSpPr/>
            <p:nvPr userDrawn="1"/>
          </p:nvSpPr>
          <p:spPr bwMode="auto">
            <a:xfrm>
              <a:off x="3360738" y="3225800"/>
              <a:ext cx="280988" cy="304800"/>
            </a:xfrm>
            <a:custGeom>
              <a:avLst/>
              <a:gdLst>
                <a:gd name="T0" fmla="*/ 0 w 277"/>
                <a:gd name="T1" fmla="*/ 0 h 300"/>
                <a:gd name="T2" fmla="*/ 170 w 277"/>
                <a:gd name="T3" fmla="*/ 106 h 300"/>
                <a:gd name="T4" fmla="*/ 175 w 277"/>
                <a:gd name="T5" fmla="*/ 169 h 300"/>
                <a:gd name="T6" fmla="*/ 136 w 277"/>
                <a:gd name="T7" fmla="*/ 154 h 300"/>
                <a:gd name="T8" fmla="*/ 23 w 277"/>
                <a:gd name="T9" fmla="*/ 8 h 300"/>
                <a:gd name="T10" fmla="*/ 202 w 277"/>
                <a:gd name="T11" fmla="*/ 112 h 300"/>
                <a:gd name="T12" fmla="*/ 224 w 277"/>
                <a:gd name="T13" fmla="*/ 259 h 300"/>
                <a:gd name="T14" fmla="*/ 88 w 277"/>
                <a:gd name="T15" fmla="*/ 203 h 300"/>
                <a:gd name="T16" fmla="*/ 69 w 277"/>
                <a:gd name="T17" fmla="*/ 103 h 300"/>
                <a:gd name="T18" fmla="*/ 0 w 27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00">
                  <a:moveTo>
                    <a:pt x="0" y="0"/>
                  </a:moveTo>
                  <a:cubicBezTo>
                    <a:pt x="52" y="18"/>
                    <a:pt x="139" y="54"/>
                    <a:pt x="170" y="106"/>
                  </a:cubicBezTo>
                  <a:cubicBezTo>
                    <a:pt x="183" y="127"/>
                    <a:pt x="189" y="163"/>
                    <a:pt x="175" y="169"/>
                  </a:cubicBezTo>
                  <a:cubicBezTo>
                    <a:pt x="164" y="173"/>
                    <a:pt x="148" y="172"/>
                    <a:pt x="136" y="154"/>
                  </a:cubicBezTo>
                  <a:cubicBezTo>
                    <a:pt x="114" y="120"/>
                    <a:pt x="92" y="53"/>
                    <a:pt x="23" y="8"/>
                  </a:cubicBezTo>
                  <a:cubicBezTo>
                    <a:pt x="76" y="21"/>
                    <a:pt x="150" y="62"/>
                    <a:pt x="202" y="112"/>
                  </a:cubicBezTo>
                  <a:cubicBezTo>
                    <a:pt x="253" y="163"/>
                    <a:pt x="277" y="222"/>
                    <a:pt x="224" y="259"/>
                  </a:cubicBezTo>
                  <a:cubicBezTo>
                    <a:pt x="166" y="300"/>
                    <a:pt x="110" y="266"/>
                    <a:pt x="88" y="203"/>
                  </a:cubicBezTo>
                  <a:cubicBezTo>
                    <a:pt x="73" y="158"/>
                    <a:pt x="75" y="131"/>
                    <a:pt x="69" y="103"/>
                  </a:cubicBezTo>
                  <a:cubicBezTo>
                    <a:pt x="62" y="75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92"/>
            <p:cNvSpPr/>
            <p:nvPr userDrawn="1"/>
          </p:nvSpPr>
          <p:spPr bwMode="auto">
            <a:xfrm>
              <a:off x="3355975" y="3098800"/>
              <a:ext cx="306388" cy="187325"/>
            </a:xfrm>
            <a:custGeom>
              <a:avLst/>
              <a:gdLst>
                <a:gd name="T0" fmla="*/ 0 w 302"/>
                <a:gd name="T1" fmla="*/ 124 h 184"/>
                <a:gd name="T2" fmla="*/ 159 w 302"/>
                <a:gd name="T3" fmla="*/ 67 h 184"/>
                <a:gd name="T4" fmla="*/ 207 w 302"/>
                <a:gd name="T5" fmla="*/ 95 h 184"/>
                <a:gd name="T6" fmla="*/ 176 w 302"/>
                <a:gd name="T7" fmla="*/ 112 h 184"/>
                <a:gd name="T8" fmla="*/ 18 w 302"/>
                <a:gd name="T9" fmla="*/ 114 h 184"/>
                <a:gd name="T10" fmla="*/ 302 w 302"/>
                <a:gd name="T11" fmla="*/ 106 h 184"/>
                <a:gd name="T12" fmla="*/ 186 w 302"/>
                <a:gd name="T13" fmla="*/ 167 h 184"/>
                <a:gd name="T14" fmla="*/ 0 w 302"/>
                <a:gd name="T15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84">
                  <a:moveTo>
                    <a:pt x="0" y="124"/>
                  </a:moveTo>
                  <a:cubicBezTo>
                    <a:pt x="39" y="100"/>
                    <a:pt x="107" y="62"/>
                    <a:pt x="159" y="67"/>
                  </a:cubicBezTo>
                  <a:cubicBezTo>
                    <a:pt x="182" y="69"/>
                    <a:pt x="210" y="82"/>
                    <a:pt x="207" y="95"/>
                  </a:cubicBezTo>
                  <a:cubicBezTo>
                    <a:pt x="204" y="104"/>
                    <a:pt x="195" y="113"/>
                    <a:pt x="176" y="112"/>
                  </a:cubicBezTo>
                  <a:cubicBezTo>
                    <a:pt x="140" y="109"/>
                    <a:pt x="82" y="92"/>
                    <a:pt x="18" y="114"/>
                  </a:cubicBezTo>
                  <a:cubicBezTo>
                    <a:pt x="89" y="60"/>
                    <a:pt x="298" y="0"/>
                    <a:pt x="302" y="106"/>
                  </a:cubicBezTo>
                  <a:cubicBezTo>
                    <a:pt x="302" y="166"/>
                    <a:pt x="247" y="184"/>
                    <a:pt x="186" y="167"/>
                  </a:cubicBezTo>
                  <a:cubicBezTo>
                    <a:pt x="106" y="142"/>
                    <a:pt x="113" y="108"/>
                    <a:pt x="0" y="124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93"/>
            <p:cNvSpPr/>
            <p:nvPr userDrawn="1"/>
          </p:nvSpPr>
          <p:spPr bwMode="auto">
            <a:xfrm>
              <a:off x="2851150" y="3187700"/>
              <a:ext cx="512763" cy="246063"/>
            </a:xfrm>
            <a:custGeom>
              <a:avLst/>
              <a:gdLst>
                <a:gd name="T0" fmla="*/ 0 w 505"/>
                <a:gd name="T1" fmla="*/ 194 h 243"/>
                <a:gd name="T2" fmla="*/ 17 w 505"/>
                <a:gd name="T3" fmla="*/ 243 h 243"/>
                <a:gd name="T4" fmla="*/ 232 w 505"/>
                <a:gd name="T5" fmla="*/ 164 h 243"/>
                <a:gd name="T6" fmla="*/ 505 w 505"/>
                <a:gd name="T7" fmla="*/ 62 h 243"/>
                <a:gd name="T8" fmla="*/ 483 w 505"/>
                <a:gd name="T9" fmla="*/ 0 h 243"/>
                <a:gd name="T10" fmla="*/ 212 w 505"/>
                <a:gd name="T11" fmla="*/ 109 h 243"/>
                <a:gd name="T12" fmla="*/ 0 w 505"/>
                <a:gd name="T13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243">
                  <a:moveTo>
                    <a:pt x="0" y="194"/>
                  </a:moveTo>
                  <a:cubicBezTo>
                    <a:pt x="6" y="211"/>
                    <a:pt x="12" y="227"/>
                    <a:pt x="17" y="243"/>
                  </a:cubicBezTo>
                  <a:cubicBezTo>
                    <a:pt x="84" y="218"/>
                    <a:pt x="155" y="192"/>
                    <a:pt x="232" y="164"/>
                  </a:cubicBezTo>
                  <a:cubicBezTo>
                    <a:pt x="315" y="133"/>
                    <a:pt x="407" y="99"/>
                    <a:pt x="505" y="62"/>
                  </a:cubicBezTo>
                  <a:cubicBezTo>
                    <a:pt x="498" y="41"/>
                    <a:pt x="490" y="21"/>
                    <a:pt x="483" y="0"/>
                  </a:cubicBezTo>
                  <a:cubicBezTo>
                    <a:pt x="385" y="39"/>
                    <a:pt x="295" y="76"/>
                    <a:pt x="212" y="109"/>
                  </a:cubicBezTo>
                  <a:cubicBezTo>
                    <a:pt x="136" y="140"/>
                    <a:pt x="66" y="169"/>
                    <a:pt x="0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94"/>
            <p:cNvSpPr/>
            <p:nvPr userDrawn="1"/>
          </p:nvSpPr>
          <p:spPr bwMode="auto">
            <a:xfrm>
              <a:off x="3068638" y="2998788"/>
              <a:ext cx="220663" cy="569913"/>
            </a:xfrm>
            <a:custGeom>
              <a:avLst/>
              <a:gdLst>
                <a:gd name="T0" fmla="*/ 0 w 218"/>
                <a:gd name="T1" fmla="*/ 10 h 562"/>
                <a:gd name="T2" fmla="*/ 19 w 218"/>
                <a:gd name="T3" fmla="*/ 0 h 562"/>
                <a:gd name="T4" fmla="*/ 117 w 218"/>
                <a:gd name="T5" fmla="*/ 278 h 562"/>
                <a:gd name="T6" fmla="*/ 218 w 218"/>
                <a:gd name="T7" fmla="*/ 557 h 562"/>
                <a:gd name="T8" fmla="*/ 197 w 218"/>
                <a:gd name="T9" fmla="*/ 562 h 562"/>
                <a:gd name="T10" fmla="*/ 99 w 218"/>
                <a:gd name="T11" fmla="*/ 285 h 562"/>
                <a:gd name="T12" fmla="*/ 0 w 218"/>
                <a:gd name="T13" fmla="*/ 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562">
                  <a:moveTo>
                    <a:pt x="0" y="10"/>
                  </a:moveTo>
                  <a:cubicBezTo>
                    <a:pt x="6" y="6"/>
                    <a:pt x="13" y="3"/>
                    <a:pt x="19" y="0"/>
                  </a:cubicBezTo>
                  <a:cubicBezTo>
                    <a:pt x="51" y="93"/>
                    <a:pt x="84" y="185"/>
                    <a:pt x="117" y="278"/>
                  </a:cubicBezTo>
                  <a:cubicBezTo>
                    <a:pt x="151" y="371"/>
                    <a:pt x="184" y="464"/>
                    <a:pt x="218" y="557"/>
                  </a:cubicBezTo>
                  <a:cubicBezTo>
                    <a:pt x="211" y="559"/>
                    <a:pt x="204" y="561"/>
                    <a:pt x="197" y="562"/>
                  </a:cubicBezTo>
                  <a:cubicBezTo>
                    <a:pt x="164" y="469"/>
                    <a:pt x="132" y="378"/>
                    <a:pt x="99" y="285"/>
                  </a:cubicBezTo>
                  <a:cubicBezTo>
                    <a:pt x="66" y="193"/>
                    <a:pt x="33" y="102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95"/>
            <p:cNvSpPr/>
            <p:nvPr userDrawn="1"/>
          </p:nvSpPr>
          <p:spPr bwMode="auto">
            <a:xfrm>
              <a:off x="2852738" y="3195638"/>
              <a:ext cx="508000" cy="233363"/>
            </a:xfrm>
            <a:custGeom>
              <a:avLst/>
              <a:gdLst>
                <a:gd name="T0" fmla="*/ 0 w 501"/>
                <a:gd name="T1" fmla="*/ 193 h 230"/>
                <a:gd name="T2" fmla="*/ 14 w 501"/>
                <a:gd name="T3" fmla="*/ 230 h 230"/>
                <a:gd name="T4" fmla="*/ 228 w 501"/>
                <a:gd name="T5" fmla="*/ 151 h 230"/>
                <a:gd name="T6" fmla="*/ 501 w 501"/>
                <a:gd name="T7" fmla="*/ 48 h 230"/>
                <a:gd name="T8" fmla="*/ 483 w 501"/>
                <a:gd name="T9" fmla="*/ 0 h 230"/>
                <a:gd name="T10" fmla="*/ 212 w 501"/>
                <a:gd name="T11" fmla="*/ 108 h 230"/>
                <a:gd name="T12" fmla="*/ 0 w 501"/>
                <a:gd name="T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30">
                  <a:moveTo>
                    <a:pt x="0" y="193"/>
                  </a:moveTo>
                  <a:cubicBezTo>
                    <a:pt x="5" y="206"/>
                    <a:pt x="9" y="218"/>
                    <a:pt x="14" y="230"/>
                  </a:cubicBezTo>
                  <a:cubicBezTo>
                    <a:pt x="80" y="205"/>
                    <a:pt x="151" y="180"/>
                    <a:pt x="228" y="151"/>
                  </a:cubicBezTo>
                  <a:cubicBezTo>
                    <a:pt x="311" y="120"/>
                    <a:pt x="402" y="85"/>
                    <a:pt x="501" y="48"/>
                  </a:cubicBezTo>
                  <a:cubicBezTo>
                    <a:pt x="495" y="32"/>
                    <a:pt x="489" y="16"/>
                    <a:pt x="483" y="0"/>
                  </a:cubicBezTo>
                  <a:cubicBezTo>
                    <a:pt x="385" y="39"/>
                    <a:pt x="295" y="75"/>
                    <a:pt x="212" y="108"/>
                  </a:cubicBezTo>
                  <a:cubicBezTo>
                    <a:pt x="136" y="139"/>
                    <a:pt x="66" y="167"/>
                    <a:pt x="0" y="19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96"/>
            <p:cNvSpPr/>
            <p:nvPr userDrawn="1"/>
          </p:nvSpPr>
          <p:spPr bwMode="auto">
            <a:xfrm>
              <a:off x="2855913" y="3203575"/>
              <a:ext cx="503238" cy="219075"/>
            </a:xfrm>
            <a:custGeom>
              <a:avLst/>
              <a:gdLst>
                <a:gd name="T0" fmla="*/ 0 w 496"/>
                <a:gd name="T1" fmla="*/ 191 h 217"/>
                <a:gd name="T2" fmla="*/ 10 w 496"/>
                <a:gd name="T3" fmla="*/ 217 h 217"/>
                <a:gd name="T4" fmla="*/ 224 w 496"/>
                <a:gd name="T5" fmla="*/ 136 h 217"/>
                <a:gd name="T6" fmla="*/ 496 w 496"/>
                <a:gd name="T7" fmla="*/ 32 h 217"/>
                <a:gd name="T8" fmla="*/ 484 w 496"/>
                <a:gd name="T9" fmla="*/ 0 h 217"/>
                <a:gd name="T10" fmla="*/ 213 w 496"/>
                <a:gd name="T11" fmla="*/ 108 h 217"/>
                <a:gd name="T12" fmla="*/ 0 w 496"/>
                <a:gd name="T13" fmla="*/ 19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17">
                  <a:moveTo>
                    <a:pt x="0" y="191"/>
                  </a:moveTo>
                  <a:cubicBezTo>
                    <a:pt x="3" y="199"/>
                    <a:pt x="6" y="208"/>
                    <a:pt x="10" y="217"/>
                  </a:cubicBezTo>
                  <a:cubicBezTo>
                    <a:pt x="76" y="191"/>
                    <a:pt x="146" y="165"/>
                    <a:pt x="224" y="136"/>
                  </a:cubicBezTo>
                  <a:cubicBezTo>
                    <a:pt x="307" y="105"/>
                    <a:pt x="397" y="70"/>
                    <a:pt x="496" y="32"/>
                  </a:cubicBezTo>
                  <a:cubicBezTo>
                    <a:pt x="492" y="21"/>
                    <a:pt x="488" y="10"/>
                    <a:pt x="484" y="0"/>
                  </a:cubicBezTo>
                  <a:cubicBezTo>
                    <a:pt x="386" y="38"/>
                    <a:pt x="296" y="75"/>
                    <a:pt x="213" y="108"/>
                  </a:cubicBezTo>
                  <a:cubicBezTo>
                    <a:pt x="137" y="138"/>
                    <a:pt x="66" y="166"/>
                    <a:pt x="0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97"/>
            <p:cNvSpPr/>
            <p:nvPr userDrawn="1"/>
          </p:nvSpPr>
          <p:spPr bwMode="auto">
            <a:xfrm>
              <a:off x="2857500" y="3206750"/>
              <a:ext cx="498475" cy="212725"/>
            </a:xfrm>
            <a:custGeom>
              <a:avLst/>
              <a:gdLst>
                <a:gd name="T0" fmla="*/ 0 w 492"/>
                <a:gd name="T1" fmla="*/ 191 h 209"/>
                <a:gd name="T2" fmla="*/ 6 w 492"/>
                <a:gd name="T3" fmla="*/ 209 h 209"/>
                <a:gd name="T4" fmla="*/ 220 w 492"/>
                <a:gd name="T5" fmla="*/ 128 h 209"/>
                <a:gd name="T6" fmla="*/ 492 w 492"/>
                <a:gd name="T7" fmla="*/ 24 h 209"/>
                <a:gd name="T8" fmla="*/ 484 w 492"/>
                <a:gd name="T9" fmla="*/ 0 h 209"/>
                <a:gd name="T10" fmla="*/ 212 w 492"/>
                <a:gd name="T11" fmla="*/ 107 h 209"/>
                <a:gd name="T12" fmla="*/ 0 w 492"/>
                <a:gd name="T13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209">
                  <a:moveTo>
                    <a:pt x="0" y="191"/>
                  </a:moveTo>
                  <a:cubicBezTo>
                    <a:pt x="2" y="197"/>
                    <a:pt x="4" y="203"/>
                    <a:pt x="6" y="209"/>
                  </a:cubicBezTo>
                  <a:cubicBezTo>
                    <a:pt x="72" y="184"/>
                    <a:pt x="143" y="157"/>
                    <a:pt x="220" y="128"/>
                  </a:cubicBezTo>
                  <a:cubicBezTo>
                    <a:pt x="303" y="96"/>
                    <a:pt x="393" y="62"/>
                    <a:pt x="492" y="24"/>
                  </a:cubicBezTo>
                  <a:cubicBezTo>
                    <a:pt x="489" y="16"/>
                    <a:pt x="486" y="8"/>
                    <a:pt x="484" y="0"/>
                  </a:cubicBezTo>
                  <a:cubicBezTo>
                    <a:pt x="385" y="39"/>
                    <a:pt x="295" y="75"/>
                    <a:pt x="212" y="107"/>
                  </a:cubicBezTo>
                  <a:cubicBezTo>
                    <a:pt x="136" y="137"/>
                    <a:pt x="66" y="165"/>
                    <a:pt x="0" y="191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98"/>
            <p:cNvSpPr/>
            <p:nvPr userDrawn="1"/>
          </p:nvSpPr>
          <p:spPr bwMode="auto">
            <a:xfrm>
              <a:off x="3348038" y="3189288"/>
              <a:ext cx="28575" cy="52388"/>
            </a:xfrm>
            <a:custGeom>
              <a:avLst/>
              <a:gdLst>
                <a:gd name="T0" fmla="*/ 5 w 29"/>
                <a:gd name="T1" fmla="*/ 30 h 52"/>
                <a:gd name="T2" fmla="*/ 23 w 29"/>
                <a:gd name="T3" fmla="*/ 50 h 52"/>
                <a:gd name="T4" fmla="*/ 25 w 29"/>
                <a:gd name="T5" fmla="*/ 22 h 52"/>
                <a:gd name="T6" fmla="*/ 7 w 29"/>
                <a:gd name="T7" fmla="*/ 2 h 52"/>
                <a:gd name="T8" fmla="*/ 5 w 29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5" y="30"/>
                  </a:moveTo>
                  <a:cubicBezTo>
                    <a:pt x="10" y="43"/>
                    <a:pt x="18" y="52"/>
                    <a:pt x="23" y="50"/>
                  </a:cubicBezTo>
                  <a:cubicBezTo>
                    <a:pt x="29" y="48"/>
                    <a:pt x="29" y="35"/>
                    <a:pt x="25" y="22"/>
                  </a:cubicBezTo>
                  <a:cubicBezTo>
                    <a:pt x="20" y="9"/>
                    <a:pt x="12" y="0"/>
                    <a:pt x="7" y="2"/>
                  </a:cubicBezTo>
                  <a:cubicBezTo>
                    <a:pt x="1" y="4"/>
                    <a:pt x="0" y="17"/>
                    <a:pt x="5" y="3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Freeform 422"/>
          <p:cNvSpPr>
            <a:spLocks noEditPoints="1"/>
          </p:cNvSpPr>
          <p:nvPr userDrawn="1"/>
        </p:nvSpPr>
        <p:spPr bwMode="auto">
          <a:xfrm>
            <a:off x="7693552" y="608274"/>
            <a:ext cx="365734" cy="322867"/>
          </a:xfrm>
          <a:custGeom>
            <a:avLst/>
            <a:gdLst>
              <a:gd name="T0" fmla="*/ 282 w 628"/>
              <a:gd name="T1" fmla="*/ 246 h 554"/>
              <a:gd name="T2" fmla="*/ 85 w 628"/>
              <a:gd name="T3" fmla="*/ 209 h 554"/>
              <a:gd name="T4" fmla="*/ 18 w 628"/>
              <a:gd name="T5" fmla="*/ 335 h 554"/>
              <a:gd name="T6" fmla="*/ 194 w 628"/>
              <a:gd name="T7" fmla="*/ 474 h 554"/>
              <a:gd name="T8" fmla="*/ 430 w 628"/>
              <a:gd name="T9" fmla="*/ 554 h 554"/>
              <a:gd name="T10" fmla="*/ 555 w 628"/>
              <a:gd name="T11" fmla="*/ 115 h 554"/>
              <a:gd name="T12" fmla="*/ 383 w 628"/>
              <a:gd name="T13" fmla="*/ 37 h 554"/>
              <a:gd name="T14" fmla="*/ 282 w 628"/>
              <a:gd name="T15" fmla="*/ 246 h 554"/>
              <a:gd name="T16" fmla="*/ 282 w 628"/>
              <a:gd name="T17" fmla="*/ 246 h 554"/>
              <a:gd name="T18" fmla="*/ 293 w 628"/>
              <a:gd name="T19" fmla="*/ 275 h 554"/>
              <a:gd name="T20" fmla="*/ 374 w 628"/>
              <a:gd name="T21" fmla="*/ 79 h 554"/>
              <a:gd name="T22" fmla="*/ 520 w 628"/>
              <a:gd name="T23" fmla="*/ 117 h 554"/>
              <a:gd name="T24" fmla="*/ 399 w 628"/>
              <a:gd name="T25" fmla="*/ 496 h 554"/>
              <a:gd name="T26" fmla="*/ 102 w 628"/>
              <a:gd name="T27" fmla="*/ 387 h 554"/>
              <a:gd name="T28" fmla="*/ 208 w 628"/>
              <a:gd name="T29" fmla="*/ 247 h 554"/>
              <a:gd name="T30" fmla="*/ 293 w 628"/>
              <a:gd name="T31" fmla="*/ 275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8" h="554">
                <a:moveTo>
                  <a:pt x="282" y="246"/>
                </a:moveTo>
                <a:cubicBezTo>
                  <a:pt x="238" y="206"/>
                  <a:pt x="140" y="183"/>
                  <a:pt x="85" y="209"/>
                </a:cubicBezTo>
                <a:cubicBezTo>
                  <a:pt x="48" y="227"/>
                  <a:pt x="0" y="293"/>
                  <a:pt x="18" y="335"/>
                </a:cubicBezTo>
                <a:cubicBezTo>
                  <a:pt x="40" y="390"/>
                  <a:pt x="139" y="461"/>
                  <a:pt x="194" y="474"/>
                </a:cubicBezTo>
                <a:cubicBezTo>
                  <a:pt x="266" y="493"/>
                  <a:pt x="376" y="503"/>
                  <a:pt x="430" y="554"/>
                </a:cubicBezTo>
                <a:cubicBezTo>
                  <a:pt x="359" y="405"/>
                  <a:pt x="628" y="267"/>
                  <a:pt x="555" y="115"/>
                </a:cubicBezTo>
                <a:cubicBezTo>
                  <a:pt x="522" y="45"/>
                  <a:pt x="458" y="0"/>
                  <a:pt x="383" y="37"/>
                </a:cubicBezTo>
                <a:cubicBezTo>
                  <a:pt x="321" y="66"/>
                  <a:pt x="290" y="191"/>
                  <a:pt x="282" y="246"/>
                </a:cubicBezTo>
                <a:cubicBezTo>
                  <a:pt x="282" y="246"/>
                  <a:pt x="282" y="246"/>
                  <a:pt x="282" y="246"/>
                </a:cubicBezTo>
                <a:close/>
                <a:moveTo>
                  <a:pt x="293" y="275"/>
                </a:moveTo>
                <a:cubicBezTo>
                  <a:pt x="302" y="223"/>
                  <a:pt x="335" y="118"/>
                  <a:pt x="374" y="79"/>
                </a:cubicBezTo>
                <a:cubicBezTo>
                  <a:pt x="423" y="28"/>
                  <a:pt x="492" y="60"/>
                  <a:pt x="520" y="117"/>
                </a:cubicBezTo>
                <a:cubicBezTo>
                  <a:pt x="577" y="236"/>
                  <a:pt x="388" y="372"/>
                  <a:pt x="399" y="496"/>
                </a:cubicBezTo>
                <a:cubicBezTo>
                  <a:pt x="320" y="434"/>
                  <a:pt x="189" y="464"/>
                  <a:pt x="102" y="387"/>
                </a:cubicBezTo>
                <a:cubicBezTo>
                  <a:pt x="5" y="300"/>
                  <a:pt x="108" y="208"/>
                  <a:pt x="208" y="247"/>
                </a:cubicBezTo>
                <a:cubicBezTo>
                  <a:pt x="225" y="253"/>
                  <a:pt x="278" y="275"/>
                  <a:pt x="293" y="275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Freeform 533"/>
          <p:cNvSpPr>
            <a:spLocks noEditPoints="1"/>
          </p:cNvSpPr>
          <p:nvPr userDrawn="1"/>
        </p:nvSpPr>
        <p:spPr bwMode="auto">
          <a:xfrm>
            <a:off x="8154694" y="3660457"/>
            <a:ext cx="346580" cy="295505"/>
          </a:xfrm>
          <a:custGeom>
            <a:avLst/>
            <a:gdLst>
              <a:gd name="T0" fmla="*/ 279 w 594"/>
              <a:gd name="T1" fmla="*/ 165 h 506"/>
              <a:gd name="T2" fmla="*/ 109 w 594"/>
              <a:gd name="T3" fmla="*/ 59 h 506"/>
              <a:gd name="T4" fmla="*/ 1 w 594"/>
              <a:gd name="T5" fmla="*/ 152 h 506"/>
              <a:gd name="T6" fmla="*/ 114 w 594"/>
              <a:gd name="T7" fmla="*/ 346 h 506"/>
              <a:gd name="T8" fmla="*/ 305 w 594"/>
              <a:gd name="T9" fmla="*/ 506 h 506"/>
              <a:gd name="T10" fmla="*/ 581 w 594"/>
              <a:gd name="T11" fmla="*/ 143 h 506"/>
              <a:gd name="T12" fmla="*/ 449 w 594"/>
              <a:gd name="T13" fmla="*/ 7 h 506"/>
              <a:gd name="T14" fmla="*/ 279 w 594"/>
              <a:gd name="T15" fmla="*/ 165 h 506"/>
              <a:gd name="T16" fmla="*/ 279 w 594"/>
              <a:gd name="T17" fmla="*/ 165 h 506"/>
              <a:gd name="T18" fmla="*/ 278 w 594"/>
              <a:gd name="T19" fmla="*/ 196 h 506"/>
              <a:gd name="T20" fmla="*/ 425 w 594"/>
              <a:gd name="T21" fmla="*/ 43 h 506"/>
              <a:gd name="T22" fmla="*/ 548 w 594"/>
              <a:gd name="T23" fmla="*/ 132 h 506"/>
              <a:gd name="T24" fmla="*/ 297 w 594"/>
              <a:gd name="T25" fmla="*/ 440 h 506"/>
              <a:gd name="T26" fmla="*/ 60 w 594"/>
              <a:gd name="T27" fmla="*/ 231 h 506"/>
              <a:gd name="T28" fmla="*/ 210 w 594"/>
              <a:gd name="T29" fmla="*/ 139 h 506"/>
              <a:gd name="T30" fmla="*/ 278 w 594"/>
              <a:gd name="T31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4" h="506">
                <a:moveTo>
                  <a:pt x="279" y="165"/>
                </a:moveTo>
                <a:cubicBezTo>
                  <a:pt x="253" y="112"/>
                  <a:pt x="170" y="55"/>
                  <a:pt x="109" y="59"/>
                </a:cubicBezTo>
                <a:cubicBezTo>
                  <a:pt x="67" y="63"/>
                  <a:pt x="0" y="107"/>
                  <a:pt x="1" y="152"/>
                </a:cubicBezTo>
                <a:cubicBezTo>
                  <a:pt x="1" y="211"/>
                  <a:pt x="68" y="313"/>
                  <a:pt x="114" y="346"/>
                </a:cubicBezTo>
                <a:cubicBezTo>
                  <a:pt x="174" y="389"/>
                  <a:pt x="273" y="439"/>
                  <a:pt x="305" y="506"/>
                </a:cubicBezTo>
                <a:cubicBezTo>
                  <a:pt x="292" y="342"/>
                  <a:pt x="594" y="311"/>
                  <a:pt x="581" y="143"/>
                </a:cubicBezTo>
                <a:cubicBezTo>
                  <a:pt x="575" y="65"/>
                  <a:pt x="532" y="0"/>
                  <a:pt x="449" y="7"/>
                </a:cubicBezTo>
                <a:cubicBezTo>
                  <a:pt x="381" y="12"/>
                  <a:pt x="306" y="117"/>
                  <a:pt x="279" y="165"/>
                </a:cubicBezTo>
                <a:cubicBezTo>
                  <a:pt x="279" y="165"/>
                  <a:pt x="279" y="165"/>
                  <a:pt x="279" y="165"/>
                </a:cubicBezTo>
                <a:close/>
                <a:moveTo>
                  <a:pt x="278" y="196"/>
                </a:moveTo>
                <a:cubicBezTo>
                  <a:pt x="305" y="151"/>
                  <a:pt x="375" y="65"/>
                  <a:pt x="425" y="43"/>
                </a:cubicBezTo>
                <a:cubicBezTo>
                  <a:pt x="490" y="14"/>
                  <a:pt x="543" y="68"/>
                  <a:pt x="548" y="132"/>
                </a:cubicBezTo>
                <a:cubicBezTo>
                  <a:pt x="557" y="263"/>
                  <a:pt x="331" y="321"/>
                  <a:pt x="297" y="440"/>
                </a:cubicBezTo>
                <a:cubicBezTo>
                  <a:pt x="245" y="354"/>
                  <a:pt x="113" y="335"/>
                  <a:pt x="60" y="231"/>
                </a:cubicBezTo>
                <a:cubicBezTo>
                  <a:pt x="2" y="115"/>
                  <a:pt x="131" y="66"/>
                  <a:pt x="210" y="139"/>
                </a:cubicBezTo>
                <a:cubicBezTo>
                  <a:pt x="223" y="151"/>
                  <a:pt x="265" y="191"/>
                  <a:pt x="278" y="196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7693751" y="4830899"/>
            <a:ext cx="190619" cy="189124"/>
            <a:chOff x="6569213" y="5072342"/>
            <a:chExt cx="404813" cy="401637"/>
          </a:xfrm>
        </p:grpSpPr>
        <p:sp>
          <p:nvSpPr>
            <p:cNvPr id="47" name="Freeform 394"/>
            <p:cNvSpPr/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395"/>
            <p:cNvSpPr/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396"/>
            <p:cNvSpPr/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397"/>
            <p:cNvSpPr/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398"/>
            <p:cNvSpPr/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" name="Freeform 145"/>
          <p:cNvSpPr>
            <a:spLocks noEditPoints="1"/>
          </p:cNvSpPr>
          <p:nvPr userDrawn="1"/>
        </p:nvSpPr>
        <p:spPr bwMode="auto">
          <a:xfrm>
            <a:off x="6858388" y="25187"/>
            <a:ext cx="327152" cy="283827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408"/>
          <p:cNvSpPr/>
          <p:nvPr userDrawn="1"/>
        </p:nvSpPr>
        <p:spPr bwMode="auto">
          <a:xfrm>
            <a:off x="2446649" y="4910025"/>
            <a:ext cx="169642" cy="171466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764240" y="124542"/>
            <a:ext cx="297089" cy="306815"/>
            <a:chOff x="7569338" y="4318279"/>
            <a:chExt cx="533400" cy="550862"/>
          </a:xfrm>
        </p:grpSpPr>
        <p:sp>
          <p:nvSpPr>
            <p:cNvPr id="36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6317598" y="4811956"/>
            <a:ext cx="306450" cy="316482"/>
            <a:chOff x="7569338" y="4318279"/>
            <a:chExt cx="533400" cy="550862"/>
          </a:xfrm>
        </p:grpSpPr>
        <p:sp>
          <p:nvSpPr>
            <p:cNvPr id="25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4862295" y="1301833"/>
            <a:ext cx="232574" cy="230749"/>
            <a:chOff x="6569213" y="5072342"/>
            <a:chExt cx="404813" cy="401637"/>
          </a:xfrm>
        </p:grpSpPr>
        <p:sp>
          <p:nvSpPr>
            <p:cNvPr id="20" name="Freeform 394"/>
            <p:cNvSpPr/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395"/>
            <p:cNvSpPr/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396"/>
            <p:cNvSpPr/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397"/>
            <p:cNvSpPr/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398"/>
            <p:cNvSpPr/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14" name="组合 813"/>
          <p:cNvGrpSpPr/>
          <p:nvPr userDrawn="1"/>
        </p:nvGrpSpPr>
        <p:grpSpPr>
          <a:xfrm>
            <a:off x="6588226" y="174670"/>
            <a:ext cx="297089" cy="306815"/>
            <a:chOff x="7569338" y="4318279"/>
            <a:chExt cx="533400" cy="550862"/>
          </a:xfrm>
          <a:solidFill>
            <a:schemeClr val="accent6">
              <a:lumMod val="75000"/>
            </a:schemeClr>
          </a:solidFill>
        </p:grpSpPr>
        <p:sp>
          <p:nvSpPr>
            <p:cNvPr id="815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6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7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8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9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0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1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2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3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4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5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26" name="Freeform 395"/>
          <p:cNvSpPr/>
          <p:nvPr userDrawn="1"/>
        </p:nvSpPr>
        <p:spPr bwMode="auto">
          <a:xfrm>
            <a:off x="425618" y="272604"/>
            <a:ext cx="162692" cy="118482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27" name="Freeform 395"/>
          <p:cNvSpPr/>
          <p:nvPr userDrawn="1"/>
        </p:nvSpPr>
        <p:spPr bwMode="auto">
          <a:xfrm>
            <a:off x="7564659" y="70066"/>
            <a:ext cx="162692" cy="118482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29" name="Freeform 472"/>
          <p:cNvSpPr>
            <a:spLocks noEditPoints="1"/>
          </p:cNvSpPr>
          <p:nvPr userDrawn="1"/>
        </p:nvSpPr>
        <p:spPr bwMode="auto">
          <a:xfrm>
            <a:off x="5350464" y="4888201"/>
            <a:ext cx="275440" cy="242606"/>
          </a:xfrm>
          <a:custGeom>
            <a:avLst/>
            <a:gdLst>
              <a:gd name="T0" fmla="*/ 29 w 255"/>
              <a:gd name="T1" fmla="*/ 39 h 225"/>
              <a:gd name="T2" fmla="*/ 75 w 255"/>
              <a:gd name="T3" fmla="*/ 183 h 225"/>
              <a:gd name="T4" fmla="*/ 226 w 255"/>
              <a:gd name="T5" fmla="*/ 187 h 225"/>
              <a:gd name="T6" fmla="*/ 180 w 255"/>
              <a:gd name="T7" fmla="*/ 43 h 225"/>
              <a:gd name="T8" fmla="*/ 29 w 255"/>
              <a:gd name="T9" fmla="*/ 39 h 225"/>
              <a:gd name="T10" fmla="*/ 185 w 255"/>
              <a:gd name="T11" fmla="*/ 125 h 225"/>
              <a:gd name="T12" fmla="*/ 120 w 255"/>
              <a:gd name="T13" fmla="*/ 123 h 225"/>
              <a:gd name="T14" fmla="*/ 100 w 255"/>
              <a:gd name="T15" fmla="*/ 61 h 225"/>
              <a:gd name="T16" fmla="*/ 165 w 255"/>
              <a:gd name="T17" fmla="*/ 63 h 225"/>
              <a:gd name="T18" fmla="*/ 185 w 255"/>
              <a:gd name="T19" fmla="*/ 1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5" h="225">
                <a:moveTo>
                  <a:pt x="29" y="39"/>
                </a:moveTo>
                <a:cubicBezTo>
                  <a:pt x="0" y="77"/>
                  <a:pt x="21" y="142"/>
                  <a:pt x="75" y="183"/>
                </a:cubicBezTo>
                <a:cubicBezTo>
                  <a:pt x="129" y="223"/>
                  <a:pt x="197" y="225"/>
                  <a:pt x="226" y="187"/>
                </a:cubicBezTo>
                <a:cubicBezTo>
                  <a:pt x="255" y="148"/>
                  <a:pt x="234" y="84"/>
                  <a:pt x="180" y="43"/>
                </a:cubicBezTo>
                <a:cubicBezTo>
                  <a:pt x="126" y="2"/>
                  <a:pt x="58" y="0"/>
                  <a:pt x="29" y="39"/>
                </a:cubicBezTo>
                <a:close/>
                <a:moveTo>
                  <a:pt x="185" y="125"/>
                </a:moveTo>
                <a:cubicBezTo>
                  <a:pt x="172" y="142"/>
                  <a:pt x="143" y="141"/>
                  <a:pt x="120" y="123"/>
                </a:cubicBezTo>
                <a:cubicBezTo>
                  <a:pt x="96" y="105"/>
                  <a:pt x="87" y="78"/>
                  <a:pt x="100" y="61"/>
                </a:cubicBezTo>
                <a:cubicBezTo>
                  <a:pt x="113" y="44"/>
                  <a:pt x="142" y="45"/>
                  <a:pt x="165" y="63"/>
                </a:cubicBezTo>
                <a:cubicBezTo>
                  <a:pt x="189" y="80"/>
                  <a:pt x="197" y="108"/>
                  <a:pt x="185" y="125"/>
                </a:cubicBezTo>
                <a:close/>
              </a:path>
            </a:pathLst>
          </a:custGeom>
          <a:solidFill>
            <a:srgbClr val="E16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30" name="组合 829"/>
          <p:cNvGrpSpPr/>
          <p:nvPr userDrawn="1"/>
        </p:nvGrpSpPr>
        <p:grpSpPr>
          <a:xfrm>
            <a:off x="2179918" y="4738536"/>
            <a:ext cx="242606" cy="694073"/>
            <a:chOff x="2201863" y="925513"/>
            <a:chExt cx="422275" cy="1208087"/>
          </a:xfrm>
        </p:grpSpPr>
        <p:sp>
          <p:nvSpPr>
            <p:cNvPr id="831" name="Freeform 476"/>
            <p:cNvSpPr>
              <a:spLocks noEditPoints="1"/>
            </p:cNvSpPr>
            <p:nvPr userDrawn="1"/>
          </p:nvSpPr>
          <p:spPr bwMode="auto">
            <a:xfrm>
              <a:off x="2466975" y="1398588"/>
              <a:ext cx="90487" cy="146050"/>
            </a:xfrm>
            <a:custGeom>
              <a:avLst/>
              <a:gdLst>
                <a:gd name="T0" fmla="*/ 48 w 48"/>
                <a:gd name="T1" fmla="*/ 15 h 78"/>
                <a:gd name="T2" fmla="*/ 44 w 48"/>
                <a:gd name="T3" fmla="*/ 10 h 78"/>
                <a:gd name="T4" fmla="*/ 21 w 48"/>
                <a:gd name="T5" fmla="*/ 4 h 78"/>
                <a:gd name="T6" fmla="*/ 12 w 48"/>
                <a:gd name="T7" fmla="*/ 19 h 78"/>
                <a:gd name="T8" fmla="*/ 12 w 48"/>
                <a:gd name="T9" fmla="*/ 21 h 78"/>
                <a:gd name="T10" fmla="*/ 5 w 48"/>
                <a:gd name="T11" fmla="*/ 42 h 78"/>
                <a:gd name="T12" fmla="*/ 6 w 48"/>
                <a:gd name="T13" fmla="*/ 45 h 78"/>
                <a:gd name="T14" fmla="*/ 3 w 48"/>
                <a:gd name="T15" fmla="*/ 58 h 78"/>
                <a:gd name="T16" fmla="*/ 22 w 48"/>
                <a:gd name="T17" fmla="*/ 78 h 78"/>
                <a:gd name="T18" fmla="*/ 19 w 48"/>
                <a:gd name="T19" fmla="*/ 74 h 78"/>
                <a:gd name="T20" fmla="*/ 6 w 48"/>
                <a:gd name="T21" fmla="*/ 59 h 78"/>
                <a:gd name="T22" fmla="*/ 8 w 48"/>
                <a:gd name="T23" fmla="*/ 51 h 78"/>
                <a:gd name="T24" fmla="*/ 25 w 48"/>
                <a:gd name="T25" fmla="*/ 64 h 78"/>
                <a:gd name="T26" fmla="*/ 36 w 48"/>
                <a:gd name="T27" fmla="*/ 52 h 78"/>
                <a:gd name="T28" fmla="*/ 18 w 48"/>
                <a:gd name="T29" fmla="*/ 42 h 78"/>
                <a:gd name="T30" fmla="*/ 9 w 48"/>
                <a:gd name="T31" fmla="*/ 43 h 78"/>
                <a:gd name="T32" fmla="*/ 9 w 48"/>
                <a:gd name="T33" fmla="*/ 42 h 78"/>
                <a:gd name="T34" fmla="*/ 12 w 48"/>
                <a:gd name="T35" fmla="*/ 30 h 78"/>
                <a:gd name="T36" fmla="*/ 14 w 48"/>
                <a:gd name="T37" fmla="*/ 27 h 78"/>
                <a:gd name="T38" fmla="*/ 19 w 48"/>
                <a:gd name="T39" fmla="*/ 34 h 78"/>
                <a:gd name="T40" fmla="*/ 38 w 48"/>
                <a:gd name="T41" fmla="*/ 36 h 78"/>
                <a:gd name="T42" fmla="*/ 35 w 48"/>
                <a:gd name="T43" fmla="*/ 32 h 78"/>
                <a:gd name="T44" fmla="*/ 19 w 48"/>
                <a:gd name="T45" fmla="*/ 20 h 78"/>
                <a:gd name="T46" fmla="*/ 17 w 48"/>
                <a:gd name="T47" fmla="*/ 20 h 78"/>
                <a:gd name="T48" fmla="*/ 18 w 48"/>
                <a:gd name="T49" fmla="*/ 17 h 78"/>
                <a:gd name="T50" fmla="*/ 48 w 48"/>
                <a:gd name="T51" fmla="*/ 15 h 78"/>
                <a:gd name="T52" fmla="*/ 11 w 48"/>
                <a:gd name="T53" fmla="*/ 56 h 78"/>
                <a:gd name="T54" fmla="*/ 9 w 48"/>
                <a:gd name="T55" fmla="*/ 49 h 78"/>
                <a:gd name="T56" fmla="*/ 10 w 48"/>
                <a:gd name="T57" fmla="*/ 49 h 78"/>
                <a:gd name="T58" fmla="*/ 31 w 48"/>
                <a:gd name="T59" fmla="*/ 49 h 78"/>
                <a:gd name="T60" fmla="*/ 33 w 48"/>
                <a:gd name="T61" fmla="*/ 51 h 78"/>
                <a:gd name="T62" fmla="*/ 33 w 48"/>
                <a:gd name="T63" fmla="*/ 51 h 78"/>
                <a:gd name="T64" fmla="*/ 32 w 48"/>
                <a:gd name="T65" fmla="*/ 54 h 78"/>
                <a:gd name="T66" fmla="*/ 24 w 48"/>
                <a:gd name="T67" fmla="*/ 58 h 78"/>
                <a:gd name="T68" fmla="*/ 11 w 48"/>
                <a:gd name="T69" fmla="*/ 56 h 78"/>
                <a:gd name="T70" fmla="*/ 17 w 48"/>
                <a:gd name="T71" fmla="*/ 26 h 78"/>
                <a:gd name="T72" fmla="*/ 33 w 48"/>
                <a:gd name="T73" fmla="*/ 31 h 78"/>
                <a:gd name="T74" fmla="*/ 24 w 48"/>
                <a:gd name="T75" fmla="*/ 33 h 78"/>
                <a:gd name="T76" fmla="*/ 20 w 48"/>
                <a:gd name="T77" fmla="*/ 32 h 78"/>
                <a:gd name="T78" fmla="*/ 18 w 48"/>
                <a:gd name="T79" fmla="*/ 30 h 78"/>
                <a:gd name="T80" fmla="*/ 17 w 48"/>
                <a:gd name="T81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78">
                  <a:moveTo>
                    <a:pt x="48" y="15"/>
                  </a:moveTo>
                  <a:cubicBezTo>
                    <a:pt x="47" y="15"/>
                    <a:pt x="46" y="11"/>
                    <a:pt x="44" y="10"/>
                  </a:cubicBezTo>
                  <a:cubicBezTo>
                    <a:pt x="38" y="6"/>
                    <a:pt x="29" y="0"/>
                    <a:pt x="21" y="4"/>
                  </a:cubicBezTo>
                  <a:cubicBezTo>
                    <a:pt x="15" y="7"/>
                    <a:pt x="12" y="13"/>
                    <a:pt x="12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6" y="24"/>
                    <a:pt x="4" y="35"/>
                    <a:pt x="5" y="42"/>
                  </a:cubicBezTo>
                  <a:cubicBezTo>
                    <a:pt x="5" y="43"/>
                    <a:pt x="5" y="44"/>
                    <a:pt x="6" y="45"/>
                  </a:cubicBezTo>
                  <a:cubicBezTo>
                    <a:pt x="2" y="48"/>
                    <a:pt x="0" y="52"/>
                    <a:pt x="3" y="58"/>
                  </a:cubicBezTo>
                  <a:cubicBezTo>
                    <a:pt x="7" y="66"/>
                    <a:pt x="14" y="73"/>
                    <a:pt x="22" y="78"/>
                  </a:cubicBezTo>
                  <a:cubicBezTo>
                    <a:pt x="21" y="78"/>
                    <a:pt x="20" y="75"/>
                    <a:pt x="19" y="74"/>
                  </a:cubicBezTo>
                  <a:cubicBezTo>
                    <a:pt x="14" y="70"/>
                    <a:pt x="7" y="66"/>
                    <a:pt x="6" y="59"/>
                  </a:cubicBezTo>
                  <a:cubicBezTo>
                    <a:pt x="5" y="56"/>
                    <a:pt x="6" y="53"/>
                    <a:pt x="8" y="51"/>
                  </a:cubicBezTo>
                  <a:cubicBezTo>
                    <a:pt x="11" y="58"/>
                    <a:pt x="17" y="65"/>
                    <a:pt x="25" y="64"/>
                  </a:cubicBezTo>
                  <a:cubicBezTo>
                    <a:pt x="31" y="63"/>
                    <a:pt x="40" y="59"/>
                    <a:pt x="36" y="52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5" y="42"/>
                    <a:pt x="12" y="42"/>
                    <a:pt x="9" y="43"/>
                  </a:cubicBezTo>
                  <a:cubicBezTo>
                    <a:pt x="9" y="43"/>
                    <a:pt x="9" y="43"/>
                    <a:pt x="9" y="42"/>
                  </a:cubicBezTo>
                  <a:cubicBezTo>
                    <a:pt x="9" y="38"/>
                    <a:pt x="9" y="34"/>
                    <a:pt x="12" y="30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6" y="30"/>
                    <a:pt x="17" y="32"/>
                    <a:pt x="19" y="34"/>
                  </a:cubicBezTo>
                  <a:cubicBezTo>
                    <a:pt x="25" y="39"/>
                    <a:pt x="32" y="39"/>
                    <a:pt x="38" y="36"/>
                  </a:cubicBezTo>
                  <a:cubicBezTo>
                    <a:pt x="38" y="36"/>
                    <a:pt x="35" y="32"/>
                    <a:pt x="35" y="32"/>
                  </a:cubicBezTo>
                  <a:cubicBezTo>
                    <a:pt x="31" y="27"/>
                    <a:pt x="26" y="22"/>
                    <a:pt x="19" y="20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7" y="19"/>
                    <a:pt x="17" y="18"/>
                    <a:pt x="18" y="17"/>
                  </a:cubicBezTo>
                  <a:cubicBezTo>
                    <a:pt x="24" y="4"/>
                    <a:pt x="38" y="8"/>
                    <a:pt x="48" y="15"/>
                  </a:cubicBezTo>
                  <a:close/>
                  <a:moveTo>
                    <a:pt x="11" y="56"/>
                  </a:moveTo>
                  <a:cubicBezTo>
                    <a:pt x="10" y="55"/>
                    <a:pt x="10" y="52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6" y="45"/>
                    <a:pt x="25" y="46"/>
                    <a:pt x="31" y="49"/>
                  </a:cubicBezTo>
                  <a:cubicBezTo>
                    <a:pt x="32" y="50"/>
                    <a:pt x="33" y="50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3"/>
                    <a:pt x="33" y="54"/>
                    <a:pt x="32" y="54"/>
                  </a:cubicBezTo>
                  <a:cubicBezTo>
                    <a:pt x="29" y="56"/>
                    <a:pt x="27" y="58"/>
                    <a:pt x="24" y="58"/>
                  </a:cubicBezTo>
                  <a:cubicBezTo>
                    <a:pt x="20" y="59"/>
                    <a:pt x="15" y="59"/>
                    <a:pt x="11" y="56"/>
                  </a:cubicBezTo>
                  <a:close/>
                  <a:moveTo>
                    <a:pt x="17" y="26"/>
                  </a:moveTo>
                  <a:cubicBezTo>
                    <a:pt x="22" y="24"/>
                    <a:pt x="28" y="27"/>
                    <a:pt x="33" y="31"/>
                  </a:cubicBezTo>
                  <a:cubicBezTo>
                    <a:pt x="30" y="32"/>
                    <a:pt x="27" y="33"/>
                    <a:pt x="24" y="33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9" y="31"/>
                    <a:pt x="18" y="30"/>
                    <a:pt x="18" y="30"/>
                  </a:cubicBezTo>
                  <a:cubicBezTo>
                    <a:pt x="17" y="29"/>
                    <a:pt x="17" y="27"/>
                    <a:pt x="17" y="26"/>
                  </a:cubicBezTo>
                  <a:close/>
                </a:path>
              </a:pathLst>
            </a:custGeom>
            <a:solidFill>
              <a:srgbClr val="FFE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2" name="Freeform 488"/>
            <p:cNvSpPr>
              <a:spLocks noEditPoints="1"/>
            </p:cNvSpPr>
            <p:nvPr userDrawn="1"/>
          </p:nvSpPr>
          <p:spPr bwMode="auto">
            <a:xfrm>
              <a:off x="2422525" y="1049338"/>
              <a:ext cx="103187" cy="147637"/>
            </a:xfrm>
            <a:custGeom>
              <a:avLst/>
              <a:gdLst>
                <a:gd name="T0" fmla="*/ 9 w 55"/>
                <a:gd name="T1" fmla="*/ 55 h 79"/>
                <a:gd name="T2" fmla="*/ 9 w 55"/>
                <a:gd name="T3" fmla="*/ 53 h 79"/>
                <a:gd name="T4" fmla="*/ 12 w 55"/>
                <a:gd name="T5" fmla="*/ 54 h 79"/>
                <a:gd name="T6" fmla="*/ 34 w 55"/>
                <a:gd name="T7" fmla="*/ 52 h 79"/>
                <a:gd name="T8" fmla="*/ 39 w 55"/>
                <a:gd name="T9" fmla="*/ 50 h 79"/>
                <a:gd name="T10" fmla="*/ 20 w 55"/>
                <a:gd name="T11" fmla="*/ 41 h 79"/>
                <a:gd name="T12" fmla="*/ 11 w 55"/>
                <a:gd name="T13" fmla="*/ 44 h 79"/>
                <a:gd name="T14" fmla="*/ 10 w 55"/>
                <a:gd name="T15" fmla="*/ 40 h 79"/>
                <a:gd name="T16" fmla="*/ 15 w 55"/>
                <a:gd name="T17" fmla="*/ 26 h 79"/>
                <a:gd name="T18" fmla="*/ 15 w 55"/>
                <a:gd name="T19" fmla="*/ 25 h 79"/>
                <a:gd name="T20" fmla="*/ 24 w 55"/>
                <a:gd name="T21" fmla="*/ 32 h 79"/>
                <a:gd name="T22" fmla="*/ 47 w 55"/>
                <a:gd name="T23" fmla="*/ 33 h 79"/>
                <a:gd name="T24" fmla="*/ 44 w 55"/>
                <a:gd name="T25" fmla="*/ 16 h 79"/>
                <a:gd name="T26" fmla="*/ 19 w 55"/>
                <a:gd name="T27" fmla="*/ 17 h 79"/>
                <a:gd name="T28" fmla="*/ 22 w 55"/>
                <a:gd name="T29" fmla="*/ 8 h 79"/>
                <a:gd name="T30" fmla="*/ 44 w 55"/>
                <a:gd name="T31" fmla="*/ 2 h 79"/>
                <a:gd name="T32" fmla="*/ 49 w 55"/>
                <a:gd name="T33" fmla="*/ 0 h 79"/>
                <a:gd name="T34" fmla="*/ 19 w 55"/>
                <a:gd name="T35" fmla="*/ 8 h 79"/>
                <a:gd name="T36" fmla="*/ 14 w 55"/>
                <a:gd name="T37" fmla="*/ 22 h 79"/>
                <a:gd name="T38" fmla="*/ 11 w 55"/>
                <a:gd name="T39" fmla="*/ 24 h 79"/>
                <a:gd name="T40" fmla="*/ 5 w 55"/>
                <a:gd name="T41" fmla="*/ 49 h 79"/>
                <a:gd name="T42" fmla="*/ 4 w 55"/>
                <a:gd name="T43" fmla="*/ 50 h 79"/>
                <a:gd name="T44" fmla="*/ 3 w 55"/>
                <a:gd name="T45" fmla="*/ 70 h 79"/>
                <a:gd name="T46" fmla="*/ 30 w 55"/>
                <a:gd name="T47" fmla="*/ 78 h 79"/>
                <a:gd name="T48" fmla="*/ 36 w 55"/>
                <a:gd name="T49" fmla="*/ 76 h 79"/>
                <a:gd name="T50" fmla="*/ 9 w 55"/>
                <a:gd name="T51" fmla="*/ 55 h 79"/>
                <a:gd name="T52" fmla="*/ 39 w 55"/>
                <a:gd name="T53" fmla="*/ 20 h 79"/>
                <a:gd name="T54" fmla="*/ 44 w 55"/>
                <a:gd name="T55" fmla="*/ 28 h 79"/>
                <a:gd name="T56" fmla="*/ 44 w 55"/>
                <a:gd name="T57" fmla="*/ 32 h 79"/>
                <a:gd name="T58" fmla="*/ 43 w 55"/>
                <a:gd name="T59" fmla="*/ 33 h 79"/>
                <a:gd name="T60" fmla="*/ 41 w 55"/>
                <a:gd name="T61" fmla="*/ 33 h 79"/>
                <a:gd name="T62" fmla="*/ 20 w 55"/>
                <a:gd name="T63" fmla="*/ 21 h 79"/>
                <a:gd name="T64" fmla="*/ 20 w 55"/>
                <a:gd name="T65" fmla="*/ 20 h 79"/>
                <a:gd name="T66" fmla="*/ 25 w 55"/>
                <a:gd name="T67" fmla="*/ 15 h 79"/>
                <a:gd name="T68" fmla="*/ 39 w 55"/>
                <a:gd name="T69" fmla="*/ 20 h 79"/>
                <a:gd name="T70" fmla="*/ 16 w 55"/>
                <a:gd name="T71" fmla="*/ 43 h 79"/>
                <a:gd name="T72" fmla="*/ 19 w 55"/>
                <a:gd name="T73" fmla="*/ 43 h 79"/>
                <a:gd name="T74" fmla="*/ 24 w 55"/>
                <a:gd name="T75" fmla="*/ 44 h 79"/>
                <a:gd name="T76" fmla="*/ 32 w 55"/>
                <a:gd name="T77" fmla="*/ 51 h 79"/>
                <a:gd name="T78" fmla="*/ 12 w 55"/>
                <a:gd name="T79" fmla="*/ 47 h 79"/>
                <a:gd name="T80" fmla="*/ 16 w 55"/>
                <a:gd name="T81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79">
                  <a:moveTo>
                    <a:pt x="9" y="55"/>
                  </a:moveTo>
                  <a:cubicBezTo>
                    <a:pt x="9" y="55"/>
                    <a:pt x="9" y="54"/>
                    <a:pt x="9" y="53"/>
                  </a:cubicBezTo>
                  <a:cubicBezTo>
                    <a:pt x="10" y="53"/>
                    <a:pt x="11" y="53"/>
                    <a:pt x="12" y="54"/>
                  </a:cubicBezTo>
                  <a:cubicBezTo>
                    <a:pt x="19" y="56"/>
                    <a:pt x="27" y="54"/>
                    <a:pt x="34" y="52"/>
                  </a:cubicBezTo>
                  <a:cubicBezTo>
                    <a:pt x="34" y="52"/>
                    <a:pt x="39" y="50"/>
                    <a:pt x="39" y="50"/>
                  </a:cubicBezTo>
                  <a:cubicBezTo>
                    <a:pt x="35" y="43"/>
                    <a:pt x="28" y="39"/>
                    <a:pt x="20" y="41"/>
                  </a:cubicBezTo>
                  <a:cubicBezTo>
                    <a:pt x="17" y="41"/>
                    <a:pt x="14" y="42"/>
                    <a:pt x="11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10" y="35"/>
                    <a:pt x="12" y="30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7" y="28"/>
                    <a:pt x="20" y="30"/>
                    <a:pt x="24" y="32"/>
                  </a:cubicBezTo>
                  <a:cubicBezTo>
                    <a:pt x="31" y="36"/>
                    <a:pt x="39" y="36"/>
                    <a:pt x="47" y="33"/>
                  </a:cubicBezTo>
                  <a:cubicBezTo>
                    <a:pt x="55" y="29"/>
                    <a:pt x="49" y="20"/>
                    <a:pt x="44" y="16"/>
                  </a:cubicBezTo>
                  <a:cubicBezTo>
                    <a:pt x="37" y="10"/>
                    <a:pt x="27" y="12"/>
                    <a:pt x="19" y="17"/>
                  </a:cubicBezTo>
                  <a:cubicBezTo>
                    <a:pt x="19" y="14"/>
                    <a:pt x="20" y="11"/>
                    <a:pt x="22" y="8"/>
                  </a:cubicBezTo>
                  <a:cubicBezTo>
                    <a:pt x="27" y="2"/>
                    <a:pt x="37" y="2"/>
                    <a:pt x="44" y="2"/>
                  </a:cubicBezTo>
                  <a:cubicBezTo>
                    <a:pt x="45" y="2"/>
                    <a:pt x="48" y="0"/>
                    <a:pt x="49" y="0"/>
                  </a:cubicBezTo>
                  <a:cubicBezTo>
                    <a:pt x="39" y="0"/>
                    <a:pt x="28" y="2"/>
                    <a:pt x="19" y="8"/>
                  </a:cubicBezTo>
                  <a:cubicBezTo>
                    <a:pt x="13" y="12"/>
                    <a:pt x="12" y="17"/>
                    <a:pt x="14" y="22"/>
                  </a:cubicBezTo>
                  <a:cubicBezTo>
                    <a:pt x="13" y="22"/>
                    <a:pt x="12" y="23"/>
                    <a:pt x="11" y="24"/>
                  </a:cubicBezTo>
                  <a:cubicBezTo>
                    <a:pt x="6" y="30"/>
                    <a:pt x="1" y="42"/>
                    <a:pt x="5" y="49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1" y="56"/>
                    <a:pt x="0" y="64"/>
                    <a:pt x="3" y="70"/>
                  </a:cubicBezTo>
                  <a:cubicBezTo>
                    <a:pt x="9" y="79"/>
                    <a:pt x="21" y="79"/>
                    <a:pt x="30" y="78"/>
                  </a:cubicBezTo>
                  <a:cubicBezTo>
                    <a:pt x="32" y="78"/>
                    <a:pt x="35" y="76"/>
                    <a:pt x="36" y="76"/>
                  </a:cubicBezTo>
                  <a:cubicBezTo>
                    <a:pt x="23" y="77"/>
                    <a:pt x="6" y="72"/>
                    <a:pt x="9" y="55"/>
                  </a:cubicBezTo>
                  <a:close/>
                  <a:moveTo>
                    <a:pt x="39" y="20"/>
                  </a:moveTo>
                  <a:cubicBezTo>
                    <a:pt x="41" y="22"/>
                    <a:pt x="43" y="25"/>
                    <a:pt x="44" y="28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3" y="33"/>
                    <a:pt x="42" y="33"/>
                    <a:pt x="41" y="33"/>
                  </a:cubicBezTo>
                  <a:cubicBezTo>
                    <a:pt x="33" y="32"/>
                    <a:pt x="24" y="28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2" y="17"/>
                    <a:pt x="24" y="15"/>
                    <a:pt x="25" y="15"/>
                  </a:cubicBezTo>
                  <a:cubicBezTo>
                    <a:pt x="31" y="14"/>
                    <a:pt x="36" y="16"/>
                    <a:pt x="39" y="20"/>
                  </a:cubicBezTo>
                  <a:close/>
                  <a:moveTo>
                    <a:pt x="16" y="43"/>
                  </a:moveTo>
                  <a:cubicBezTo>
                    <a:pt x="16" y="43"/>
                    <a:pt x="18" y="43"/>
                    <a:pt x="19" y="43"/>
                  </a:cubicBezTo>
                  <a:cubicBezTo>
                    <a:pt x="21" y="43"/>
                    <a:pt x="22" y="44"/>
                    <a:pt x="24" y="44"/>
                  </a:cubicBezTo>
                  <a:cubicBezTo>
                    <a:pt x="27" y="46"/>
                    <a:pt x="29" y="48"/>
                    <a:pt x="32" y="51"/>
                  </a:cubicBezTo>
                  <a:cubicBezTo>
                    <a:pt x="24" y="52"/>
                    <a:pt x="16" y="52"/>
                    <a:pt x="12" y="47"/>
                  </a:cubicBezTo>
                  <a:cubicBezTo>
                    <a:pt x="13" y="45"/>
                    <a:pt x="15" y="44"/>
                    <a:pt x="16" y="43"/>
                  </a:cubicBezTo>
                  <a:close/>
                </a:path>
              </a:pathLst>
            </a:custGeom>
            <a:solidFill>
              <a:srgbClr val="BA6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3" name="Freeform 520"/>
            <p:cNvSpPr/>
            <p:nvPr userDrawn="1"/>
          </p:nvSpPr>
          <p:spPr bwMode="auto">
            <a:xfrm>
              <a:off x="2305050" y="1295400"/>
              <a:ext cx="111125" cy="838200"/>
            </a:xfrm>
            <a:custGeom>
              <a:avLst/>
              <a:gdLst>
                <a:gd name="T0" fmla="*/ 1 w 59"/>
                <a:gd name="T1" fmla="*/ 442 h 447"/>
                <a:gd name="T2" fmla="*/ 5 w 59"/>
                <a:gd name="T3" fmla="*/ 445 h 447"/>
                <a:gd name="T4" fmla="*/ 28 w 59"/>
                <a:gd name="T5" fmla="*/ 392 h 447"/>
                <a:gd name="T6" fmla="*/ 10 w 59"/>
                <a:gd name="T7" fmla="*/ 323 h 447"/>
                <a:gd name="T8" fmla="*/ 39 w 59"/>
                <a:gd name="T9" fmla="*/ 274 h 447"/>
                <a:gd name="T10" fmla="*/ 50 w 59"/>
                <a:gd name="T11" fmla="*/ 224 h 447"/>
                <a:gd name="T12" fmla="*/ 28 w 59"/>
                <a:gd name="T13" fmla="*/ 158 h 447"/>
                <a:gd name="T14" fmla="*/ 42 w 59"/>
                <a:gd name="T15" fmla="*/ 132 h 447"/>
                <a:gd name="T16" fmla="*/ 50 w 59"/>
                <a:gd name="T17" fmla="*/ 105 h 447"/>
                <a:gd name="T18" fmla="*/ 25 w 59"/>
                <a:gd name="T19" fmla="*/ 3 h 447"/>
                <a:gd name="T20" fmla="*/ 19 w 59"/>
                <a:gd name="T21" fmla="*/ 9 h 447"/>
                <a:gd name="T22" fmla="*/ 38 w 59"/>
                <a:gd name="T23" fmla="*/ 119 h 447"/>
                <a:gd name="T24" fmla="*/ 17 w 59"/>
                <a:gd name="T25" fmla="*/ 164 h 447"/>
                <a:gd name="T26" fmla="*/ 39 w 59"/>
                <a:gd name="T27" fmla="*/ 218 h 447"/>
                <a:gd name="T28" fmla="*/ 4 w 59"/>
                <a:gd name="T29" fmla="*/ 319 h 447"/>
                <a:gd name="T30" fmla="*/ 14 w 59"/>
                <a:gd name="T31" fmla="*/ 368 h 447"/>
                <a:gd name="T32" fmla="*/ 15 w 59"/>
                <a:gd name="T33" fmla="*/ 418 h 447"/>
                <a:gd name="T34" fmla="*/ 1 w 59"/>
                <a:gd name="T35" fmla="*/ 44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447">
                  <a:moveTo>
                    <a:pt x="1" y="442"/>
                  </a:moveTo>
                  <a:cubicBezTo>
                    <a:pt x="0" y="445"/>
                    <a:pt x="4" y="447"/>
                    <a:pt x="5" y="445"/>
                  </a:cubicBezTo>
                  <a:cubicBezTo>
                    <a:pt x="15" y="427"/>
                    <a:pt x="28" y="414"/>
                    <a:pt x="28" y="392"/>
                  </a:cubicBezTo>
                  <a:cubicBezTo>
                    <a:pt x="27" y="368"/>
                    <a:pt x="7" y="348"/>
                    <a:pt x="10" y="323"/>
                  </a:cubicBezTo>
                  <a:cubicBezTo>
                    <a:pt x="13" y="305"/>
                    <a:pt x="29" y="289"/>
                    <a:pt x="39" y="274"/>
                  </a:cubicBezTo>
                  <a:cubicBezTo>
                    <a:pt x="49" y="259"/>
                    <a:pt x="54" y="242"/>
                    <a:pt x="50" y="224"/>
                  </a:cubicBezTo>
                  <a:cubicBezTo>
                    <a:pt x="46" y="201"/>
                    <a:pt x="19" y="183"/>
                    <a:pt x="28" y="158"/>
                  </a:cubicBezTo>
                  <a:cubicBezTo>
                    <a:pt x="31" y="149"/>
                    <a:pt x="38" y="141"/>
                    <a:pt x="42" y="132"/>
                  </a:cubicBezTo>
                  <a:cubicBezTo>
                    <a:pt x="46" y="124"/>
                    <a:pt x="48" y="114"/>
                    <a:pt x="50" y="105"/>
                  </a:cubicBezTo>
                  <a:cubicBezTo>
                    <a:pt x="58" y="70"/>
                    <a:pt x="54" y="26"/>
                    <a:pt x="25" y="3"/>
                  </a:cubicBezTo>
                  <a:cubicBezTo>
                    <a:pt x="21" y="0"/>
                    <a:pt x="16" y="5"/>
                    <a:pt x="19" y="9"/>
                  </a:cubicBezTo>
                  <a:cubicBezTo>
                    <a:pt x="49" y="36"/>
                    <a:pt x="49" y="82"/>
                    <a:pt x="38" y="119"/>
                  </a:cubicBezTo>
                  <a:cubicBezTo>
                    <a:pt x="32" y="134"/>
                    <a:pt x="21" y="147"/>
                    <a:pt x="17" y="164"/>
                  </a:cubicBezTo>
                  <a:cubicBezTo>
                    <a:pt x="13" y="183"/>
                    <a:pt x="31" y="202"/>
                    <a:pt x="39" y="218"/>
                  </a:cubicBezTo>
                  <a:cubicBezTo>
                    <a:pt x="59" y="258"/>
                    <a:pt x="11" y="284"/>
                    <a:pt x="4" y="319"/>
                  </a:cubicBezTo>
                  <a:cubicBezTo>
                    <a:pt x="0" y="337"/>
                    <a:pt x="8" y="352"/>
                    <a:pt x="14" y="368"/>
                  </a:cubicBezTo>
                  <a:cubicBezTo>
                    <a:pt x="22" y="385"/>
                    <a:pt x="24" y="401"/>
                    <a:pt x="15" y="418"/>
                  </a:cubicBezTo>
                  <a:cubicBezTo>
                    <a:pt x="10" y="426"/>
                    <a:pt x="4" y="434"/>
                    <a:pt x="1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4" name="Freeform 521"/>
            <p:cNvSpPr/>
            <p:nvPr userDrawn="1"/>
          </p:nvSpPr>
          <p:spPr bwMode="auto">
            <a:xfrm>
              <a:off x="2201863" y="925513"/>
              <a:ext cx="422275" cy="458787"/>
            </a:xfrm>
            <a:custGeom>
              <a:avLst/>
              <a:gdLst>
                <a:gd name="T0" fmla="*/ 216 w 225"/>
                <a:gd name="T1" fmla="*/ 132 h 245"/>
                <a:gd name="T2" fmla="*/ 128 w 225"/>
                <a:gd name="T3" fmla="*/ 8 h 245"/>
                <a:gd name="T4" fmla="*/ 8 w 225"/>
                <a:gd name="T5" fmla="*/ 101 h 245"/>
                <a:gd name="T6" fmla="*/ 89 w 225"/>
                <a:gd name="T7" fmla="*/ 224 h 245"/>
                <a:gd name="T8" fmla="*/ 88 w 225"/>
                <a:gd name="T9" fmla="*/ 225 h 245"/>
                <a:gd name="T10" fmla="*/ 79 w 225"/>
                <a:gd name="T11" fmla="*/ 241 h 245"/>
                <a:gd name="T12" fmla="*/ 117 w 225"/>
                <a:gd name="T13" fmla="*/ 245 h 245"/>
                <a:gd name="T14" fmla="*/ 114 w 225"/>
                <a:gd name="T15" fmla="*/ 226 h 245"/>
                <a:gd name="T16" fmla="*/ 216 w 225"/>
                <a:gd name="T17" fmla="*/ 13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245">
                  <a:moveTo>
                    <a:pt x="216" y="132"/>
                  </a:moveTo>
                  <a:cubicBezTo>
                    <a:pt x="225" y="72"/>
                    <a:pt x="185" y="16"/>
                    <a:pt x="128" y="8"/>
                  </a:cubicBezTo>
                  <a:cubicBezTo>
                    <a:pt x="71" y="0"/>
                    <a:pt x="17" y="41"/>
                    <a:pt x="8" y="101"/>
                  </a:cubicBezTo>
                  <a:cubicBezTo>
                    <a:pt x="0" y="159"/>
                    <a:pt x="36" y="212"/>
                    <a:pt x="89" y="224"/>
                  </a:cubicBezTo>
                  <a:cubicBezTo>
                    <a:pt x="89" y="224"/>
                    <a:pt x="88" y="225"/>
                    <a:pt x="88" y="225"/>
                  </a:cubicBezTo>
                  <a:cubicBezTo>
                    <a:pt x="79" y="241"/>
                    <a:pt x="79" y="241"/>
                    <a:pt x="79" y="241"/>
                  </a:cubicBezTo>
                  <a:cubicBezTo>
                    <a:pt x="117" y="245"/>
                    <a:pt x="117" y="245"/>
                    <a:pt x="117" y="245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64" y="225"/>
                    <a:pt x="208" y="186"/>
                    <a:pt x="216" y="132"/>
                  </a:cubicBezTo>
                  <a:close/>
                </a:path>
              </a:pathLst>
            </a:custGeom>
            <a:solidFill>
              <a:srgbClr val="FF3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5" name="Freeform 522"/>
            <p:cNvSpPr/>
            <p:nvPr userDrawn="1"/>
          </p:nvSpPr>
          <p:spPr bwMode="auto">
            <a:xfrm>
              <a:off x="2455863" y="1003300"/>
              <a:ext cx="53975" cy="42862"/>
            </a:xfrm>
            <a:custGeom>
              <a:avLst/>
              <a:gdLst>
                <a:gd name="T0" fmla="*/ 13 w 29"/>
                <a:gd name="T1" fmla="*/ 0 h 23"/>
                <a:gd name="T2" fmla="*/ 0 w 29"/>
                <a:gd name="T3" fmla="*/ 8 h 23"/>
                <a:gd name="T4" fmla="*/ 15 w 29"/>
                <a:gd name="T5" fmla="*/ 23 h 23"/>
                <a:gd name="T6" fmla="*/ 29 w 29"/>
                <a:gd name="T7" fmla="*/ 17 h 23"/>
                <a:gd name="T8" fmla="*/ 13 w 2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8" y="3"/>
                    <a:pt x="4" y="6"/>
                    <a:pt x="0" y="8"/>
                  </a:cubicBezTo>
                  <a:cubicBezTo>
                    <a:pt x="6" y="12"/>
                    <a:pt x="10" y="17"/>
                    <a:pt x="15" y="23"/>
                  </a:cubicBezTo>
                  <a:cubicBezTo>
                    <a:pt x="19" y="21"/>
                    <a:pt x="24" y="19"/>
                    <a:pt x="29" y="17"/>
                  </a:cubicBezTo>
                  <a:cubicBezTo>
                    <a:pt x="24" y="10"/>
                    <a:pt x="19" y="5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6" name="Freeform 523"/>
            <p:cNvSpPr/>
            <p:nvPr userDrawn="1"/>
          </p:nvSpPr>
          <p:spPr bwMode="auto">
            <a:xfrm>
              <a:off x="2489200" y="989013"/>
              <a:ext cx="53975" cy="41275"/>
            </a:xfrm>
            <a:custGeom>
              <a:avLst/>
              <a:gdLst>
                <a:gd name="T0" fmla="*/ 17 w 29"/>
                <a:gd name="T1" fmla="*/ 22 h 22"/>
                <a:gd name="T2" fmla="*/ 29 w 29"/>
                <a:gd name="T3" fmla="*/ 18 h 22"/>
                <a:gd name="T4" fmla="*/ 6 w 29"/>
                <a:gd name="T5" fmla="*/ 0 h 22"/>
                <a:gd name="T6" fmla="*/ 0 w 29"/>
                <a:gd name="T7" fmla="*/ 4 h 22"/>
                <a:gd name="T8" fmla="*/ 17 w 2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">
                  <a:moveTo>
                    <a:pt x="17" y="22"/>
                  </a:moveTo>
                  <a:cubicBezTo>
                    <a:pt x="21" y="21"/>
                    <a:pt x="25" y="19"/>
                    <a:pt x="29" y="18"/>
                  </a:cubicBezTo>
                  <a:cubicBezTo>
                    <a:pt x="22" y="10"/>
                    <a:pt x="15" y="4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7" y="9"/>
                    <a:pt x="13" y="16"/>
                    <a:pt x="17" y="22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7" name="Freeform 524"/>
            <p:cNvSpPr/>
            <p:nvPr userDrawn="1"/>
          </p:nvSpPr>
          <p:spPr bwMode="auto">
            <a:xfrm>
              <a:off x="2492375" y="1050925"/>
              <a:ext cx="44450" cy="66675"/>
            </a:xfrm>
            <a:custGeom>
              <a:avLst/>
              <a:gdLst>
                <a:gd name="T0" fmla="*/ 0 w 23"/>
                <a:gd name="T1" fmla="*/ 6 h 36"/>
                <a:gd name="T2" fmla="*/ 1 w 23"/>
                <a:gd name="T3" fmla="*/ 9 h 36"/>
                <a:gd name="T4" fmla="*/ 11 w 23"/>
                <a:gd name="T5" fmla="*/ 36 h 36"/>
                <a:gd name="T6" fmla="*/ 23 w 23"/>
                <a:gd name="T7" fmla="*/ 33 h 36"/>
                <a:gd name="T8" fmla="*/ 14 w 23"/>
                <a:gd name="T9" fmla="*/ 0 h 36"/>
                <a:gd name="T10" fmla="*/ 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6"/>
                  </a:moveTo>
                  <a:cubicBezTo>
                    <a:pt x="0" y="7"/>
                    <a:pt x="0" y="8"/>
                    <a:pt x="1" y="9"/>
                  </a:cubicBezTo>
                  <a:cubicBezTo>
                    <a:pt x="5" y="18"/>
                    <a:pt x="8" y="27"/>
                    <a:pt x="11" y="36"/>
                  </a:cubicBezTo>
                  <a:cubicBezTo>
                    <a:pt x="15" y="35"/>
                    <a:pt x="19" y="34"/>
                    <a:pt x="23" y="33"/>
                  </a:cubicBezTo>
                  <a:cubicBezTo>
                    <a:pt x="22" y="22"/>
                    <a:pt x="19" y="10"/>
                    <a:pt x="14" y="0"/>
                  </a:cubicBezTo>
                  <a:cubicBezTo>
                    <a:pt x="9" y="2"/>
                    <a:pt x="4" y="4"/>
                    <a:pt x="0" y="6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8" name="Freeform 525"/>
            <p:cNvSpPr/>
            <p:nvPr userDrawn="1"/>
          </p:nvSpPr>
          <p:spPr bwMode="auto">
            <a:xfrm>
              <a:off x="2530475" y="1036638"/>
              <a:ext cx="47625" cy="69850"/>
            </a:xfrm>
            <a:custGeom>
              <a:avLst/>
              <a:gdLst>
                <a:gd name="T0" fmla="*/ 13 w 25"/>
                <a:gd name="T1" fmla="*/ 0 h 37"/>
                <a:gd name="T2" fmla="*/ 0 w 25"/>
                <a:gd name="T3" fmla="*/ 5 h 37"/>
                <a:gd name="T4" fmla="*/ 11 w 25"/>
                <a:gd name="T5" fmla="*/ 37 h 37"/>
                <a:gd name="T6" fmla="*/ 25 w 25"/>
                <a:gd name="T7" fmla="*/ 31 h 37"/>
                <a:gd name="T8" fmla="*/ 13 w 2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3" y="0"/>
                  </a:moveTo>
                  <a:cubicBezTo>
                    <a:pt x="9" y="2"/>
                    <a:pt x="5" y="3"/>
                    <a:pt x="0" y="5"/>
                  </a:cubicBezTo>
                  <a:cubicBezTo>
                    <a:pt x="5" y="15"/>
                    <a:pt x="9" y="26"/>
                    <a:pt x="11" y="37"/>
                  </a:cubicBezTo>
                  <a:cubicBezTo>
                    <a:pt x="16" y="35"/>
                    <a:pt x="21" y="33"/>
                    <a:pt x="25" y="31"/>
                  </a:cubicBezTo>
                  <a:cubicBezTo>
                    <a:pt x="23" y="20"/>
                    <a:pt x="19" y="9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9" name="Freeform 526"/>
            <p:cNvSpPr>
              <a:spLocks noEditPoints="1"/>
            </p:cNvSpPr>
            <p:nvPr userDrawn="1"/>
          </p:nvSpPr>
          <p:spPr bwMode="auto">
            <a:xfrm>
              <a:off x="2292350" y="1289050"/>
              <a:ext cx="238125" cy="161925"/>
            </a:xfrm>
            <a:custGeom>
              <a:avLst/>
              <a:gdLst>
                <a:gd name="T0" fmla="*/ 123 w 127"/>
                <a:gd name="T1" fmla="*/ 23 h 87"/>
                <a:gd name="T2" fmla="*/ 94 w 127"/>
                <a:gd name="T3" fmla="*/ 9 h 87"/>
                <a:gd name="T4" fmla="*/ 55 w 127"/>
                <a:gd name="T5" fmla="*/ 25 h 87"/>
                <a:gd name="T6" fmla="*/ 6 w 127"/>
                <a:gd name="T7" fmla="*/ 15 h 87"/>
                <a:gd name="T8" fmla="*/ 14 w 127"/>
                <a:gd name="T9" fmla="*/ 37 h 87"/>
                <a:gd name="T10" fmla="*/ 50 w 127"/>
                <a:gd name="T11" fmla="*/ 32 h 87"/>
                <a:gd name="T12" fmla="*/ 51 w 127"/>
                <a:gd name="T13" fmla="*/ 33 h 87"/>
                <a:gd name="T14" fmla="*/ 26 w 127"/>
                <a:gd name="T15" fmla="*/ 48 h 87"/>
                <a:gd name="T16" fmla="*/ 8 w 127"/>
                <a:gd name="T17" fmla="*/ 70 h 87"/>
                <a:gd name="T18" fmla="*/ 13 w 127"/>
                <a:gd name="T19" fmla="*/ 73 h 87"/>
                <a:gd name="T20" fmla="*/ 37 w 127"/>
                <a:gd name="T21" fmla="*/ 48 h 87"/>
                <a:gd name="T22" fmla="*/ 53 w 127"/>
                <a:gd name="T23" fmla="*/ 38 h 87"/>
                <a:gd name="T24" fmla="*/ 60 w 127"/>
                <a:gd name="T25" fmla="*/ 52 h 87"/>
                <a:gd name="T26" fmla="*/ 65 w 127"/>
                <a:gd name="T27" fmla="*/ 66 h 87"/>
                <a:gd name="T28" fmla="*/ 93 w 127"/>
                <a:gd name="T29" fmla="*/ 86 h 87"/>
                <a:gd name="T30" fmla="*/ 96 w 127"/>
                <a:gd name="T31" fmla="*/ 81 h 87"/>
                <a:gd name="T32" fmla="*/ 82 w 127"/>
                <a:gd name="T33" fmla="*/ 72 h 87"/>
                <a:gd name="T34" fmla="*/ 68 w 127"/>
                <a:gd name="T35" fmla="*/ 54 h 87"/>
                <a:gd name="T36" fmla="*/ 62 w 127"/>
                <a:gd name="T37" fmla="*/ 38 h 87"/>
                <a:gd name="T38" fmla="*/ 83 w 127"/>
                <a:gd name="T39" fmla="*/ 49 h 87"/>
                <a:gd name="T40" fmla="*/ 105 w 127"/>
                <a:gd name="T41" fmla="*/ 49 h 87"/>
                <a:gd name="T42" fmla="*/ 123 w 127"/>
                <a:gd name="T43" fmla="*/ 23 h 87"/>
                <a:gd name="T44" fmla="*/ 15 w 127"/>
                <a:gd name="T45" fmla="*/ 30 h 87"/>
                <a:gd name="T46" fmla="*/ 12 w 127"/>
                <a:gd name="T47" fmla="*/ 18 h 87"/>
                <a:gd name="T48" fmla="*/ 48 w 127"/>
                <a:gd name="T49" fmla="*/ 26 h 87"/>
                <a:gd name="T50" fmla="*/ 27 w 127"/>
                <a:gd name="T51" fmla="*/ 30 h 87"/>
                <a:gd name="T52" fmla="*/ 15 w 127"/>
                <a:gd name="T53" fmla="*/ 30 h 87"/>
                <a:gd name="T54" fmla="*/ 100 w 127"/>
                <a:gd name="T55" fmla="*/ 43 h 87"/>
                <a:gd name="T56" fmla="*/ 82 w 127"/>
                <a:gd name="T57" fmla="*/ 41 h 87"/>
                <a:gd name="T58" fmla="*/ 58 w 127"/>
                <a:gd name="T59" fmla="*/ 30 h 87"/>
                <a:gd name="T60" fmla="*/ 58 w 127"/>
                <a:gd name="T61" fmla="*/ 29 h 87"/>
                <a:gd name="T62" fmla="*/ 115 w 127"/>
                <a:gd name="T63" fmla="*/ 22 h 87"/>
                <a:gd name="T64" fmla="*/ 100 w 127"/>
                <a:gd name="T65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87">
                  <a:moveTo>
                    <a:pt x="123" y="23"/>
                  </a:moveTo>
                  <a:cubicBezTo>
                    <a:pt x="118" y="12"/>
                    <a:pt x="105" y="8"/>
                    <a:pt x="94" y="9"/>
                  </a:cubicBezTo>
                  <a:cubicBezTo>
                    <a:pt x="80" y="9"/>
                    <a:pt x="66" y="15"/>
                    <a:pt x="55" y="25"/>
                  </a:cubicBezTo>
                  <a:cubicBezTo>
                    <a:pt x="45" y="11"/>
                    <a:pt x="16" y="0"/>
                    <a:pt x="6" y="15"/>
                  </a:cubicBezTo>
                  <a:cubicBezTo>
                    <a:pt x="0" y="23"/>
                    <a:pt x="4" y="35"/>
                    <a:pt x="14" y="37"/>
                  </a:cubicBezTo>
                  <a:cubicBezTo>
                    <a:pt x="25" y="41"/>
                    <a:pt x="39" y="35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45" y="41"/>
                    <a:pt x="33" y="43"/>
                    <a:pt x="26" y="48"/>
                  </a:cubicBezTo>
                  <a:cubicBezTo>
                    <a:pt x="18" y="53"/>
                    <a:pt x="13" y="62"/>
                    <a:pt x="8" y="70"/>
                  </a:cubicBezTo>
                  <a:cubicBezTo>
                    <a:pt x="6" y="73"/>
                    <a:pt x="11" y="76"/>
                    <a:pt x="13" y="73"/>
                  </a:cubicBezTo>
                  <a:cubicBezTo>
                    <a:pt x="20" y="63"/>
                    <a:pt x="25" y="53"/>
                    <a:pt x="37" y="48"/>
                  </a:cubicBezTo>
                  <a:cubicBezTo>
                    <a:pt x="43" y="45"/>
                    <a:pt x="49" y="42"/>
                    <a:pt x="53" y="38"/>
                  </a:cubicBezTo>
                  <a:cubicBezTo>
                    <a:pt x="57" y="42"/>
                    <a:pt x="59" y="46"/>
                    <a:pt x="60" y="52"/>
                  </a:cubicBezTo>
                  <a:cubicBezTo>
                    <a:pt x="62" y="57"/>
                    <a:pt x="62" y="62"/>
                    <a:pt x="65" y="66"/>
                  </a:cubicBezTo>
                  <a:cubicBezTo>
                    <a:pt x="71" y="75"/>
                    <a:pt x="83" y="83"/>
                    <a:pt x="93" y="86"/>
                  </a:cubicBezTo>
                  <a:cubicBezTo>
                    <a:pt x="95" y="87"/>
                    <a:pt x="98" y="83"/>
                    <a:pt x="96" y="81"/>
                  </a:cubicBezTo>
                  <a:cubicBezTo>
                    <a:pt x="92" y="77"/>
                    <a:pt x="87" y="75"/>
                    <a:pt x="82" y="72"/>
                  </a:cubicBezTo>
                  <a:cubicBezTo>
                    <a:pt x="75" y="68"/>
                    <a:pt x="70" y="62"/>
                    <a:pt x="68" y="54"/>
                  </a:cubicBezTo>
                  <a:cubicBezTo>
                    <a:pt x="66" y="49"/>
                    <a:pt x="65" y="42"/>
                    <a:pt x="62" y="38"/>
                  </a:cubicBezTo>
                  <a:cubicBezTo>
                    <a:pt x="69" y="41"/>
                    <a:pt x="76" y="46"/>
                    <a:pt x="83" y="49"/>
                  </a:cubicBezTo>
                  <a:cubicBezTo>
                    <a:pt x="90" y="51"/>
                    <a:pt x="98" y="51"/>
                    <a:pt x="105" y="49"/>
                  </a:cubicBezTo>
                  <a:cubicBezTo>
                    <a:pt x="114" y="46"/>
                    <a:pt x="127" y="34"/>
                    <a:pt x="123" y="23"/>
                  </a:cubicBezTo>
                  <a:close/>
                  <a:moveTo>
                    <a:pt x="15" y="30"/>
                  </a:moveTo>
                  <a:cubicBezTo>
                    <a:pt x="10" y="29"/>
                    <a:pt x="9" y="21"/>
                    <a:pt x="12" y="18"/>
                  </a:cubicBezTo>
                  <a:cubicBezTo>
                    <a:pt x="20" y="10"/>
                    <a:pt x="38" y="18"/>
                    <a:pt x="48" y="26"/>
                  </a:cubicBezTo>
                  <a:cubicBezTo>
                    <a:pt x="41" y="26"/>
                    <a:pt x="34" y="29"/>
                    <a:pt x="27" y="30"/>
                  </a:cubicBezTo>
                  <a:cubicBezTo>
                    <a:pt x="23" y="31"/>
                    <a:pt x="19" y="32"/>
                    <a:pt x="15" y="30"/>
                  </a:cubicBezTo>
                  <a:close/>
                  <a:moveTo>
                    <a:pt x="100" y="43"/>
                  </a:moveTo>
                  <a:cubicBezTo>
                    <a:pt x="94" y="45"/>
                    <a:pt x="88" y="43"/>
                    <a:pt x="82" y="41"/>
                  </a:cubicBezTo>
                  <a:cubicBezTo>
                    <a:pt x="74" y="38"/>
                    <a:pt x="67" y="32"/>
                    <a:pt x="58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73" y="16"/>
                    <a:pt x="100" y="6"/>
                    <a:pt x="115" y="22"/>
                  </a:cubicBezTo>
                  <a:cubicBezTo>
                    <a:pt x="124" y="31"/>
                    <a:pt x="106" y="41"/>
                    <a:pt x="10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40" name="组合 839"/>
          <p:cNvGrpSpPr/>
          <p:nvPr userDrawn="1"/>
        </p:nvGrpSpPr>
        <p:grpSpPr>
          <a:xfrm>
            <a:off x="6123275" y="4694285"/>
            <a:ext cx="242606" cy="694073"/>
            <a:chOff x="2201863" y="925513"/>
            <a:chExt cx="422275" cy="1208087"/>
          </a:xfrm>
        </p:grpSpPr>
        <p:sp>
          <p:nvSpPr>
            <p:cNvPr id="841" name="Freeform 476"/>
            <p:cNvSpPr>
              <a:spLocks noEditPoints="1"/>
            </p:cNvSpPr>
            <p:nvPr userDrawn="1"/>
          </p:nvSpPr>
          <p:spPr bwMode="auto">
            <a:xfrm>
              <a:off x="2466975" y="1398588"/>
              <a:ext cx="90487" cy="146050"/>
            </a:xfrm>
            <a:custGeom>
              <a:avLst/>
              <a:gdLst>
                <a:gd name="T0" fmla="*/ 48 w 48"/>
                <a:gd name="T1" fmla="*/ 15 h 78"/>
                <a:gd name="T2" fmla="*/ 44 w 48"/>
                <a:gd name="T3" fmla="*/ 10 h 78"/>
                <a:gd name="T4" fmla="*/ 21 w 48"/>
                <a:gd name="T5" fmla="*/ 4 h 78"/>
                <a:gd name="T6" fmla="*/ 12 w 48"/>
                <a:gd name="T7" fmla="*/ 19 h 78"/>
                <a:gd name="T8" fmla="*/ 12 w 48"/>
                <a:gd name="T9" fmla="*/ 21 h 78"/>
                <a:gd name="T10" fmla="*/ 5 w 48"/>
                <a:gd name="T11" fmla="*/ 42 h 78"/>
                <a:gd name="T12" fmla="*/ 6 w 48"/>
                <a:gd name="T13" fmla="*/ 45 h 78"/>
                <a:gd name="T14" fmla="*/ 3 w 48"/>
                <a:gd name="T15" fmla="*/ 58 h 78"/>
                <a:gd name="T16" fmla="*/ 22 w 48"/>
                <a:gd name="T17" fmla="*/ 78 h 78"/>
                <a:gd name="T18" fmla="*/ 19 w 48"/>
                <a:gd name="T19" fmla="*/ 74 h 78"/>
                <a:gd name="T20" fmla="*/ 6 w 48"/>
                <a:gd name="T21" fmla="*/ 59 h 78"/>
                <a:gd name="T22" fmla="*/ 8 w 48"/>
                <a:gd name="T23" fmla="*/ 51 h 78"/>
                <a:gd name="T24" fmla="*/ 25 w 48"/>
                <a:gd name="T25" fmla="*/ 64 h 78"/>
                <a:gd name="T26" fmla="*/ 36 w 48"/>
                <a:gd name="T27" fmla="*/ 52 h 78"/>
                <a:gd name="T28" fmla="*/ 18 w 48"/>
                <a:gd name="T29" fmla="*/ 42 h 78"/>
                <a:gd name="T30" fmla="*/ 9 w 48"/>
                <a:gd name="T31" fmla="*/ 43 h 78"/>
                <a:gd name="T32" fmla="*/ 9 w 48"/>
                <a:gd name="T33" fmla="*/ 42 h 78"/>
                <a:gd name="T34" fmla="*/ 12 w 48"/>
                <a:gd name="T35" fmla="*/ 30 h 78"/>
                <a:gd name="T36" fmla="*/ 14 w 48"/>
                <a:gd name="T37" fmla="*/ 27 h 78"/>
                <a:gd name="T38" fmla="*/ 19 w 48"/>
                <a:gd name="T39" fmla="*/ 34 h 78"/>
                <a:gd name="T40" fmla="*/ 38 w 48"/>
                <a:gd name="T41" fmla="*/ 36 h 78"/>
                <a:gd name="T42" fmla="*/ 35 w 48"/>
                <a:gd name="T43" fmla="*/ 32 h 78"/>
                <a:gd name="T44" fmla="*/ 19 w 48"/>
                <a:gd name="T45" fmla="*/ 20 h 78"/>
                <a:gd name="T46" fmla="*/ 17 w 48"/>
                <a:gd name="T47" fmla="*/ 20 h 78"/>
                <a:gd name="T48" fmla="*/ 18 w 48"/>
                <a:gd name="T49" fmla="*/ 17 h 78"/>
                <a:gd name="T50" fmla="*/ 48 w 48"/>
                <a:gd name="T51" fmla="*/ 15 h 78"/>
                <a:gd name="T52" fmla="*/ 11 w 48"/>
                <a:gd name="T53" fmla="*/ 56 h 78"/>
                <a:gd name="T54" fmla="*/ 9 w 48"/>
                <a:gd name="T55" fmla="*/ 49 h 78"/>
                <a:gd name="T56" fmla="*/ 10 w 48"/>
                <a:gd name="T57" fmla="*/ 49 h 78"/>
                <a:gd name="T58" fmla="*/ 31 w 48"/>
                <a:gd name="T59" fmla="*/ 49 h 78"/>
                <a:gd name="T60" fmla="*/ 33 w 48"/>
                <a:gd name="T61" fmla="*/ 51 h 78"/>
                <a:gd name="T62" fmla="*/ 33 w 48"/>
                <a:gd name="T63" fmla="*/ 51 h 78"/>
                <a:gd name="T64" fmla="*/ 32 w 48"/>
                <a:gd name="T65" fmla="*/ 54 h 78"/>
                <a:gd name="T66" fmla="*/ 24 w 48"/>
                <a:gd name="T67" fmla="*/ 58 h 78"/>
                <a:gd name="T68" fmla="*/ 11 w 48"/>
                <a:gd name="T69" fmla="*/ 56 h 78"/>
                <a:gd name="T70" fmla="*/ 17 w 48"/>
                <a:gd name="T71" fmla="*/ 26 h 78"/>
                <a:gd name="T72" fmla="*/ 33 w 48"/>
                <a:gd name="T73" fmla="*/ 31 h 78"/>
                <a:gd name="T74" fmla="*/ 24 w 48"/>
                <a:gd name="T75" fmla="*/ 33 h 78"/>
                <a:gd name="T76" fmla="*/ 20 w 48"/>
                <a:gd name="T77" fmla="*/ 32 h 78"/>
                <a:gd name="T78" fmla="*/ 18 w 48"/>
                <a:gd name="T79" fmla="*/ 30 h 78"/>
                <a:gd name="T80" fmla="*/ 17 w 48"/>
                <a:gd name="T81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" h="78">
                  <a:moveTo>
                    <a:pt x="48" y="15"/>
                  </a:moveTo>
                  <a:cubicBezTo>
                    <a:pt x="47" y="15"/>
                    <a:pt x="46" y="11"/>
                    <a:pt x="44" y="10"/>
                  </a:cubicBezTo>
                  <a:cubicBezTo>
                    <a:pt x="38" y="6"/>
                    <a:pt x="29" y="0"/>
                    <a:pt x="21" y="4"/>
                  </a:cubicBezTo>
                  <a:cubicBezTo>
                    <a:pt x="15" y="7"/>
                    <a:pt x="12" y="13"/>
                    <a:pt x="12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6" y="24"/>
                    <a:pt x="4" y="35"/>
                    <a:pt x="5" y="42"/>
                  </a:cubicBezTo>
                  <a:cubicBezTo>
                    <a:pt x="5" y="43"/>
                    <a:pt x="5" y="44"/>
                    <a:pt x="6" y="45"/>
                  </a:cubicBezTo>
                  <a:cubicBezTo>
                    <a:pt x="2" y="48"/>
                    <a:pt x="0" y="52"/>
                    <a:pt x="3" y="58"/>
                  </a:cubicBezTo>
                  <a:cubicBezTo>
                    <a:pt x="7" y="66"/>
                    <a:pt x="14" y="73"/>
                    <a:pt x="22" y="78"/>
                  </a:cubicBezTo>
                  <a:cubicBezTo>
                    <a:pt x="21" y="78"/>
                    <a:pt x="20" y="75"/>
                    <a:pt x="19" y="74"/>
                  </a:cubicBezTo>
                  <a:cubicBezTo>
                    <a:pt x="14" y="70"/>
                    <a:pt x="7" y="66"/>
                    <a:pt x="6" y="59"/>
                  </a:cubicBezTo>
                  <a:cubicBezTo>
                    <a:pt x="5" y="56"/>
                    <a:pt x="6" y="53"/>
                    <a:pt x="8" y="51"/>
                  </a:cubicBezTo>
                  <a:cubicBezTo>
                    <a:pt x="11" y="58"/>
                    <a:pt x="17" y="65"/>
                    <a:pt x="25" y="64"/>
                  </a:cubicBezTo>
                  <a:cubicBezTo>
                    <a:pt x="31" y="63"/>
                    <a:pt x="40" y="59"/>
                    <a:pt x="36" y="52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5" y="42"/>
                    <a:pt x="12" y="42"/>
                    <a:pt x="9" y="43"/>
                  </a:cubicBezTo>
                  <a:cubicBezTo>
                    <a:pt x="9" y="43"/>
                    <a:pt x="9" y="43"/>
                    <a:pt x="9" y="42"/>
                  </a:cubicBezTo>
                  <a:cubicBezTo>
                    <a:pt x="9" y="38"/>
                    <a:pt x="9" y="34"/>
                    <a:pt x="12" y="30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6" y="30"/>
                    <a:pt x="17" y="32"/>
                    <a:pt x="19" y="34"/>
                  </a:cubicBezTo>
                  <a:cubicBezTo>
                    <a:pt x="25" y="39"/>
                    <a:pt x="32" y="39"/>
                    <a:pt x="38" y="36"/>
                  </a:cubicBezTo>
                  <a:cubicBezTo>
                    <a:pt x="38" y="36"/>
                    <a:pt x="35" y="32"/>
                    <a:pt x="35" y="32"/>
                  </a:cubicBezTo>
                  <a:cubicBezTo>
                    <a:pt x="31" y="27"/>
                    <a:pt x="26" y="22"/>
                    <a:pt x="19" y="20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7" y="19"/>
                    <a:pt x="17" y="18"/>
                    <a:pt x="18" y="17"/>
                  </a:cubicBezTo>
                  <a:cubicBezTo>
                    <a:pt x="24" y="4"/>
                    <a:pt x="38" y="8"/>
                    <a:pt x="48" y="15"/>
                  </a:cubicBezTo>
                  <a:close/>
                  <a:moveTo>
                    <a:pt x="11" y="56"/>
                  </a:moveTo>
                  <a:cubicBezTo>
                    <a:pt x="10" y="55"/>
                    <a:pt x="10" y="52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6" y="45"/>
                    <a:pt x="25" y="46"/>
                    <a:pt x="31" y="49"/>
                  </a:cubicBezTo>
                  <a:cubicBezTo>
                    <a:pt x="32" y="50"/>
                    <a:pt x="33" y="50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3"/>
                    <a:pt x="33" y="54"/>
                    <a:pt x="32" y="54"/>
                  </a:cubicBezTo>
                  <a:cubicBezTo>
                    <a:pt x="29" y="56"/>
                    <a:pt x="27" y="58"/>
                    <a:pt x="24" y="58"/>
                  </a:cubicBezTo>
                  <a:cubicBezTo>
                    <a:pt x="20" y="59"/>
                    <a:pt x="15" y="59"/>
                    <a:pt x="11" y="56"/>
                  </a:cubicBezTo>
                  <a:close/>
                  <a:moveTo>
                    <a:pt x="17" y="26"/>
                  </a:moveTo>
                  <a:cubicBezTo>
                    <a:pt x="22" y="24"/>
                    <a:pt x="28" y="27"/>
                    <a:pt x="33" y="31"/>
                  </a:cubicBezTo>
                  <a:cubicBezTo>
                    <a:pt x="30" y="32"/>
                    <a:pt x="27" y="33"/>
                    <a:pt x="24" y="33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9" y="31"/>
                    <a:pt x="18" y="30"/>
                    <a:pt x="18" y="30"/>
                  </a:cubicBezTo>
                  <a:cubicBezTo>
                    <a:pt x="17" y="29"/>
                    <a:pt x="17" y="27"/>
                    <a:pt x="17" y="26"/>
                  </a:cubicBezTo>
                  <a:close/>
                </a:path>
              </a:pathLst>
            </a:custGeom>
            <a:solidFill>
              <a:srgbClr val="FFE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2" name="Freeform 488"/>
            <p:cNvSpPr>
              <a:spLocks noEditPoints="1"/>
            </p:cNvSpPr>
            <p:nvPr userDrawn="1"/>
          </p:nvSpPr>
          <p:spPr bwMode="auto">
            <a:xfrm>
              <a:off x="2422525" y="1049338"/>
              <a:ext cx="103187" cy="147637"/>
            </a:xfrm>
            <a:custGeom>
              <a:avLst/>
              <a:gdLst>
                <a:gd name="T0" fmla="*/ 9 w 55"/>
                <a:gd name="T1" fmla="*/ 55 h 79"/>
                <a:gd name="T2" fmla="*/ 9 w 55"/>
                <a:gd name="T3" fmla="*/ 53 h 79"/>
                <a:gd name="T4" fmla="*/ 12 w 55"/>
                <a:gd name="T5" fmla="*/ 54 h 79"/>
                <a:gd name="T6" fmla="*/ 34 w 55"/>
                <a:gd name="T7" fmla="*/ 52 h 79"/>
                <a:gd name="T8" fmla="*/ 39 w 55"/>
                <a:gd name="T9" fmla="*/ 50 h 79"/>
                <a:gd name="T10" fmla="*/ 20 w 55"/>
                <a:gd name="T11" fmla="*/ 41 h 79"/>
                <a:gd name="T12" fmla="*/ 11 w 55"/>
                <a:gd name="T13" fmla="*/ 44 h 79"/>
                <a:gd name="T14" fmla="*/ 10 w 55"/>
                <a:gd name="T15" fmla="*/ 40 h 79"/>
                <a:gd name="T16" fmla="*/ 15 w 55"/>
                <a:gd name="T17" fmla="*/ 26 h 79"/>
                <a:gd name="T18" fmla="*/ 15 w 55"/>
                <a:gd name="T19" fmla="*/ 25 h 79"/>
                <a:gd name="T20" fmla="*/ 24 w 55"/>
                <a:gd name="T21" fmla="*/ 32 h 79"/>
                <a:gd name="T22" fmla="*/ 47 w 55"/>
                <a:gd name="T23" fmla="*/ 33 h 79"/>
                <a:gd name="T24" fmla="*/ 44 w 55"/>
                <a:gd name="T25" fmla="*/ 16 h 79"/>
                <a:gd name="T26" fmla="*/ 19 w 55"/>
                <a:gd name="T27" fmla="*/ 17 h 79"/>
                <a:gd name="T28" fmla="*/ 22 w 55"/>
                <a:gd name="T29" fmla="*/ 8 h 79"/>
                <a:gd name="T30" fmla="*/ 44 w 55"/>
                <a:gd name="T31" fmla="*/ 2 h 79"/>
                <a:gd name="T32" fmla="*/ 49 w 55"/>
                <a:gd name="T33" fmla="*/ 0 h 79"/>
                <a:gd name="T34" fmla="*/ 19 w 55"/>
                <a:gd name="T35" fmla="*/ 8 h 79"/>
                <a:gd name="T36" fmla="*/ 14 w 55"/>
                <a:gd name="T37" fmla="*/ 22 h 79"/>
                <a:gd name="T38" fmla="*/ 11 w 55"/>
                <a:gd name="T39" fmla="*/ 24 h 79"/>
                <a:gd name="T40" fmla="*/ 5 w 55"/>
                <a:gd name="T41" fmla="*/ 49 h 79"/>
                <a:gd name="T42" fmla="*/ 4 w 55"/>
                <a:gd name="T43" fmla="*/ 50 h 79"/>
                <a:gd name="T44" fmla="*/ 3 w 55"/>
                <a:gd name="T45" fmla="*/ 70 h 79"/>
                <a:gd name="T46" fmla="*/ 30 w 55"/>
                <a:gd name="T47" fmla="*/ 78 h 79"/>
                <a:gd name="T48" fmla="*/ 36 w 55"/>
                <a:gd name="T49" fmla="*/ 76 h 79"/>
                <a:gd name="T50" fmla="*/ 9 w 55"/>
                <a:gd name="T51" fmla="*/ 55 h 79"/>
                <a:gd name="T52" fmla="*/ 39 w 55"/>
                <a:gd name="T53" fmla="*/ 20 h 79"/>
                <a:gd name="T54" fmla="*/ 44 w 55"/>
                <a:gd name="T55" fmla="*/ 28 h 79"/>
                <a:gd name="T56" fmla="*/ 44 w 55"/>
                <a:gd name="T57" fmla="*/ 32 h 79"/>
                <a:gd name="T58" fmla="*/ 43 w 55"/>
                <a:gd name="T59" fmla="*/ 33 h 79"/>
                <a:gd name="T60" fmla="*/ 41 w 55"/>
                <a:gd name="T61" fmla="*/ 33 h 79"/>
                <a:gd name="T62" fmla="*/ 20 w 55"/>
                <a:gd name="T63" fmla="*/ 21 h 79"/>
                <a:gd name="T64" fmla="*/ 20 w 55"/>
                <a:gd name="T65" fmla="*/ 20 h 79"/>
                <a:gd name="T66" fmla="*/ 25 w 55"/>
                <a:gd name="T67" fmla="*/ 15 h 79"/>
                <a:gd name="T68" fmla="*/ 39 w 55"/>
                <a:gd name="T69" fmla="*/ 20 h 79"/>
                <a:gd name="T70" fmla="*/ 16 w 55"/>
                <a:gd name="T71" fmla="*/ 43 h 79"/>
                <a:gd name="T72" fmla="*/ 19 w 55"/>
                <a:gd name="T73" fmla="*/ 43 h 79"/>
                <a:gd name="T74" fmla="*/ 24 w 55"/>
                <a:gd name="T75" fmla="*/ 44 h 79"/>
                <a:gd name="T76" fmla="*/ 32 w 55"/>
                <a:gd name="T77" fmla="*/ 51 h 79"/>
                <a:gd name="T78" fmla="*/ 12 w 55"/>
                <a:gd name="T79" fmla="*/ 47 h 79"/>
                <a:gd name="T80" fmla="*/ 16 w 55"/>
                <a:gd name="T81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79">
                  <a:moveTo>
                    <a:pt x="9" y="55"/>
                  </a:moveTo>
                  <a:cubicBezTo>
                    <a:pt x="9" y="55"/>
                    <a:pt x="9" y="54"/>
                    <a:pt x="9" y="53"/>
                  </a:cubicBezTo>
                  <a:cubicBezTo>
                    <a:pt x="10" y="53"/>
                    <a:pt x="11" y="53"/>
                    <a:pt x="12" y="54"/>
                  </a:cubicBezTo>
                  <a:cubicBezTo>
                    <a:pt x="19" y="56"/>
                    <a:pt x="27" y="54"/>
                    <a:pt x="34" y="52"/>
                  </a:cubicBezTo>
                  <a:cubicBezTo>
                    <a:pt x="34" y="52"/>
                    <a:pt x="39" y="50"/>
                    <a:pt x="39" y="50"/>
                  </a:cubicBezTo>
                  <a:cubicBezTo>
                    <a:pt x="35" y="43"/>
                    <a:pt x="28" y="39"/>
                    <a:pt x="20" y="41"/>
                  </a:cubicBezTo>
                  <a:cubicBezTo>
                    <a:pt x="17" y="41"/>
                    <a:pt x="14" y="42"/>
                    <a:pt x="11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10" y="35"/>
                    <a:pt x="12" y="30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7" y="28"/>
                    <a:pt x="20" y="30"/>
                    <a:pt x="24" y="32"/>
                  </a:cubicBezTo>
                  <a:cubicBezTo>
                    <a:pt x="31" y="36"/>
                    <a:pt x="39" y="36"/>
                    <a:pt x="47" y="33"/>
                  </a:cubicBezTo>
                  <a:cubicBezTo>
                    <a:pt x="55" y="29"/>
                    <a:pt x="49" y="20"/>
                    <a:pt x="44" y="16"/>
                  </a:cubicBezTo>
                  <a:cubicBezTo>
                    <a:pt x="37" y="10"/>
                    <a:pt x="27" y="12"/>
                    <a:pt x="19" y="17"/>
                  </a:cubicBezTo>
                  <a:cubicBezTo>
                    <a:pt x="19" y="14"/>
                    <a:pt x="20" y="11"/>
                    <a:pt x="22" y="8"/>
                  </a:cubicBezTo>
                  <a:cubicBezTo>
                    <a:pt x="27" y="2"/>
                    <a:pt x="37" y="2"/>
                    <a:pt x="44" y="2"/>
                  </a:cubicBezTo>
                  <a:cubicBezTo>
                    <a:pt x="45" y="2"/>
                    <a:pt x="48" y="0"/>
                    <a:pt x="49" y="0"/>
                  </a:cubicBezTo>
                  <a:cubicBezTo>
                    <a:pt x="39" y="0"/>
                    <a:pt x="28" y="2"/>
                    <a:pt x="19" y="8"/>
                  </a:cubicBezTo>
                  <a:cubicBezTo>
                    <a:pt x="13" y="12"/>
                    <a:pt x="12" y="17"/>
                    <a:pt x="14" y="22"/>
                  </a:cubicBezTo>
                  <a:cubicBezTo>
                    <a:pt x="13" y="22"/>
                    <a:pt x="12" y="23"/>
                    <a:pt x="11" y="24"/>
                  </a:cubicBezTo>
                  <a:cubicBezTo>
                    <a:pt x="6" y="30"/>
                    <a:pt x="1" y="42"/>
                    <a:pt x="5" y="49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1" y="56"/>
                    <a:pt x="0" y="64"/>
                    <a:pt x="3" y="70"/>
                  </a:cubicBezTo>
                  <a:cubicBezTo>
                    <a:pt x="9" y="79"/>
                    <a:pt x="21" y="79"/>
                    <a:pt x="30" y="78"/>
                  </a:cubicBezTo>
                  <a:cubicBezTo>
                    <a:pt x="32" y="78"/>
                    <a:pt x="35" y="76"/>
                    <a:pt x="36" y="76"/>
                  </a:cubicBezTo>
                  <a:cubicBezTo>
                    <a:pt x="23" y="77"/>
                    <a:pt x="6" y="72"/>
                    <a:pt x="9" y="55"/>
                  </a:cubicBezTo>
                  <a:close/>
                  <a:moveTo>
                    <a:pt x="39" y="20"/>
                  </a:moveTo>
                  <a:cubicBezTo>
                    <a:pt x="41" y="22"/>
                    <a:pt x="43" y="25"/>
                    <a:pt x="44" y="28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3" y="33"/>
                    <a:pt x="42" y="33"/>
                    <a:pt x="41" y="33"/>
                  </a:cubicBezTo>
                  <a:cubicBezTo>
                    <a:pt x="33" y="32"/>
                    <a:pt x="24" y="28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2" y="17"/>
                    <a:pt x="24" y="15"/>
                    <a:pt x="25" y="15"/>
                  </a:cubicBezTo>
                  <a:cubicBezTo>
                    <a:pt x="31" y="14"/>
                    <a:pt x="36" y="16"/>
                    <a:pt x="39" y="20"/>
                  </a:cubicBezTo>
                  <a:close/>
                  <a:moveTo>
                    <a:pt x="16" y="43"/>
                  </a:moveTo>
                  <a:cubicBezTo>
                    <a:pt x="16" y="43"/>
                    <a:pt x="18" y="43"/>
                    <a:pt x="19" y="43"/>
                  </a:cubicBezTo>
                  <a:cubicBezTo>
                    <a:pt x="21" y="43"/>
                    <a:pt x="22" y="44"/>
                    <a:pt x="24" y="44"/>
                  </a:cubicBezTo>
                  <a:cubicBezTo>
                    <a:pt x="27" y="46"/>
                    <a:pt x="29" y="48"/>
                    <a:pt x="32" y="51"/>
                  </a:cubicBezTo>
                  <a:cubicBezTo>
                    <a:pt x="24" y="52"/>
                    <a:pt x="16" y="52"/>
                    <a:pt x="12" y="47"/>
                  </a:cubicBezTo>
                  <a:cubicBezTo>
                    <a:pt x="13" y="45"/>
                    <a:pt x="15" y="44"/>
                    <a:pt x="16" y="43"/>
                  </a:cubicBezTo>
                  <a:close/>
                </a:path>
              </a:pathLst>
            </a:custGeom>
            <a:solidFill>
              <a:srgbClr val="BA6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3" name="Freeform 520"/>
            <p:cNvSpPr/>
            <p:nvPr userDrawn="1"/>
          </p:nvSpPr>
          <p:spPr bwMode="auto">
            <a:xfrm>
              <a:off x="2305050" y="1295400"/>
              <a:ext cx="111125" cy="838200"/>
            </a:xfrm>
            <a:custGeom>
              <a:avLst/>
              <a:gdLst>
                <a:gd name="T0" fmla="*/ 1 w 59"/>
                <a:gd name="T1" fmla="*/ 442 h 447"/>
                <a:gd name="T2" fmla="*/ 5 w 59"/>
                <a:gd name="T3" fmla="*/ 445 h 447"/>
                <a:gd name="T4" fmla="*/ 28 w 59"/>
                <a:gd name="T5" fmla="*/ 392 h 447"/>
                <a:gd name="T6" fmla="*/ 10 w 59"/>
                <a:gd name="T7" fmla="*/ 323 h 447"/>
                <a:gd name="T8" fmla="*/ 39 w 59"/>
                <a:gd name="T9" fmla="*/ 274 h 447"/>
                <a:gd name="T10" fmla="*/ 50 w 59"/>
                <a:gd name="T11" fmla="*/ 224 h 447"/>
                <a:gd name="T12" fmla="*/ 28 w 59"/>
                <a:gd name="T13" fmla="*/ 158 h 447"/>
                <a:gd name="T14" fmla="*/ 42 w 59"/>
                <a:gd name="T15" fmla="*/ 132 h 447"/>
                <a:gd name="T16" fmla="*/ 50 w 59"/>
                <a:gd name="T17" fmla="*/ 105 h 447"/>
                <a:gd name="T18" fmla="*/ 25 w 59"/>
                <a:gd name="T19" fmla="*/ 3 h 447"/>
                <a:gd name="T20" fmla="*/ 19 w 59"/>
                <a:gd name="T21" fmla="*/ 9 h 447"/>
                <a:gd name="T22" fmla="*/ 38 w 59"/>
                <a:gd name="T23" fmla="*/ 119 h 447"/>
                <a:gd name="T24" fmla="*/ 17 w 59"/>
                <a:gd name="T25" fmla="*/ 164 h 447"/>
                <a:gd name="T26" fmla="*/ 39 w 59"/>
                <a:gd name="T27" fmla="*/ 218 h 447"/>
                <a:gd name="T28" fmla="*/ 4 w 59"/>
                <a:gd name="T29" fmla="*/ 319 h 447"/>
                <a:gd name="T30" fmla="*/ 14 w 59"/>
                <a:gd name="T31" fmla="*/ 368 h 447"/>
                <a:gd name="T32" fmla="*/ 15 w 59"/>
                <a:gd name="T33" fmla="*/ 418 h 447"/>
                <a:gd name="T34" fmla="*/ 1 w 59"/>
                <a:gd name="T35" fmla="*/ 44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447">
                  <a:moveTo>
                    <a:pt x="1" y="442"/>
                  </a:moveTo>
                  <a:cubicBezTo>
                    <a:pt x="0" y="445"/>
                    <a:pt x="4" y="447"/>
                    <a:pt x="5" y="445"/>
                  </a:cubicBezTo>
                  <a:cubicBezTo>
                    <a:pt x="15" y="427"/>
                    <a:pt x="28" y="414"/>
                    <a:pt x="28" y="392"/>
                  </a:cubicBezTo>
                  <a:cubicBezTo>
                    <a:pt x="27" y="368"/>
                    <a:pt x="7" y="348"/>
                    <a:pt x="10" y="323"/>
                  </a:cubicBezTo>
                  <a:cubicBezTo>
                    <a:pt x="13" y="305"/>
                    <a:pt x="29" y="289"/>
                    <a:pt x="39" y="274"/>
                  </a:cubicBezTo>
                  <a:cubicBezTo>
                    <a:pt x="49" y="259"/>
                    <a:pt x="54" y="242"/>
                    <a:pt x="50" y="224"/>
                  </a:cubicBezTo>
                  <a:cubicBezTo>
                    <a:pt x="46" y="201"/>
                    <a:pt x="19" y="183"/>
                    <a:pt x="28" y="158"/>
                  </a:cubicBezTo>
                  <a:cubicBezTo>
                    <a:pt x="31" y="149"/>
                    <a:pt x="38" y="141"/>
                    <a:pt x="42" y="132"/>
                  </a:cubicBezTo>
                  <a:cubicBezTo>
                    <a:pt x="46" y="124"/>
                    <a:pt x="48" y="114"/>
                    <a:pt x="50" y="105"/>
                  </a:cubicBezTo>
                  <a:cubicBezTo>
                    <a:pt x="58" y="70"/>
                    <a:pt x="54" y="26"/>
                    <a:pt x="25" y="3"/>
                  </a:cubicBezTo>
                  <a:cubicBezTo>
                    <a:pt x="21" y="0"/>
                    <a:pt x="16" y="5"/>
                    <a:pt x="19" y="9"/>
                  </a:cubicBezTo>
                  <a:cubicBezTo>
                    <a:pt x="49" y="36"/>
                    <a:pt x="49" y="82"/>
                    <a:pt x="38" y="119"/>
                  </a:cubicBezTo>
                  <a:cubicBezTo>
                    <a:pt x="32" y="134"/>
                    <a:pt x="21" y="147"/>
                    <a:pt x="17" y="164"/>
                  </a:cubicBezTo>
                  <a:cubicBezTo>
                    <a:pt x="13" y="183"/>
                    <a:pt x="31" y="202"/>
                    <a:pt x="39" y="218"/>
                  </a:cubicBezTo>
                  <a:cubicBezTo>
                    <a:pt x="59" y="258"/>
                    <a:pt x="11" y="284"/>
                    <a:pt x="4" y="319"/>
                  </a:cubicBezTo>
                  <a:cubicBezTo>
                    <a:pt x="0" y="337"/>
                    <a:pt x="8" y="352"/>
                    <a:pt x="14" y="368"/>
                  </a:cubicBezTo>
                  <a:cubicBezTo>
                    <a:pt x="22" y="385"/>
                    <a:pt x="24" y="401"/>
                    <a:pt x="15" y="418"/>
                  </a:cubicBezTo>
                  <a:cubicBezTo>
                    <a:pt x="10" y="426"/>
                    <a:pt x="4" y="434"/>
                    <a:pt x="1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4" name="Freeform 521"/>
            <p:cNvSpPr/>
            <p:nvPr userDrawn="1"/>
          </p:nvSpPr>
          <p:spPr bwMode="auto">
            <a:xfrm>
              <a:off x="2201863" y="925513"/>
              <a:ext cx="422275" cy="458787"/>
            </a:xfrm>
            <a:custGeom>
              <a:avLst/>
              <a:gdLst>
                <a:gd name="T0" fmla="*/ 216 w 225"/>
                <a:gd name="T1" fmla="*/ 132 h 245"/>
                <a:gd name="T2" fmla="*/ 128 w 225"/>
                <a:gd name="T3" fmla="*/ 8 h 245"/>
                <a:gd name="T4" fmla="*/ 8 w 225"/>
                <a:gd name="T5" fmla="*/ 101 h 245"/>
                <a:gd name="T6" fmla="*/ 89 w 225"/>
                <a:gd name="T7" fmla="*/ 224 h 245"/>
                <a:gd name="T8" fmla="*/ 88 w 225"/>
                <a:gd name="T9" fmla="*/ 225 h 245"/>
                <a:gd name="T10" fmla="*/ 79 w 225"/>
                <a:gd name="T11" fmla="*/ 241 h 245"/>
                <a:gd name="T12" fmla="*/ 117 w 225"/>
                <a:gd name="T13" fmla="*/ 245 h 245"/>
                <a:gd name="T14" fmla="*/ 114 w 225"/>
                <a:gd name="T15" fmla="*/ 226 h 245"/>
                <a:gd name="T16" fmla="*/ 216 w 225"/>
                <a:gd name="T17" fmla="*/ 13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245">
                  <a:moveTo>
                    <a:pt x="216" y="132"/>
                  </a:moveTo>
                  <a:cubicBezTo>
                    <a:pt x="225" y="72"/>
                    <a:pt x="185" y="16"/>
                    <a:pt x="128" y="8"/>
                  </a:cubicBezTo>
                  <a:cubicBezTo>
                    <a:pt x="71" y="0"/>
                    <a:pt x="17" y="41"/>
                    <a:pt x="8" y="101"/>
                  </a:cubicBezTo>
                  <a:cubicBezTo>
                    <a:pt x="0" y="159"/>
                    <a:pt x="36" y="212"/>
                    <a:pt x="89" y="224"/>
                  </a:cubicBezTo>
                  <a:cubicBezTo>
                    <a:pt x="89" y="224"/>
                    <a:pt x="88" y="225"/>
                    <a:pt x="88" y="225"/>
                  </a:cubicBezTo>
                  <a:cubicBezTo>
                    <a:pt x="79" y="241"/>
                    <a:pt x="79" y="241"/>
                    <a:pt x="79" y="241"/>
                  </a:cubicBezTo>
                  <a:cubicBezTo>
                    <a:pt x="117" y="245"/>
                    <a:pt x="117" y="245"/>
                    <a:pt x="117" y="245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64" y="225"/>
                    <a:pt x="208" y="186"/>
                    <a:pt x="216" y="132"/>
                  </a:cubicBezTo>
                  <a:close/>
                </a:path>
              </a:pathLst>
            </a:custGeom>
            <a:solidFill>
              <a:srgbClr val="FF3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5" name="Freeform 522"/>
            <p:cNvSpPr/>
            <p:nvPr userDrawn="1"/>
          </p:nvSpPr>
          <p:spPr bwMode="auto">
            <a:xfrm>
              <a:off x="2455863" y="1003300"/>
              <a:ext cx="53975" cy="42862"/>
            </a:xfrm>
            <a:custGeom>
              <a:avLst/>
              <a:gdLst>
                <a:gd name="T0" fmla="*/ 13 w 29"/>
                <a:gd name="T1" fmla="*/ 0 h 23"/>
                <a:gd name="T2" fmla="*/ 0 w 29"/>
                <a:gd name="T3" fmla="*/ 8 h 23"/>
                <a:gd name="T4" fmla="*/ 15 w 29"/>
                <a:gd name="T5" fmla="*/ 23 h 23"/>
                <a:gd name="T6" fmla="*/ 29 w 29"/>
                <a:gd name="T7" fmla="*/ 17 h 23"/>
                <a:gd name="T8" fmla="*/ 13 w 2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8" y="3"/>
                    <a:pt x="4" y="6"/>
                    <a:pt x="0" y="8"/>
                  </a:cubicBezTo>
                  <a:cubicBezTo>
                    <a:pt x="6" y="12"/>
                    <a:pt x="10" y="17"/>
                    <a:pt x="15" y="23"/>
                  </a:cubicBezTo>
                  <a:cubicBezTo>
                    <a:pt x="19" y="21"/>
                    <a:pt x="24" y="19"/>
                    <a:pt x="29" y="17"/>
                  </a:cubicBezTo>
                  <a:cubicBezTo>
                    <a:pt x="24" y="10"/>
                    <a:pt x="19" y="5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6" name="Freeform 523"/>
            <p:cNvSpPr/>
            <p:nvPr userDrawn="1"/>
          </p:nvSpPr>
          <p:spPr bwMode="auto">
            <a:xfrm>
              <a:off x="2489200" y="989013"/>
              <a:ext cx="53975" cy="41275"/>
            </a:xfrm>
            <a:custGeom>
              <a:avLst/>
              <a:gdLst>
                <a:gd name="T0" fmla="*/ 17 w 29"/>
                <a:gd name="T1" fmla="*/ 22 h 22"/>
                <a:gd name="T2" fmla="*/ 29 w 29"/>
                <a:gd name="T3" fmla="*/ 18 h 22"/>
                <a:gd name="T4" fmla="*/ 6 w 29"/>
                <a:gd name="T5" fmla="*/ 0 h 22"/>
                <a:gd name="T6" fmla="*/ 0 w 29"/>
                <a:gd name="T7" fmla="*/ 4 h 22"/>
                <a:gd name="T8" fmla="*/ 17 w 2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">
                  <a:moveTo>
                    <a:pt x="17" y="22"/>
                  </a:moveTo>
                  <a:cubicBezTo>
                    <a:pt x="21" y="21"/>
                    <a:pt x="25" y="19"/>
                    <a:pt x="29" y="18"/>
                  </a:cubicBezTo>
                  <a:cubicBezTo>
                    <a:pt x="22" y="10"/>
                    <a:pt x="15" y="4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7" y="9"/>
                    <a:pt x="13" y="16"/>
                    <a:pt x="17" y="22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7" name="Freeform 524"/>
            <p:cNvSpPr/>
            <p:nvPr userDrawn="1"/>
          </p:nvSpPr>
          <p:spPr bwMode="auto">
            <a:xfrm>
              <a:off x="2492375" y="1050925"/>
              <a:ext cx="44450" cy="66675"/>
            </a:xfrm>
            <a:custGeom>
              <a:avLst/>
              <a:gdLst>
                <a:gd name="T0" fmla="*/ 0 w 23"/>
                <a:gd name="T1" fmla="*/ 6 h 36"/>
                <a:gd name="T2" fmla="*/ 1 w 23"/>
                <a:gd name="T3" fmla="*/ 9 h 36"/>
                <a:gd name="T4" fmla="*/ 11 w 23"/>
                <a:gd name="T5" fmla="*/ 36 h 36"/>
                <a:gd name="T6" fmla="*/ 23 w 23"/>
                <a:gd name="T7" fmla="*/ 33 h 36"/>
                <a:gd name="T8" fmla="*/ 14 w 23"/>
                <a:gd name="T9" fmla="*/ 0 h 36"/>
                <a:gd name="T10" fmla="*/ 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6"/>
                  </a:moveTo>
                  <a:cubicBezTo>
                    <a:pt x="0" y="7"/>
                    <a:pt x="0" y="8"/>
                    <a:pt x="1" y="9"/>
                  </a:cubicBezTo>
                  <a:cubicBezTo>
                    <a:pt x="5" y="18"/>
                    <a:pt x="8" y="27"/>
                    <a:pt x="11" y="36"/>
                  </a:cubicBezTo>
                  <a:cubicBezTo>
                    <a:pt x="15" y="35"/>
                    <a:pt x="19" y="34"/>
                    <a:pt x="23" y="33"/>
                  </a:cubicBezTo>
                  <a:cubicBezTo>
                    <a:pt x="22" y="22"/>
                    <a:pt x="19" y="10"/>
                    <a:pt x="14" y="0"/>
                  </a:cubicBezTo>
                  <a:cubicBezTo>
                    <a:pt x="9" y="2"/>
                    <a:pt x="4" y="4"/>
                    <a:pt x="0" y="6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8" name="Freeform 525"/>
            <p:cNvSpPr/>
            <p:nvPr userDrawn="1"/>
          </p:nvSpPr>
          <p:spPr bwMode="auto">
            <a:xfrm>
              <a:off x="2530475" y="1036638"/>
              <a:ext cx="47625" cy="69850"/>
            </a:xfrm>
            <a:custGeom>
              <a:avLst/>
              <a:gdLst>
                <a:gd name="T0" fmla="*/ 13 w 25"/>
                <a:gd name="T1" fmla="*/ 0 h 37"/>
                <a:gd name="T2" fmla="*/ 0 w 25"/>
                <a:gd name="T3" fmla="*/ 5 h 37"/>
                <a:gd name="T4" fmla="*/ 11 w 25"/>
                <a:gd name="T5" fmla="*/ 37 h 37"/>
                <a:gd name="T6" fmla="*/ 25 w 25"/>
                <a:gd name="T7" fmla="*/ 31 h 37"/>
                <a:gd name="T8" fmla="*/ 13 w 2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3" y="0"/>
                  </a:moveTo>
                  <a:cubicBezTo>
                    <a:pt x="9" y="2"/>
                    <a:pt x="5" y="3"/>
                    <a:pt x="0" y="5"/>
                  </a:cubicBezTo>
                  <a:cubicBezTo>
                    <a:pt x="5" y="15"/>
                    <a:pt x="9" y="26"/>
                    <a:pt x="11" y="37"/>
                  </a:cubicBezTo>
                  <a:cubicBezTo>
                    <a:pt x="16" y="35"/>
                    <a:pt x="21" y="33"/>
                    <a:pt x="25" y="31"/>
                  </a:cubicBezTo>
                  <a:cubicBezTo>
                    <a:pt x="23" y="20"/>
                    <a:pt x="19" y="9"/>
                    <a:pt x="13" y="0"/>
                  </a:cubicBezTo>
                  <a:close/>
                </a:path>
              </a:pathLst>
            </a:custGeom>
            <a:solidFill>
              <a:srgbClr val="FF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9" name="Freeform 526"/>
            <p:cNvSpPr>
              <a:spLocks noEditPoints="1"/>
            </p:cNvSpPr>
            <p:nvPr userDrawn="1"/>
          </p:nvSpPr>
          <p:spPr bwMode="auto">
            <a:xfrm>
              <a:off x="2292350" y="1289050"/>
              <a:ext cx="238125" cy="161925"/>
            </a:xfrm>
            <a:custGeom>
              <a:avLst/>
              <a:gdLst>
                <a:gd name="T0" fmla="*/ 123 w 127"/>
                <a:gd name="T1" fmla="*/ 23 h 87"/>
                <a:gd name="T2" fmla="*/ 94 w 127"/>
                <a:gd name="T3" fmla="*/ 9 h 87"/>
                <a:gd name="T4" fmla="*/ 55 w 127"/>
                <a:gd name="T5" fmla="*/ 25 h 87"/>
                <a:gd name="T6" fmla="*/ 6 w 127"/>
                <a:gd name="T7" fmla="*/ 15 h 87"/>
                <a:gd name="T8" fmla="*/ 14 w 127"/>
                <a:gd name="T9" fmla="*/ 37 h 87"/>
                <a:gd name="T10" fmla="*/ 50 w 127"/>
                <a:gd name="T11" fmla="*/ 32 h 87"/>
                <a:gd name="T12" fmla="*/ 51 w 127"/>
                <a:gd name="T13" fmla="*/ 33 h 87"/>
                <a:gd name="T14" fmla="*/ 26 w 127"/>
                <a:gd name="T15" fmla="*/ 48 h 87"/>
                <a:gd name="T16" fmla="*/ 8 w 127"/>
                <a:gd name="T17" fmla="*/ 70 h 87"/>
                <a:gd name="T18" fmla="*/ 13 w 127"/>
                <a:gd name="T19" fmla="*/ 73 h 87"/>
                <a:gd name="T20" fmla="*/ 37 w 127"/>
                <a:gd name="T21" fmla="*/ 48 h 87"/>
                <a:gd name="T22" fmla="*/ 53 w 127"/>
                <a:gd name="T23" fmla="*/ 38 h 87"/>
                <a:gd name="T24" fmla="*/ 60 w 127"/>
                <a:gd name="T25" fmla="*/ 52 h 87"/>
                <a:gd name="T26" fmla="*/ 65 w 127"/>
                <a:gd name="T27" fmla="*/ 66 h 87"/>
                <a:gd name="T28" fmla="*/ 93 w 127"/>
                <a:gd name="T29" fmla="*/ 86 h 87"/>
                <a:gd name="T30" fmla="*/ 96 w 127"/>
                <a:gd name="T31" fmla="*/ 81 h 87"/>
                <a:gd name="T32" fmla="*/ 82 w 127"/>
                <a:gd name="T33" fmla="*/ 72 h 87"/>
                <a:gd name="T34" fmla="*/ 68 w 127"/>
                <a:gd name="T35" fmla="*/ 54 h 87"/>
                <a:gd name="T36" fmla="*/ 62 w 127"/>
                <a:gd name="T37" fmla="*/ 38 h 87"/>
                <a:gd name="T38" fmla="*/ 83 w 127"/>
                <a:gd name="T39" fmla="*/ 49 h 87"/>
                <a:gd name="T40" fmla="*/ 105 w 127"/>
                <a:gd name="T41" fmla="*/ 49 h 87"/>
                <a:gd name="T42" fmla="*/ 123 w 127"/>
                <a:gd name="T43" fmla="*/ 23 h 87"/>
                <a:gd name="T44" fmla="*/ 15 w 127"/>
                <a:gd name="T45" fmla="*/ 30 h 87"/>
                <a:gd name="T46" fmla="*/ 12 w 127"/>
                <a:gd name="T47" fmla="*/ 18 h 87"/>
                <a:gd name="T48" fmla="*/ 48 w 127"/>
                <a:gd name="T49" fmla="*/ 26 h 87"/>
                <a:gd name="T50" fmla="*/ 27 w 127"/>
                <a:gd name="T51" fmla="*/ 30 h 87"/>
                <a:gd name="T52" fmla="*/ 15 w 127"/>
                <a:gd name="T53" fmla="*/ 30 h 87"/>
                <a:gd name="T54" fmla="*/ 100 w 127"/>
                <a:gd name="T55" fmla="*/ 43 h 87"/>
                <a:gd name="T56" fmla="*/ 82 w 127"/>
                <a:gd name="T57" fmla="*/ 41 h 87"/>
                <a:gd name="T58" fmla="*/ 58 w 127"/>
                <a:gd name="T59" fmla="*/ 30 h 87"/>
                <a:gd name="T60" fmla="*/ 58 w 127"/>
                <a:gd name="T61" fmla="*/ 29 h 87"/>
                <a:gd name="T62" fmla="*/ 115 w 127"/>
                <a:gd name="T63" fmla="*/ 22 h 87"/>
                <a:gd name="T64" fmla="*/ 100 w 127"/>
                <a:gd name="T65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87">
                  <a:moveTo>
                    <a:pt x="123" y="23"/>
                  </a:moveTo>
                  <a:cubicBezTo>
                    <a:pt x="118" y="12"/>
                    <a:pt x="105" y="8"/>
                    <a:pt x="94" y="9"/>
                  </a:cubicBezTo>
                  <a:cubicBezTo>
                    <a:pt x="80" y="9"/>
                    <a:pt x="66" y="15"/>
                    <a:pt x="55" y="25"/>
                  </a:cubicBezTo>
                  <a:cubicBezTo>
                    <a:pt x="45" y="11"/>
                    <a:pt x="16" y="0"/>
                    <a:pt x="6" y="15"/>
                  </a:cubicBezTo>
                  <a:cubicBezTo>
                    <a:pt x="0" y="23"/>
                    <a:pt x="4" y="35"/>
                    <a:pt x="14" y="37"/>
                  </a:cubicBezTo>
                  <a:cubicBezTo>
                    <a:pt x="25" y="41"/>
                    <a:pt x="39" y="35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45" y="41"/>
                    <a:pt x="33" y="43"/>
                    <a:pt x="26" y="48"/>
                  </a:cubicBezTo>
                  <a:cubicBezTo>
                    <a:pt x="18" y="53"/>
                    <a:pt x="13" y="62"/>
                    <a:pt x="8" y="70"/>
                  </a:cubicBezTo>
                  <a:cubicBezTo>
                    <a:pt x="6" y="73"/>
                    <a:pt x="11" y="76"/>
                    <a:pt x="13" y="73"/>
                  </a:cubicBezTo>
                  <a:cubicBezTo>
                    <a:pt x="20" y="63"/>
                    <a:pt x="25" y="53"/>
                    <a:pt x="37" y="48"/>
                  </a:cubicBezTo>
                  <a:cubicBezTo>
                    <a:pt x="43" y="45"/>
                    <a:pt x="49" y="42"/>
                    <a:pt x="53" y="38"/>
                  </a:cubicBezTo>
                  <a:cubicBezTo>
                    <a:pt x="57" y="42"/>
                    <a:pt x="59" y="46"/>
                    <a:pt x="60" y="52"/>
                  </a:cubicBezTo>
                  <a:cubicBezTo>
                    <a:pt x="62" y="57"/>
                    <a:pt x="62" y="62"/>
                    <a:pt x="65" y="66"/>
                  </a:cubicBezTo>
                  <a:cubicBezTo>
                    <a:pt x="71" y="75"/>
                    <a:pt x="83" y="83"/>
                    <a:pt x="93" y="86"/>
                  </a:cubicBezTo>
                  <a:cubicBezTo>
                    <a:pt x="95" y="87"/>
                    <a:pt x="98" y="83"/>
                    <a:pt x="96" y="81"/>
                  </a:cubicBezTo>
                  <a:cubicBezTo>
                    <a:pt x="92" y="77"/>
                    <a:pt x="87" y="75"/>
                    <a:pt x="82" y="72"/>
                  </a:cubicBezTo>
                  <a:cubicBezTo>
                    <a:pt x="75" y="68"/>
                    <a:pt x="70" y="62"/>
                    <a:pt x="68" y="54"/>
                  </a:cubicBezTo>
                  <a:cubicBezTo>
                    <a:pt x="66" y="49"/>
                    <a:pt x="65" y="42"/>
                    <a:pt x="62" y="38"/>
                  </a:cubicBezTo>
                  <a:cubicBezTo>
                    <a:pt x="69" y="41"/>
                    <a:pt x="76" y="46"/>
                    <a:pt x="83" y="49"/>
                  </a:cubicBezTo>
                  <a:cubicBezTo>
                    <a:pt x="90" y="51"/>
                    <a:pt x="98" y="51"/>
                    <a:pt x="105" y="49"/>
                  </a:cubicBezTo>
                  <a:cubicBezTo>
                    <a:pt x="114" y="46"/>
                    <a:pt x="127" y="34"/>
                    <a:pt x="123" y="23"/>
                  </a:cubicBezTo>
                  <a:close/>
                  <a:moveTo>
                    <a:pt x="15" y="30"/>
                  </a:moveTo>
                  <a:cubicBezTo>
                    <a:pt x="10" y="29"/>
                    <a:pt x="9" y="21"/>
                    <a:pt x="12" y="18"/>
                  </a:cubicBezTo>
                  <a:cubicBezTo>
                    <a:pt x="20" y="10"/>
                    <a:pt x="38" y="18"/>
                    <a:pt x="48" y="26"/>
                  </a:cubicBezTo>
                  <a:cubicBezTo>
                    <a:pt x="41" y="26"/>
                    <a:pt x="34" y="29"/>
                    <a:pt x="27" y="30"/>
                  </a:cubicBezTo>
                  <a:cubicBezTo>
                    <a:pt x="23" y="31"/>
                    <a:pt x="19" y="32"/>
                    <a:pt x="15" y="30"/>
                  </a:cubicBezTo>
                  <a:close/>
                  <a:moveTo>
                    <a:pt x="100" y="43"/>
                  </a:moveTo>
                  <a:cubicBezTo>
                    <a:pt x="94" y="45"/>
                    <a:pt x="88" y="43"/>
                    <a:pt x="82" y="41"/>
                  </a:cubicBezTo>
                  <a:cubicBezTo>
                    <a:pt x="74" y="38"/>
                    <a:pt x="67" y="32"/>
                    <a:pt x="58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73" y="16"/>
                    <a:pt x="100" y="6"/>
                    <a:pt x="115" y="22"/>
                  </a:cubicBezTo>
                  <a:cubicBezTo>
                    <a:pt x="124" y="31"/>
                    <a:pt x="106" y="41"/>
                    <a:pt x="10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50" name="组合 849"/>
          <p:cNvGrpSpPr/>
          <p:nvPr userDrawn="1"/>
        </p:nvGrpSpPr>
        <p:grpSpPr>
          <a:xfrm>
            <a:off x="5527671" y="4744899"/>
            <a:ext cx="232574" cy="230749"/>
            <a:chOff x="6569213" y="5072342"/>
            <a:chExt cx="404813" cy="401637"/>
          </a:xfrm>
        </p:grpSpPr>
        <p:sp>
          <p:nvSpPr>
            <p:cNvPr id="851" name="Freeform 394"/>
            <p:cNvSpPr/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2" name="Freeform 395"/>
            <p:cNvSpPr/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3" name="Freeform 396"/>
            <p:cNvSpPr/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4" name="Freeform 397"/>
            <p:cNvSpPr/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5" name="Freeform 398"/>
            <p:cNvSpPr/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56" name="组合 855"/>
          <p:cNvGrpSpPr/>
          <p:nvPr userDrawn="1"/>
        </p:nvGrpSpPr>
        <p:grpSpPr>
          <a:xfrm>
            <a:off x="636730" y="4817495"/>
            <a:ext cx="362084" cy="186971"/>
            <a:chOff x="2681288" y="863600"/>
            <a:chExt cx="630237" cy="325438"/>
          </a:xfrm>
        </p:grpSpPr>
        <p:sp>
          <p:nvSpPr>
            <p:cNvPr id="857" name="Freeform 405"/>
            <p:cNvSpPr/>
            <p:nvPr userDrawn="1"/>
          </p:nvSpPr>
          <p:spPr bwMode="auto">
            <a:xfrm>
              <a:off x="2976563" y="1049338"/>
              <a:ext cx="334962" cy="139700"/>
            </a:xfrm>
            <a:custGeom>
              <a:avLst/>
              <a:gdLst>
                <a:gd name="T0" fmla="*/ 174 w 179"/>
                <a:gd name="T1" fmla="*/ 61 h 75"/>
                <a:gd name="T2" fmla="*/ 2 w 179"/>
                <a:gd name="T3" fmla="*/ 0 h 75"/>
                <a:gd name="T4" fmla="*/ 0 w 179"/>
                <a:gd name="T5" fmla="*/ 13 h 75"/>
                <a:gd name="T6" fmla="*/ 170 w 179"/>
                <a:gd name="T7" fmla="*/ 74 h 75"/>
                <a:gd name="T8" fmla="*/ 178 w 179"/>
                <a:gd name="T9" fmla="*/ 70 h 75"/>
                <a:gd name="T10" fmla="*/ 174 w 179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75">
                  <a:moveTo>
                    <a:pt x="174" y="6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4"/>
                    <a:pt x="2" y="9"/>
                    <a:pt x="0" y="13"/>
                  </a:cubicBezTo>
                  <a:cubicBezTo>
                    <a:pt x="170" y="74"/>
                    <a:pt x="170" y="74"/>
                    <a:pt x="170" y="74"/>
                  </a:cubicBezTo>
                  <a:cubicBezTo>
                    <a:pt x="173" y="75"/>
                    <a:pt x="177" y="73"/>
                    <a:pt x="178" y="70"/>
                  </a:cubicBezTo>
                  <a:cubicBezTo>
                    <a:pt x="179" y="66"/>
                    <a:pt x="178" y="63"/>
                    <a:pt x="17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8" name="Freeform 406"/>
            <p:cNvSpPr/>
            <p:nvPr userDrawn="1"/>
          </p:nvSpPr>
          <p:spPr bwMode="auto">
            <a:xfrm>
              <a:off x="2681288" y="863600"/>
              <a:ext cx="311150" cy="315913"/>
            </a:xfrm>
            <a:custGeom>
              <a:avLst/>
              <a:gdLst>
                <a:gd name="T0" fmla="*/ 131 w 166"/>
                <a:gd name="T1" fmla="*/ 25 h 169"/>
                <a:gd name="T2" fmla="*/ 26 w 166"/>
                <a:gd name="T3" fmla="*/ 38 h 169"/>
                <a:gd name="T4" fmla="*/ 40 w 166"/>
                <a:gd name="T5" fmla="*/ 143 h 169"/>
                <a:gd name="T6" fmla="*/ 144 w 166"/>
                <a:gd name="T7" fmla="*/ 129 h 169"/>
                <a:gd name="T8" fmla="*/ 148 w 166"/>
                <a:gd name="T9" fmla="*/ 124 h 169"/>
                <a:gd name="T10" fmla="*/ 147 w 166"/>
                <a:gd name="T11" fmla="*/ 124 h 169"/>
                <a:gd name="T12" fmla="*/ 147 w 166"/>
                <a:gd name="T13" fmla="*/ 123 h 169"/>
                <a:gd name="T14" fmla="*/ 147 w 166"/>
                <a:gd name="T15" fmla="*/ 121 h 169"/>
                <a:gd name="T16" fmla="*/ 154 w 166"/>
                <a:gd name="T17" fmla="*/ 94 h 169"/>
                <a:gd name="T18" fmla="*/ 117 w 166"/>
                <a:gd name="T19" fmla="*/ 32 h 169"/>
                <a:gd name="T20" fmla="*/ 66 w 166"/>
                <a:gd name="T21" fmla="*/ 31 h 169"/>
                <a:gd name="T22" fmla="*/ 34 w 166"/>
                <a:gd name="T23" fmla="*/ 78 h 169"/>
                <a:gd name="T24" fmla="*/ 66 w 166"/>
                <a:gd name="T25" fmla="*/ 132 h 169"/>
                <a:gd name="T26" fmla="*/ 127 w 166"/>
                <a:gd name="T27" fmla="*/ 114 h 169"/>
                <a:gd name="T28" fmla="*/ 137 w 166"/>
                <a:gd name="T29" fmla="*/ 81 h 169"/>
                <a:gd name="T30" fmla="*/ 118 w 166"/>
                <a:gd name="T31" fmla="*/ 54 h 169"/>
                <a:gd name="T32" fmla="*/ 80 w 166"/>
                <a:gd name="T33" fmla="*/ 49 h 169"/>
                <a:gd name="T34" fmla="*/ 61 w 166"/>
                <a:gd name="T35" fmla="*/ 64 h 169"/>
                <a:gd name="T36" fmla="*/ 59 w 166"/>
                <a:gd name="T37" fmla="*/ 99 h 169"/>
                <a:gd name="T38" fmla="*/ 75 w 166"/>
                <a:gd name="T39" fmla="*/ 113 h 169"/>
                <a:gd name="T40" fmla="*/ 101 w 166"/>
                <a:gd name="T41" fmla="*/ 112 h 169"/>
                <a:gd name="T42" fmla="*/ 117 w 166"/>
                <a:gd name="T43" fmla="*/ 94 h 169"/>
                <a:gd name="T44" fmla="*/ 115 w 166"/>
                <a:gd name="T45" fmla="*/ 72 h 169"/>
                <a:gd name="T46" fmla="*/ 99 w 166"/>
                <a:gd name="T47" fmla="*/ 64 h 169"/>
                <a:gd name="T48" fmla="*/ 86 w 166"/>
                <a:gd name="T49" fmla="*/ 71 h 169"/>
                <a:gd name="T50" fmla="*/ 81 w 166"/>
                <a:gd name="T51" fmla="*/ 85 h 169"/>
                <a:gd name="T52" fmla="*/ 86 w 166"/>
                <a:gd name="T53" fmla="*/ 91 h 169"/>
                <a:gd name="T54" fmla="*/ 96 w 166"/>
                <a:gd name="T55" fmla="*/ 91 h 169"/>
                <a:gd name="T56" fmla="*/ 100 w 166"/>
                <a:gd name="T57" fmla="*/ 87 h 169"/>
                <a:gd name="T58" fmla="*/ 101 w 166"/>
                <a:gd name="T59" fmla="*/ 86 h 169"/>
                <a:gd name="T60" fmla="*/ 103 w 166"/>
                <a:gd name="T61" fmla="*/ 86 h 169"/>
                <a:gd name="T62" fmla="*/ 103 w 166"/>
                <a:gd name="T63" fmla="*/ 88 h 169"/>
                <a:gd name="T64" fmla="*/ 97 w 166"/>
                <a:gd name="T65" fmla="*/ 94 h 169"/>
                <a:gd name="T66" fmla="*/ 85 w 166"/>
                <a:gd name="T67" fmla="*/ 94 h 169"/>
                <a:gd name="T68" fmla="*/ 77 w 166"/>
                <a:gd name="T69" fmla="*/ 86 h 169"/>
                <a:gd name="T70" fmla="*/ 82 w 166"/>
                <a:gd name="T71" fmla="*/ 68 h 169"/>
                <a:gd name="T72" fmla="*/ 99 w 166"/>
                <a:gd name="T73" fmla="*/ 60 h 169"/>
                <a:gd name="T74" fmla="*/ 119 w 166"/>
                <a:gd name="T75" fmla="*/ 70 h 169"/>
                <a:gd name="T76" fmla="*/ 121 w 166"/>
                <a:gd name="T77" fmla="*/ 95 h 169"/>
                <a:gd name="T78" fmla="*/ 103 w 166"/>
                <a:gd name="T79" fmla="*/ 116 h 169"/>
                <a:gd name="T80" fmla="*/ 73 w 166"/>
                <a:gd name="T81" fmla="*/ 119 h 169"/>
                <a:gd name="T82" fmla="*/ 51 w 166"/>
                <a:gd name="T83" fmla="*/ 95 h 169"/>
                <a:gd name="T84" fmla="*/ 56 w 166"/>
                <a:gd name="T85" fmla="*/ 62 h 169"/>
                <a:gd name="T86" fmla="*/ 78 w 166"/>
                <a:gd name="T87" fmla="*/ 43 h 169"/>
                <a:gd name="T88" fmla="*/ 121 w 166"/>
                <a:gd name="T89" fmla="*/ 49 h 169"/>
                <a:gd name="T90" fmla="*/ 144 w 166"/>
                <a:gd name="T91" fmla="*/ 80 h 169"/>
                <a:gd name="T92" fmla="*/ 132 w 166"/>
                <a:gd name="T93" fmla="*/ 117 h 169"/>
                <a:gd name="T94" fmla="*/ 63 w 166"/>
                <a:gd name="T95" fmla="*/ 137 h 169"/>
                <a:gd name="T96" fmla="*/ 48 w 166"/>
                <a:gd name="T97" fmla="*/ 127 h 169"/>
                <a:gd name="T98" fmla="*/ 28 w 166"/>
                <a:gd name="T99" fmla="*/ 78 h 169"/>
                <a:gd name="T100" fmla="*/ 64 w 166"/>
                <a:gd name="T101" fmla="*/ 26 h 169"/>
                <a:gd name="T102" fmla="*/ 120 w 166"/>
                <a:gd name="T103" fmla="*/ 27 h 169"/>
                <a:gd name="T104" fmla="*/ 158 w 166"/>
                <a:gd name="T105" fmla="*/ 95 h 169"/>
                <a:gd name="T106" fmla="*/ 156 w 166"/>
                <a:gd name="T107" fmla="*/ 108 h 169"/>
                <a:gd name="T108" fmla="*/ 131 w 166"/>
                <a:gd name="T109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6" h="169">
                  <a:moveTo>
                    <a:pt x="131" y="25"/>
                  </a:moveTo>
                  <a:cubicBezTo>
                    <a:pt x="98" y="0"/>
                    <a:pt x="51" y="6"/>
                    <a:pt x="26" y="38"/>
                  </a:cubicBezTo>
                  <a:cubicBezTo>
                    <a:pt x="0" y="71"/>
                    <a:pt x="7" y="118"/>
                    <a:pt x="40" y="143"/>
                  </a:cubicBezTo>
                  <a:cubicBezTo>
                    <a:pt x="73" y="169"/>
                    <a:pt x="119" y="162"/>
                    <a:pt x="144" y="129"/>
                  </a:cubicBezTo>
                  <a:cubicBezTo>
                    <a:pt x="145" y="127"/>
                    <a:pt x="147" y="126"/>
                    <a:pt x="148" y="124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2"/>
                    <a:pt x="147" y="122"/>
                    <a:pt x="147" y="121"/>
                  </a:cubicBezTo>
                  <a:cubicBezTo>
                    <a:pt x="149" y="118"/>
                    <a:pt x="153" y="109"/>
                    <a:pt x="154" y="94"/>
                  </a:cubicBezTo>
                  <a:cubicBezTo>
                    <a:pt x="156" y="77"/>
                    <a:pt x="148" y="47"/>
                    <a:pt x="117" y="32"/>
                  </a:cubicBezTo>
                  <a:cubicBezTo>
                    <a:pt x="102" y="24"/>
                    <a:pt x="83" y="24"/>
                    <a:pt x="66" y="31"/>
                  </a:cubicBezTo>
                  <a:cubicBezTo>
                    <a:pt x="48" y="39"/>
                    <a:pt x="35" y="58"/>
                    <a:pt x="34" y="78"/>
                  </a:cubicBezTo>
                  <a:cubicBezTo>
                    <a:pt x="31" y="99"/>
                    <a:pt x="45" y="122"/>
                    <a:pt x="66" y="132"/>
                  </a:cubicBezTo>
                  <a:cubicBezTo>
                    <a:pt x="86" y="144"/>
                    <a:pt x="114" y="135"/>
                    <a:pt x="127" y="114"/>
                  </a:cubicBezTo>
                  <a:cubicBezTo>
                    <a:pt x="135" y="103"/>
                    <a:pt x="139" y="91"/>
                    <a:pt x="137" y="81"/>
                  </a:cubicBezTo>
                  <a:cubicBezTo>
                    <a:pt x="136" y="70"/>
                    <a:pt x="129" y="60"/>
                    <a:pt x="118" y="54"/>
                  </a:cubicBezTo>
                  <a:cubicBezTo>
                    <a:pt x="107" y="47"/>
                    <a:pt x="92" y="45"/>
                    <a:pt x="80" y="49"/>
                  </a:cubicBezTo>
                  <a:cubicBezTo>
                    <a:pt x="71" y="51"/>
                    <a:pt x="64" y="57"/>
                    <a:pt x="61" y="64"/>
                  </a:cubicBezTo>
                  <a:cubicBezTo>
                    <a:pt x="55" y="75"/>
                    <a:pt x="54" y="88"/>
                    <a:pt x="59" y="99"/>
                  </a:cubicBezTo>
                  <a:cubicBezTo>
                    <a:pt x="61" y="104"/>
                    <a:pt x="66" y="111"/>
                    <a:pt x="75" y="113"/>
                  </a:cubicBezTo>
                  <a:cubicBezTo>
                    <a:pt x="83" y="116"/>
                    <a:pt x="93" y="116"/>
                    <a:pt x="101" y="112"/>
                  </a:cubicBezTo>
                  <a:cubicBezTo>
                    <a:pt x="108" y="108"/>
                    <a:pt x="114" y="101"/>
                    <a:pt x="117" y="94"/>
                  </a:cubicBezTo>
                  <a:cubicBezTo>
                    <a:pt x="120" y="86"/>
                    <a:pt x="119" y="79"/>
                    <a:pt x="115" y="72"/>
                  </a:cubicBezTo>
                  <a:cubicBezTo>
                    <a:pt x="111" y="67"/>
                    <a:pt x="105" y="64"/>
                    <a:pt x="99" y="64"/>
                  </a:cubicBezTo>
                  <a:cubicBezTo>
                    <a:pt x="92" y="64"/>
                    <a:pt x="88" y="68"/>
                    <a:pt x="86" y="71"/>
                  </a:cubicBezTo>
                  <a:cubicBezTo>
                    <a:pt x="82" y="75"/>
                    <a:pt x="80" y="80"/>
                    <a:pt x="81" y="85"/>
                  </a:cubicBezTo>
                  <a:cubicBezTo>
                    <a:pt x="82" y="88"/>
                    <a:pt x="84" y="90"/>
                    <a:pt x="86" y="91"/>
                  </a:cubicBezTo>
                  <a:cubicBezTo>
                    <a:pt x="90" y="93"/>
                    <a:pt x="94" y="92"/>
                    <a:pt x="96" y="91"/>
                  </a:cubicBezTo>
                  <a:cubicBezTo>
                    <a:pt x="99" y="90"/>
                    <a:pt x="100" y="88"/>
                    <a:pt x="100" y="87"/>
                  </a:cubicBezTo>
                  <a:cubicBezTo>
                    <a:pt x="100" y="87"/>
                    <a:pt x="101" y="86"/>
                    <a:pt x="101" y="86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9"/>
                    <a:pt x="101" y="92"/>
                    <a:pt x="97" y="94"/>
                  </a:cubicBezTo>
                  <a:cubicBezTo>
                    <a:pt x="95" y="95"/>
                    <a:pt x="89" y="96"/>
                    <a:pt x="85" y="94"/>
                  </a:cubicBezTo>
                  <a:cubicBezTo>
                    <a:pt x="81" y="93"/>
                    <a:pt x="78" y="90"/>
                    <a:pt x="77" y="86"/>
                  </a:cubicBezTo>
                  <a:cubicBezTo>
                    <a:pt x="76" y="80"/>
                    <a:pt x="78" y="73"/>
                    <a:pt x="82" y="68"/>
                  </a:cubicBezTo>
                  <a:cubicBezTo>
                    <a:pt x="86" y="63"/>
                    <a:pt x="92" y="60"/>
                    <a:pt x="99" y="60"/>
                  </a:cubicBezTo>
                  <a:cubicBezTo>
                    <a:pt x="107" y="59"/>
                    <a:pt x="114" y="63"/>
                    <a:pt x="119" y="70"/>
                  </a:cubicBezTo>
                  <a:cubicBezTo>
                    <a:pt x="124" y="77"/>
                    <a:pt x="125" y="86"/>
                    <a:pt x="121" y="95"/>
                  </a:cubicBezTo>
                  <a:cubicBezTo>
                    <a:pt x="119" y="104"/>
                    <a:pt x="112" y="112"/>
                    <a:pt x="103" y="116"/>
                  </a:cubicBezTo>
                  <a:cubicBezTo>
                    <a:pt x="94" y="121"/>
                    <a:pt x="83" y="122"/>
                    <a:pt x="73" y="119"/>
                  </a:cubicBezTo>
                  <a:cubicBezTo>
                    <a:pt x="63" y="115"/>
                    <a:pt x="54" y="106"/>
                    <a:pt x="51" y="95"/>
                  </a:cubicBezTo>
                  <a:cubicBezTo>
                    <a:pt x="49" y="85"/>
                    <a:pt x="50" y="73"/>
                    <a:pt x="56" y="62"/>
                  </a:cubicBezTo>
                  <a:cubicBezTo>
                    <a:pt x="60" y="52"/>
                    <a:pt x="68" y="46"/>
                    <a:pt x="78" y="43"/>
                  </a:cubicBezTo>
                  <a:cubicBezTo>
                    <a:pt x="92" y="39"/>
                    <a:pt x="109" y="41"/>
                    <a:pt x="121" y="49"/>
                  </a:cubicBezTo>
                  <a:cubicBezTo>
                    <a:pt x="133" y="56"/>
                    <a:pt x="142" y="67"/>
                    <a:pt x="144" y="80"/>
                  </a:cubicBezTo>
                  <a:cubicBezTo>
                    <a:pt x="146" y="95"/>
                    <a:pt x="139" y="109"/>
                    <a:pt x="132" y="117"/>
                  </a:cubicBezTo>
                  <a:cubicBezTo>
                    <a:pt x="118" y="141"/>
                    <a:pt x="86" y="151"/>
                    <a:pt x="63" y="137"/>
                  </a:cubicBezTo>
                  <a:cubicBezTo>
                    <a:pt x="58" y="135"/>
                    <a:pt x="53" y="131"/>
                    <a:pt x="48" y="127"/>
                  </a:cubicBezTo>
                  <a:cubicBezTo>
                    <a:pt x="34" y="114"/>
                    <a:pt x="26" y="96"/>
                    <a:pt x="28" y="78"/>
                  </a:cubicBezTo>
                  <a:cubicBezTo>
                    <a:pt x="30" y="56"/>
                    <a:pt x="44" y="35"/>
                    <a:pt x="64" y="26"/>
                  </a:cubicBezTo>
                  <a:cubicBezTo>
                    <a:pt x="82" y="18"/>
                    <a:pt x="103" y="18"/>
                    <a:pt x="120" y="27"/>
                  </a:cubicBezTo>
                  <a:cubicBezTo>
                    <a:pt x="152" y="43"/>
                    <a:pt x="160" y="76"/>
                    <a:pt x="158" y="95"/>
                  </a:cubicBezTo>
                  <a:cubicBezTo>
                    <a:pt x="157" y="100"/>
                    <a:pt x="157" y="104"/>
                    <a:pt x="156" y="108"/>
                  </a:cubicBezTo>
                  <a:cubicBezTo>
                    <a:pt x="166" y="79"/>
                    <a:pt x="157" y="45"/>
                    <a:pt x="131" y="25"/>
                  </a:cubicBezTo>
                  <a:close/>
                </a:path>
              </a:pathLst>
            </a:custGeom>
            <a:solidFill>
              <a:srgbClr val="E8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59" name="组合 858"/>
          <p:cNvGrpSpPr/>
          <p:nvPr userDrawn="1"/>
        </p:nvGrpSpPr>
        <p:grpSpPr>
          <a:xfrm>
            <a:off x="8800088" y="55119"/>
            <a:ext cx="264374" cy="352793"/>
            <a:chOff x="4097338" y="1962150"/>
            <a:chExt cx="949325" cy="1266826"/>
          </a:xfrm>
        </p:grpSpPr>
        <p:sp>
          <p:nvSpPr>
            <p:cNvPr id="860" name="Freeform 620"/>
            <p:cNvSpPr/>
            <p:nvPr userDrawn="1"/>
          </p:nvSpPr>
          <p:spPr bwMode="auto">
            <a:xfrm>
              <a:off x="4097338" y="1962150"/>
              <a:ext cx="949325" cy="1266826"/>
            </a:xfrm>
            <a:custGeom>
              <a:avLst/>
              <a:gdLst>
                <a:gd name="T0" fmla="*/ 0 w 253"/>
                <a:gd name="T1" fmla="*/ 0 h 338"/>
                <a:gd name="T2" fmla="*/ 29 w 253"/>
                <a:gd name="T3" fmla="*/ 326 h 338"/>
                <a:gd name="T4" fmla="*/ 253 w 253"/>
                <a:gd name="T5" fmla="*/ 208 h 338"/>
                <a:gd name="T6" fmla="*/ 0 w 25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38">
                  <a:moveTo>
                    <a:pt x="0" y="0"/>
                  </a:move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76" y="338"/>
                    <a:pt x="253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1" name="Freeform 621"/>
            <p:cNvSpPr>
              <a:spLocks noEditPoints="1"/>
            </p:cNvSpPr>
            <p:nvPr userDrawn="1"/>
          </p:nvSpPr>
          <p:spPr bwMode="auto">
            <a:xfrm>
              <a:off x="4097338" y="1962150"/>
              <a:ext cx="949325" cy="1247776"/>
            </a:xfrm>
            <a:custGeom>
              <a:avLst/>
              <a:gdLst>
                <a:gd name="T0" fmla="*/ 179 w 253"/>
                <a:gd name="T1" fmla="*/ 184 h 333"/>
                <a:gd name="T2" fmla="*/ 137 w 253"/>
                <a:gd name="T3" fmla="*/ 181 h 333"/>
                <a:gd name="T4" fmla="*/ 140 w 253"/>
                <a:gd name="T5" fmla="*/ 139 h 333"/>
                <a:gd name="T6" fmla="*/ 160 w 253"/>
                <a:gd name="T7" fmla="*/ 131 h 333"/>
                <a:gd name="T8" fmla="*/ 114 w 253"/>
                <a:gd name="T9" fmla="*/ 94 h 333"/>
                <a:gd name="T10" fmla="*/ 77 w 253"/>
                <a:gd name="T11" fmla="*/ 87 h 333"/>
                <a:gd name="T12" fmla="*/ 71 w 253"/>
                <a:gd name="T13" fmla="*/ 58 h 333"/>
                <a:gd name="T14" fmla="*/ 0 w 253"/>
                <a:gd name="T15" fmla="*/ 0 h 333"/>
                <a:gd name="T16" fmla="*/ 4 w 253"/>
                <a:gd name="T17" fmla="*/ 38 h 333"/>
                <a:gd name="T18" fmla="*/ 21 w 253"/>
                <a:gd name="T19" fmla="*/ 48 h 333"/>
                <a:gd name="T20" fmla="*/ 19 w 253"/>
                <a:gd name="T21" fmla="*/ 90 h 333"/>
                <a:gd name="T22" fmla="*/ 9 w 253"/>
                <a:gd name="T23" fmla="*/ 95 h 333"/>
                <a:gd name="T24" fmla="*/ 22 w 253"/>
                <a:gd name="T25" fmla="*/ 239 h 333"/>
                <a:gd name="T26" fmla="*/ 42 w 253"/>
                <a:gd name="T27" fmla="*/ 249 h 333"/>
                <a:gd name="T28" fmla="*/ 39 w 253"/>
                <a:gd name="T29" fmla="*/ 291 h 333"/>
                <a:gd name="T30" fmla="*/ 27 w 253"/>
                <a:gd name="T31" fmla="*/ 297 h 333"/>
                <a:gd name="T32" fmla="*/ 29 w 253"/>
                <a:gd name="T33" fmla="*/ 326 h 333"/>
                <a:gd name="T34" fmla="*/ 199 w 253"/>
                <a:gd name="T35" fmla="*/ 271 h 333"/>
                <a:gd name="T36" fmla="*/ 205 w 253"/>
                <a:gd name="T37" fmla="*/ 233 h 333"/>
                <a:gd name="T38" fmla="*/ 239 w 253"/>
                <a:gd name="T39" fmla="*/ 229 h 333"/>
                <a:gd name="T40" fmla="*/ 253 w 253"/>
                <a:gd name="T41" fmla="*/ 208 h 333"/>
                <a:gd name="T42" fmla="*/ 189 w 253"/>
                <a:gd name="T43" fmla="*/ 156 h 333"/>
                <a:gd name="T44" fmla="*/ 179 w 253"/>
                <a:gd name="T45" fmla="*/ 184 h 333"/>
                <a:gd name="T46" fmla="*/ 138 w 253"/>
                <a:gd name="T47" fmla="*/ 301 h 333"/>
                <a:gd name="T48" fmla="*/ 96 w 253"/>
                <a:gd name="T49" fmla="*/ 298 h 333"/>
                <a:gd name="T50" fmla="*/ 99 w 253"/>
                <a:gd name="T51" fmla="*/ 256 h 333"/>
                <a:gd name="T52" fmla="*/ 141 w 253"/>
                <a:gd name="T53" fmla="*/ 259 h 333"/>
                <a:gd name="T54" fmla="*/ 138 w 253"/>
                <a:gd name="T55" fmla="*/ 301 h 333"/>
                <a:gd name="T56" fmla="*/ 73 w 253"/>
                <a:gd name="T57" fmla="*/ 195 h 333"/>
                <a:gd name="T58" fmla="*/ 31 w 253"/>
                <a:gd name="T59" fmla="*/ 192 h 333"/>
                <a:gd name="T60" fmla="*/ 33 w 253"/>
                <a:gd name="T61" fmla="*/ 150 h 333"/>
                <a:gd name="T62" fmla="*/ 75 w 253"/>
                <a:gd name="T63" fmla="*/ 153 h 333"/>
                <a:gd name="T64" fmla="*/ 73 w 253"/>
                <a:gd name="T65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333">
                  <a:moveTo>
                    <a:pt x="179" y="184"/>
                  </a:moveTo>
                  <a:cubicBezTo>
                    <a:pt x="167" y="195"/>
                    <a:pt x="148" y="193"/>
                    <a:pt x="137" y="181"/>
                  </a:cubicBezTo>
                  <a:cubicBezTo>
                    <a:pt x="126" y="168"/>
                    <a:pt x="128" y="150"/>
                    <a:pt x="140" y="139"/>
                  </a:cubicBezTo>
                  <a:cubicBezTo>
                    <a:pt x="146" y="134"/>
                    <a:pt x="153" y="131"/>
                    <a:pt x="160" y="131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2" y="101"/>
                    <a:pt x="86" y="98"/>
                    <a:pt x="77" y="87"/>
                  </a:cubicBezTo>
                  <a:cubicBezTo>
                    <a:pt x="70" y="79"/>
                    <a:pt x="68" y="68"/>
                    <a:pt x="71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39"/>
                    <a:pt x="17" y="42"/>
                    <a:pt x="21" y="48"/>
                  </a:cubicBezTo>
                  <a:cubicBezTo>
                    <a:pt x="32" y="60"/>
                    <a:pt x="31" y="79"/>
                    <a:pt x="19" y="90"/>
                  </a:cubicBezTo>
                  <a:cubicBezTo>
                    <a:pt x="16" y="92"/>
                    <a:pt x="12" y="94"/>
                    <a:pt x="9" y="95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9" y="239"/>
                    <a:pt x="36" y="243"/>
                    <a:pt x="42" y="249"/>
                  </a:cubicBezTo>
                  <a:cubicBezTo>
                    <a:pt x="52" y="261"/>
                    <a:pt x="51" y="280"/>
                    <a:pt x="39" y="291"/>
                  </a:cubicBezTo>
                  <a:cubicBezTo>
                    <a:pt x="35" y="294"/>
                    <a:pt x="31" y="296"/>
                    <a:pt x="27" y="297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22" y="333"/>
                    <a:pt x="199" y="271"/>
                  </a:cubicBezTo>
                  <a:cubicBezTo>
                    <a:pt x="192" y="259"/>
                    <a:pt x="194" y="243"/>
                    <a:pt x="205" y="233"/>
                  </a:cubicBezTo>
                  <a:cubicBezTo>
                    <a:pt x="215" y="225"/>
                    <a:pt x="228" y="224"/>
                    <a:pt x="239" y="229"/>
                  </a:cubicBezTo>
                  <a:cubicBezTo>
                    <a:pt x="244" y="223"/>
                    <a:pt x="248" y="216"/>
                    <a:pt x="253" y="20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91" y="166"/>
                    <a:pt x="188" y="177"/>
                    <a:pt x="179" y="184"/>
                  </a:cubicBezTo>
                  <a:close/>
                  <a:moveTo>
                    <a:pt x="138" y="301"/>
                  </a:moveTo>
                  <a:cubicBezTo>
                    <a:pt x="126" y="312"/>
                    <a:pt x="107" y="311"/>
                    <a:pt x="96" y="298"/>
                  </a:cubicBezTo>
                  <a:cubicBezTo>
                    <a:pt x="86" y="286"/>
                    <a:pt x="87" y="267"/>
                    <a:pt x="99" y="256"/>
                  </a:cubicBezTo>
                  <a:cubicBezTo>
                    <a:pt x="112" y="245"/>
                    <a:pt x="131" y="247"/>
                    <a:pt x="141" y="259"/>
                  </a:cubicBezTo>
                  <a:cubicBezTo>
                    <a:pt x="152" y="272"/>
                    <a:pt x="151" y="290"/>
                    <a:pt x="138" y="301"/>
                  </a:cubicBezTo>
                  <a:close/>
                  <a:moveTo>
                    <a:pt x="73" y="195"/>
                  </a:moveTo>
                  <a:cubicBezTo>
                    <a:pt x="60" y="205"/>
                    <a:pt x="41" y="204"/>
                    <a:pt x="31" y="192"/>
                  </a:cubicBezTo>
                  <a:cubicBezTo>
                    <a:pt x="20" y="179"/>
                    <a:pt x="21" y="160"/>
                    <a:pt x="33" y="150"/>
                  </a:cubicBezTo>
                  <a:cubicBezTo>
                    <a:pt x="46" y="139"/>
                    <a:pt x="65" y="140"/>
                    <a:pt x="75" y="153"/>
                  </a:cubicBezTo>
                  <a:cubicBezTo>
                    <a:pt x="86" y="165"/>
                    <a:pt x="85" y="184"/>
                    <a:pt x="73" y="195"/>
                  </a:cubicBezTo>
                  <a:close/>
                </a:path>
              </a:pathLst>
            </a:custGeom>
            <a:solidFill>
              <a:srgbClr val="E1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62" name="Freeform 548"/>
          <p:cNvSpPr>
            <a:spLocks noEditPoints="1"/>
          </p:cNvSpPr>
          <p:nvPr userDrawn="1"/>
        </p:nvSpPr>
        <p:spPr bwMode="auto">
          <a:xfrm>
            <a:off x="2885246" y="2602345"/>
            <a:ext cx="329252" cy="319219"/>
          </a:xfrm>
          <a:custGeom>
            <a:avLst/>
            <a:gdLst>
              <a:gd name="T0" fmla="*/ 239 w 566"/>
              <a:gd name="T1" fmla="*/ 295 h 549"/>
              <a:gd name="T2" fmla="*/ 44 w 566"/>
              <a:gd name="T3" fmla="*/ 340 h 549"/>
              <a:gd name="T4" fmla="*/ 33 w 566"/>
              <a:gd name="T5" fmla="*/ 482 h 549"/>
              <a:gd name="T6" fmla="*/ 250 w 566"/>
              <a:gd name="T7" fmla="*/ 540 h 549"/>
              <a:gd name="T8" fmla="*/ 498 w 566"/>
              <a:gd name="T9" fmla="*/ 519 h 549"/>
              <a:gd name="T10" fmla="*/ 438 w 566"/>
              <a:gd name="T11" fmla="*/ 67 h 549"/>
              <a:gd name="T12" fmla="*/ 249 w 566"/>
              <a:gd name="T13" fmla="*/ 63 h 549"/>
              <a:gd name="T14" fmla="*/ 239 w 566"/>
              <a:gd name="T15" fmla="*/ 295 h 549"/>
              <a:gd name="T16" fmla="*/ 239 w 566"/>
              <a:gd name="T17" fmla="*/ 295 h 549"/>
              <a:gd name="T18" fmla="*/ 261 w 566"/>
              <a:gd name="T19" fmla="*/ 318 h 549"/>
              <a:gd name="T20" fmla="*/ 257 w 566"/>
              <a:gd name="T21" fmla="*/ 106 h 549"/>
              <a:gd name="T22" fmla="*/ 407 w 566"/>
              <a:gd name="T23" fmla="*/ 82 h 549"/>
              <a:gd name="T24" fmla="*/ 446 w 566"/>
              <a:gd name="T25" fmla="*/ 478 h 549"/>
              <a:gd name="T26" fmla="*/ 130 w 566"/>
              <a:gd name="T27" fmla="*/ 497 h 549"/>
              <a:gd name="T28" fmla="*/ 172 w 566"/>
              <a:gd name="T29" fmla="*/ 326 h 549"/>
              <a:gd name="T30" fmla="*/ 261 w 566"/>
              <a:gd name="T31" fmla="*/ 318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6" h="549">
                <a:moveTo>
                  <a:pt x="239" y="295"/>
                </a:moveTo>
                <a:cubicBezTo>
                  <a:pt x="183" y="276"/>
                  <a:pt x="84" y="294"/>
                  <a:pt x="44" y="340"/>
                </a:cubicBezTo>
                <a:cubicBezTo>
                  <a:pt x="17" y="371"/>
                  <a:pt x="0" y="450"/>
                  <a:pt x="33" y="482"/>
                </a:cubicBezTo>
                <a:cubicBezTo>
                  <a:pt x="74" y="524"/>
                  <a:pt x="194" y="549"/>
                  <a:pt x="250" y="540"/>
                </a:cubicBezTo>
                <a:cubicBezTo>
                  <a:pt x="322" y="528"/>
                  <a:pt x="428" y="494"/>
                  <a:pt x="498" y="519"/>
                </a:cubicBezTo>
                <a:cubicBezTo>
                  <a:pt x="373" y="411"/>
                  <a:pt x="566" y="177"/>
                  <a:pt x="438" y="67"/>
                </a:cubicBezTo>
                <a:cubicBezTo>
                  <a:pt x="380" y="16"/>
                  <a:pt x="303" y="0"/>
                  <a:pt x="249" y="63"/>
                </a:cubicBezTo>
                <a:cubicBezTo>
                  <a:pt x="204" y="115"/>
                  <a:pt x="225" y="242"/>
                  <a:pt x="239" y="295"/>
                </a:cubicBezTo>
                <a:cubicBezTo>
                  <a:pt x="239" y="295"/>
                  <a:pt x="239" y="295"/>
                  <a:pt x="239" y="295"/>
                </a:cubicBezTo>
                <a:close/>
                <a:moveTo>
                  <a:pt x="261" y="318"/>
                </a:moveTo>
                <a:cubicBezTo>
                  <a:pt x="248" y="267"/>
                  <a:pt x="237" y="157"/>
                  <a:pt x="257" y="106"/>
                </a:cubicBezTo>
                <a:cubicBezTo>
                  <a:pt x="283" y="39"/>
                  <a:pt x="358" y="41"/>
                  <a:pt x="407" y="82"/>
                </a:cubicBezTo>
                <a:cubicBezTo>
                  <a:pt x="506" y="169"/>
                  <a:pt x="386" y="369"/>
                  <a:pt x="446" y="478"/>
                </a:cubicBezTo>
                <a:cubicBezTo>
                  <a:pt x="348" y="453"/>
                  <a:pt x="240" y="533"/>
                  <a:pt x="130" y="497"/>
                </a:cubicBezTo>
                <a:cubicBezTo>
                  <a:pt x="7" y="455"/>
                  <a:pt x="64" y="329"/>
                  <a:pt x="172" y="326"/>
                </a:cubicBezTo>
                <a:cubicBezTo>
                  <a:pt x="190" y="325"/>
                  <a:pt x="247" y="324"/>
                  <a:pt x="261" y="31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3" name="Freeform 408"/>
          <p:cNvSpPr/>
          <p:nvPr userDrawn="1"/>
        </p:nvSpPr>
        <p:spPr bwMode="auto">
          <a:xfrm>
            <a:off x="1111231" y="1338949"/>
            <a:ext cx="164460" cy="166228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4" name="Freeform 326"/>
          <p:cNvSpPr>
            <a:spLocks noEditPoints="1"/>
          </p:cNvSpPr>
          <p:nvPr userDrawn="1"/>
        </p:nvSpPr>
        <p:spPr bwMode="auto">
          <a:xfrm>
            <a:off x="2844758" y="1794437"/>
            <a:ext cx="246691" cy="231659"/>
          </a:xfrm>
          <a:custGeom>
            <a:avLst/>
            <a:gdLst>
              <a:gd name="T0" fmla="*/ 202 w 437"/>
              <a:gd name="T1" fmla="*/ 169 h 410"/>
              <a:gd name="T2" fmla="*/ 146 w 437"/>
              <a:gd name="T3" fmla="*/ 23 h 410"/>
              <a:gd name="T4" fmla="*/ 35 w 437"/>
              <a:gd name="T5" fmla="*/ 29 h 410"/>
              <a:gd name="T6" fmla="*/ 13 w 437"/>
              <a:gd name="T7" fmla="*/ 203 h 410"/>
              <a:gd name="T8" fmla="*/ 55 w 437"/>
              <a:gd name="T9" fmla="*/ 393 h 410"/>
              <a:gd name="T10" fmla="*/ 399 w 437"/>
              <a:gd name="T11" fmla="*/ 299 h 410"/>
              <a:gd name="T12" fmla="*/ 382 w 437"/>
              <a:gd name="T13" fmla="*/ 152 h 410"/>
              <a:gd name="T14" fmla="*/ 202 w 437"/>
              <a:gd name="T15" fmla="*/ 169 h 410"/>
              <a:gd name="T16" fmla="*/ 202 w 437"/>
              <a:gd name="T17" fmla="*/ 169 h 410"/>
              <a:gd name="T18" fmla="*/ 186 w 437"/>
              <a:gd name="T19" fmla="*/ 188 h 410"/>
              <a:gd name="T20" fmla="*/ 350 w 437"/>
              <a:gd name="T21" fmla="*/ 163 h 410"/>
              <a:gd name="T22" fmla="*/ 384 w 437"/>
              <a:gd name="T23" fmla="*/ 276 h 410"/>
              <a:gd name="T24" fmla="*/ 82 w 437"/>
              <a:gd name="T25" fmla="*/ 348 h 410"/>
              <a:gd name="T26" fmla="*/ 34 w 437"/>
              <a:gd name="T27" fmla="*/ 106 h 410"/>
              <a:gd name="T28" fmla="*/ 171 w 437"/>
              <a:gd name="T29" fmla="*/ 120 h 410"/>
              <a:gd name="T30" fmla="*/ 186 w 437"/>
              <a:gd name="T31" fmla="*/ 18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37" h="410">
                <a:moveTo>
                  <a:pt x="202" y="169"/>
                </a:moveTo>
                <a:cubicBezTo>
                  <a:pt x="211" y="124"/>
                  <a:pt x="187" y="49"/>
                  <a:pt x="146" y="23"/>
                </a:cubicBezTo>
                <a:cubicBezTo>
                  <a:pt x="119" y="5"/>
                  <a:pt x="56" y="0"/>
                  <a:pt x="35" y="29"/>
                </a:cubicBezTo>
                <a:cubicBezTo>
                  <a:pt x="7" y="66"/>
                  <a:pt x="0" y="160"/>
                  <a:pt x="13" y="203"/>
                </a:cubicBezTo>
                <a:cubicBezTo>
                  <a:pt x="30" y="258"/>
                  <a:pt x="67" y="336"/>
                  <a:pt x="55" y="393"/>
                </a:cubicBezTo>
                <a:cubicBezTo>
                  <a:pt x="126" y="285"/>
                  <a:pt x="327" y="410"/>
                  <a:pt x="399" y="299"/>
                </a:cubicBezTo>
                <a:cubicBezTo>
                  <a:pt x="432" y="249"/>
                  <a:pt x="437" y="188"/>
                  <a:pt x="382" y="152"/>
                </a:cubicBezTo>
                <a:cubicBezTo>
                  <a:pt x="337" y="123"/>
                  <a:pt x="241" y="152"/>
                  <a:pt x="202" y="169"/>
                </a:cubicBezTo>
                <a:cubicBezTo>
                  <a:pt x="202" y="169"/>
                  <a:pt x="202" y="169"/>
                  <a:pt x="202" y="169"/>
                </a:cubicBezTo>
                <a:close/>
                <a:moveTo>
                  <a:pt x="186" y="188"/>
                </a:moveTo>
                <a:cubicBezTo>
                  <a:pt x="224" y="173"/>
                  <a:pt x="308" y="153"/>
                  <a:pt x="350" y="163"/>
                </a:cubicBezTo>
                <a:cubicBezTo>
                  <a:pt x="404" y="176"/>
                  <a:pt x="411" y="235"/>
                  <a:pt x="384" y="276"/>
                </a:cubicBezTo>
                <a:cubicBezTo>
                  <a:pt x="327" y="362"/>
                  <a:pt x="160" y="291"/>
                  <a:pt x="82" y="348"/>
                </a:cubicBezTo>
                <a:cubicBezTo>
                  <a:pt x="91" y="270"/>
                  <a:pt x="18" y="195"/>
                  <a:pt x="34" y="106"/>
                </a:cubicBezTo>
                <a:cubicBezTo>
                  <a:pt x="54" y="6"/>
                  <a:pt x="157" y="37"/>
                  <a:pt x="171" y="120"/>
                </a:cubicBezTo>
                <a:cubicBezTo>
                  <a:pt x="173" y="134"/>
                  <a:pt x="180" y="179"/>
                  <a:pt x="186" y="188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5" name="Freeform 145"/>
          <p:cNvSpPr>
            <a:spLocks noEditPoints="1"/>
          </p:cNvSpPr>
          <p:nvPr userDrawn="1"/>
        </p:nvSpPr>
        <p:spPr bwMode="auto">
          <a:xfrm>
            <a:off x="2244974" y="2921563"/>
            <a:ext cx="337460" cy="292770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66" name="组合 865"/>
          <p:cNvGrpSpPr/>
          <p:nvPr userDrawn="1"/>
        </p:nvGrpSpPr>
        <p:grpSpPr>
          <a:xfrm>
            <a:off x="3530994" y="2060480"/>
            <a:ext cx="297089" cy="306815"/>
            <a:chOff x="7569338" y="4318279"/>
            <a:chExt cx="533400" cy="550862"/>
          </a:xfrm>
        </p:grpSpPr>
        <p:sp>
          <p:nvSpPr>
            <p:cNvPr id="867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8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9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0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1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2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3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4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5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6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7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78" name="Freeform 508"/>
          <p:cNvSpPr/>
          <p:nvPr userDrawn="1"/>
        </p:nvSpPr>
        <p:spPr bwMode="auto">
          <a:xfrm>
            <a:off x="5762304" y="4025302"/>
            <a:ext cx="185239" cy="177006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79" name="组合 878"/>
          <p:cNvGrpSpPr/>
          <p:nvPr userDrawn="1"/>
        </p:nvGrpSpPr>
        <p:grpSpPr>
          <a:xfrm>
            <a:off x="6315442" y="3219159"/>
            <a:ext cx="297089" cy="306815"/>
            <a:chOff x="7569338" y="4318279"/>
            <a:chExt cx="533400" cy="550862"/>
          </a:xfrm>
          <a:solidFill>
            <a:schemeClr val="accent6">
              <a:lumMod val="75000"/>
            </a:schemeClr>
          </a:solidFill>
        </p:grpSpPr>
        <p:sp>
          <p:nvSpPr>
            <p:cNvPr id="880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1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2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3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4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5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6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7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8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9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0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91" name="Freeform 188"/>
          <p:cNvSpPr/>
          <p:nvPr userDrawn="1"/>
        </p:nvSpPr>
        <p:spPr bwMode="auto">
          <a:xfrm>
            <a:off x="3821712" y="3922812"/>
            <a:ext cx="276353" cy="300066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92" name="组合 891"/>
          <p:cNvGrpSpPr/>
          <p:nvPr userDrawn="1"/>
        </p:nvGrpSpPr>
        <p:grpSpPr>
          <a:xfrm>
            <a:off x="6924819" y="2753006"/>
            <a:ext cx="264374" cy="352793"/>
            <a:chOff x="4097338" y="1962150"/>
            <a:chExt cx="949325" cy="1266826"/>
          </a:xfrm>
        </p:grpSpPr>
        <p:sp>
          <p:nvSpPr>
            <p:cNvPr id="893" name="Freeform 620"/>
            <p:cNvSpPr/>
            <p:nvPr userDrawn="1"/>
          </p:nvSpPr>
          <p:spPr bwMode="auto">
            <a:xfrm>
              <a:off x="4097338" y="1962150"/>
              <a:ext cx="949325" cy="1266826"/>
            </a:xfrm>
            <a:custGeom>
              <a:avLst/>
              <a:gdLst>
                <a:gd name="T0" fmla="*/ 0 w 253"/>
                <a:gd name="T1" fmla="*/ 0 h 338"/>
                <a:gd name="T2" fmla="*/ 29 w 253"/>
                <a:gd name="T3" fmla="*/ 326 h 338"/>
                <a:gd name="T4" fmla="*/ 253 w 253"/>
                <a:gd name="T5" fmla="*/ 208 h 338"/>
                <a:gd name="T6" fmla="*/ 0 w 25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38">
                  <a:moveTo>
                    <a:pt x="0" y="0"/>
                  </a:move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76" y="338"/>
                    <a:pt x="253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4" name="Freeform 621"/>
            <p:cNvSpPr>
              <a:spLocks noEditPoints="1"/>
            </p:cNvSpPr>
            <p:nvPr userDrawn="1"/>
          </p:nvSpPr>
          <p:spPr bwMode="auto">
            <a:xfrm>
              <a:off x="4097338" y="1962150"/>
              <a:ext cx="949325" cy="1247776"/>
            </a:xfrm>
            <a:custGeom>
              <a:avLst/>
              <a:gdLst>
                <a:gd name="T0" fmla="*/ 179 w 253"/>
                <a:gd name="T1" fmla="*/ 184 h 333"/>
                <a:gd name="T2" fmla="*/ 137 w 253"/>
                <a:gd name="T3" fmla="*/ 181 h 333"/>
                <a:gd name="T4" fmla="*/ 140 w 253"/>
                <a:gd name="T5" fmla="*/ 139 h 333"/>
                <a:gd name="T6" fmla="*/ 160 w 253"/>
                <a:gd name="T7" fmla="*/ 131 h 333"/>
                <a:gd name="T8" fmla="*/ 114 w 253"/>
                <a:gd name="T9" fmla="*/ 94 h 333"/>
                <a:gd name="T10" fmla="*/ 77 w 253"/>
                <a:gd name="T11" fmla="*/ 87 h 333"/>
                <a:gd name="T12" fmla="*/ 71 w 253"/>
                <a:gd name="T13" fmla="*/ 58 h 333"/>
                <a:gd name="T14" fmla="*/ 0 w 253"/>
                <a:gd name="T15" fmla="*/ 0 h 333"/>
                <a:gd name="T16" fmla="*/ 4 w 253"/>
                <a:gd name="T17" fmla="*/ 38 h 333"/>
                <a:gd name="T18" fmla="*/ 21 w 253"/>
                <a:gd name="T19" fmla="*/ 48 h 333"/>
                <a:gd name="T20" fmla="*/ 19 w 253"/>
                <a:gd name="T21" fmla="*/ 90 h 333"/>
                <a:gd name="T22" fmla="*/ 9 w 253"/>
                <a:gd name="T23" fmla="*/ 95 h 333"/>
                <a:gd name="T24" fmla="*/ 22 w 253"/>
                <a:gd name="T25" fmla="*/ 239 h 333"/>
                <a:gd name="T26" fmla="*/ 42 w 253"/>
                <a:gd name="T27" fmla="*/ 249 h 333"/>
                <a:gd name="T28" fmla="*/ 39 w 253"/>
                <a:gd name="T29" fmla="*/ 291 h 333"/>
                <a:gd name="T30" fmla="*/ 27 w 253"/>
                <a:gd name="T31" fmla="*/ 297 h 333"/>
                <a:gd name="T32" fmla="*/ 29 w 253"/>
                <a:gd name="T33" fmla="*/ 326 h 333"/>
                <a:gd name="T34" fmla="*/ 199 w 253"/>
                <a:gd name="T35" fmla="*/ 271 h 333"/>
                <a:gd name="T36" fmla="*/ 205 w 253"/>
                <a:gd name="T37" fmla="*/ 233 h 333"/>
                <a:gd name="T38" fmla="*/ 239 w 253"/>
                <a:gd name="T39" fmla="*/ 229 h 333"/>
                <a:gd name="T40" fmla="*/ 253 w 253"/>
                <a:gd name="T41" fmla="*/ 208 h 333"/>
                <a:gd name="T42" fmla="*/ 189 w 253"/>
                <a:gd name="T43" fmla="*/ 156 h 333"/>
                <a:gd name="T44" fmla="*/ 179 w 253"/>
                <a:gd name="T45" fmla="*/ 184 h 333"/>
                <a:gd name="T46" fmla="*/ 138 w 253"/>
                <a:gd name="T47" fmla="*/ 301 h 333"/>
                <a:gd name="T48" fmla="*/ 96 w 253"/>
                <a:gd name="T49" fmla="*/ 298 h 333"/>
                <a:gd name="T50" fmla="*/ 99 w 253"/>
                <a:gd name="T51" fmla="*/ 256 h 333"/>
                <a:gd name="T52" fmla="*/ 141 w 253"/>
                <a:gd name="T53" fmla="*/ 259 h 333"/>
                <a:gd name="T54" fmla="*/ 138 w 253"/>
                <a:gd name="T55" fmla="*/ 301 h 333"/>
                <a:gd name="T56" fmla="*/ 73 w 253"/>
                <a:gd name="T57" fmla="*/ 195 h 333"/>
                <a:gd name="T58" fmla="*/ 31 w 253"/>
                <a:gd name="T59" fmla="*/ 192 h 333"/>
                <a:gd name="T60" fmla="*/ 33 w 253"/>
                <a:gd name="T61" fmla="*/ 150 h 333"/>
                <a:gd name="T62" fmla="*/ 75 w 253"/>
                <a:gd name="T63" fmla="*/ 153 h 333"/>
                <a:gd name="T64" fmla="*/ 73 w 253"/>
                <a:gd name="T65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333">
                  <a:moveTo>
                    <a:pt x="179" y="184"/>
                  </a:moveTo>
                  <a:cubicBezTo>
                    <a:pt x="167" y="195"/>
                    <a:pt x="148" y="193"/>
                    <a:pt x="137" y="181"/>
                  </a:cubicBezTo>
                  <a:cubicBezTo>
                    <a:pt x="126" y="168"/>
                    <a:pt x="128" y="150"/>
                    <a:pt x="140" y="139"/>
                  </a:cubicBezTo>
                  <a:cubicBezTo>
                    <a:pt x="146" y="134"/>
                    <a:pt x="153" y="131"/>
                    <a:pt x="160" y="131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2" y="101"/>
                    <a:pt x="86" y="98"/>
                    <a:pt x="77" y="87"/>
                  </a:cubicBezTo>
                  <a:cubicBezTo>
                    <a:pt x="70" y="79"/>
                    <a:pt x="68" y="68"/>
                    <a:pt x="71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39"/>
                    <a:pt x="17" y="42"/>
                    <a:pt x="21" y="48"/>
                  </a:cubicBezTo>
                  <a:cubicBezTo>
                    <a:pt x="32" y="60"/>
                    <a:pt x="31" y="79"/>
                    <a:pt x="19" y="90"/>
                  </a:cubicBezTo>
                  <a:cubicBezTo>
                    <a:pt x="16" y="92"/>
                    <a:pt x="12" y="94"/>
                    <a:pt x="9" y="95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9" y="239"/>
                    <a:pt x="36" y="243"/>
                    <a:pt x="42" y="249"/>
                  </a:cubicBezTo>
                  <a:cubicBezTo>
                    <a:pt x="52" y="261"/>
                    <a:pt x="51" y="280"/>
                    <a:pt x="39" y="291"/>
                  </a:cubicBezTo>
                  <a:cubicBezTo>
                    <a:pt x="35" y="294"/>
                    <a:pt x="31" y="296"/>
                    <a:pt x="27" y="297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22" y="333"/>
                    <a:pt x="199" y="271"/>
                  </a:cubicBezTo>
                  <a:cubicBezTo>
                    <a:pt x="192" y="259"/>
                    <a:pt x="194" y="243"/>
                    <a:pt x="205" y="233"/>
                  </a:cubicBezTo>
                  <a:cubicBezTo>
                    <a:pt x="215" y="225"/>
                    <a:pt x="228" y="224"/>
                    <a:pt x="239" y="229"/>
                  </a:cubicBezTo>
                  <a:cubicBezTo>
                    <a:pt x="244" y="223"/>
                    <a:pt x="248" y="216"/>
                    <a:pt x="253" y="20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91" y="166"/>
                    <a:pt x="188" y="177"/>
                    <a:pt x="179" y="184"/>
                  </a:cubicBezTo>
                  <a:close/>
                  <a:moveTo>
                    <a:pt x="138" y="301"/>
                  </a:moveTo>
                  <a:cubicBezTo>
                    <a:pt x="126" y="312"/>
                    <a:pt x="107" y="311"/>
                    <a:pt x="96" y="298"/>
                  </a:cubicBezTo>
                  <a:cubicBezTo>
                    <a:pt x="86" y="286"/>
                    <a:pt x="87" y="267"/>
                    <a:pt x="99" y="256"/>
                  </a:cubicBezTo>
                  <a:cubicBezTo>
                    <a:pt x="112" y="245"/>
                    <a:pt x="131" y="247"/>
                    <a:pt x="141" y="259"/>
                  </a:cubicBezTo>
                  <a:cubicBezTo>
                    <a:pt x="152" y="272"/>
                    <a:pt x="151" y="290"/>
                    <a:pt x="138" y="301"/>
                  </a:cubicBezTo>
                  <a:close/>
                  <a:moveTo>
                    <a:pt x="73" y="195"/>
                  </a:moveTo>
                  <a:cubicBezTo>
                    <a:pt x="60" y="205"/>
                    <a:pt x="41" y="204"/>
                    <a:pt x="31" y="192"/>
                  </a:cubicBezTo>
                  <a:cubicBezTo>
                    <a:pt x="20" y="179"/>
                    <a:pt x="21" y="160"/>
                    <a:pt x="33" y="150"/>
                  </a:cubicBezTo>
                  <a:cubicBezTo>
                    <a:pt x="46" y="139"/>
                    <a:pt x="65" y="140"/>
                    <a:pt x="75" y="153"/>
                  </a:cubicBezTo>
                  <a:cubicBezTo>
                    <a:pt x="86" y="165"/>
                    <a:pt x="85" y="184"/>
                    <a:pt x="73" y="195"/>
                  </a:cubicBezTo>
                  <a:close/>
                </a:path>
              </a:pathLst>
            </a:custGeom>
            <a:solidFill>
              <a:srgbClr val="E1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95" name="Freeform 188"/>
          <p:cNvSpPr/>
          <p:nvPr userDrawn="1"/>
        </p:nvSpPr>
        <p:spPr bwMode="auto">
          <a:xfrm>
            <a:off x="8124986" y="2983582"/>
            <a:ext cx="276353" cy="300066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96" name="组合 895"/>
          <p:cNvGrpSpPr/>
          <p:nvPr userDrawn="1"/>
        </p:nvGrpSpPr>
        <p:grpSpPr>
          <a:xfrm>
            <a:off x="2351637" y="725749"/>
            <a:ext cx="280746" cy="377346"/>
            <a:chOff x="1870075" y="3505200"/>
            <a:chExt cx="738188" cy="992188"/>
          </a:xfrm>
        </p:grpSpPr>
        <p:sp>
          <p:nvSpPr>
            <p:cNvPr id="897" name="Freeform 99"/>
            <p:cNvSpPr/>
            <p:nvPr userDrawn="1"/>
          </p:nvSpPr>
          <p:spPr bwMode="auto">
            <a:xfrm>
              <a:off x="2065338" y="3660775"/>
              <a:ext cx="542925" cy="836613"/>
            </a:xfrm>
            <a:custGeom>
              <a:avLst/>
              <a:gdLst>
                <a:gd name="T0" fmla="*/ 21 w 535"/>
                <a:gd name="T1" fmla="*/ 0 h 825"/>
                <a:gd name="T2" fmla="*/ 278 w 535"/>
                <a:gd name="T3" fmla="*/ 323 h 825"/>
                <a:gd name="T4" fmla="*/ 535 w 535"/>
                <a:gd name="T5" fmla="*/ 643 h 825"/>
                <a:gd name="T6" fmla="*/ 267 w 535"/>
                <a:gd name="T7" fmla="*/ 734 h 825"/>
                <a:gd name="T8" fmla="*/ 0 w 535"/>
                <a:gd name="T9" fmla="*/ 825 h 825"/>
                <a:gd name="T10" fmla="*/ 11 w 535"/>
                <a:gd name="T11" fmla="*/ 414 h 825"/>
                <a:gd name="T12" fmla="*/ 21 w 535"/>
                <a:gd name="T13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25">
                  <a:moveTo>
                    <a:pt x="21" y="0"/>
                  </a:moveTo>
                  <a:cubicBezTo>
                    <a:pt x="106" y="107"/>
                    <a:pt x="192" y="216"/>
                    <a:pt x="278" y="323"/>
                  </a:cubicBezTo>
                  <a:cubicBezTo>
                    <a:pt x="363" y="430"/>
                    <a:pt x="449" y="537"/>
                    <a:pt x="535" y="643"/>
                  </a:cubicBezTo>
                  <a:cubicBezTo>
                    <a:pt x="445" y="673"/>
                    <a:pt x="356" y="704"/>
                    <a:pt x="267" y="734"/>
                  </a:cubicBezTo>
                  <a:cubicBezTo>
                    <a:pt x="178" y="765"/>
                    <a:pt x="89" y="795"/>
                    <a:pt x="0" y="825"/>
                  </a:cubicBezTo>
                  <a:cubicBezTo>
                    <a:pt x="3" y="689"/>
                    <a:pt x="7" y="552"/>
                    <a:pt x="11" y="414"/>
                  </a:cubicBezTo>
                  <a:cubicBezTo>
                    <a:pt x="14" y="276"/>
                    <a:pt x="17" y="138"/>
                    <a:pt x="21" y="0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8" name="Freeform 100"/>
            <p:cNvSpPr/>
            <p:nvPr userDrawn="1"/>
          </p:nvSpPr>
          <p:spPr bwMode="auto">
            <a:xfrm>
              <a:off x="2366963" y="4187825"/>
              <a:ext cx="125413" cy="150813"/>
            </a:xfrm>
            <a:custGeom>
              <a:avLst/>
              <a:gdLst>
                <a:gd name="T0" fmla="*/ 0 w 124"/>
                <a:gd name="T1" fmla="*/ 45 h 149"/>
                <a:gd name="T2" fmla="*/ 106 w 124"/>
                <a:gd name="T3" fmla="*/ 93 h 149"/>
                <a:gd name="T4" fmla="*/ 56 w 124"/>
                <a:gd name="T5" fmla="*/ 135 h 149"/>
                <a:gd name="T6" fmla="*/ 15 w 124"/>
                <a:gd name="T7" fmla="*/ 92 h 149"/>
                <a:gd name="T8" fmla="*/ 59 w 124"/>
                <a:gd name="T9" fmla="*/ 56 h 149"/>
                <a:gd name="T10" fmla="*/ 79 w 124"/>
                <a:gd name="T11" fmla="*/ 85 h 149"/>
                <a:gd name="T12" fmla="*/ 47 w 124"/>
                <a:gd name="T13" fmla="*/ 109 h 149"/>
                <a:gd name="T14" fmla="*/ 40 w 124"/>
                <a:gd name="T15" fmla="*/ 97 h 149"/>
                <a:gd name="T16" fmla="*/ 55 w 124"/>
                <a:gd name="T17" fmla="*/ 93 h 149"/>
                <a:gd name="T18" fmla="*/ 35 w 124"/>
                <a:gd name="T19" fmla="*/ 89 h 149"/>
                <a:gd name="T20" fmla="*/ 76 w 124"/>
                <a:gd name="T21" fmla="*/ 106 h 149"/>
                <a:gd name="T22" fmla="*/ 90 w 124"/>
                <a:gd name="T23" fmla="*/ 73 h 149"/>
                <a:gd name="T24" fmla="*/ 36 w 124"/>
                <a:gd name="T25" fmla="*/ 50 h 149"/>
                <a:gd name="T26" fmla="*/ 5 w 124"/>
                <a:gd name="T27" fmla="*/ 94 h 149"/>
                <a:gd name="T28" fmla="*/ 39 w 124"/>
                <a:gd name="T29" fmla="*/ 144 h 149"/>
                <a:gd name="T30" fmla="*/ 83 w 124"/>
                <a:gd name="T31" fmla="*/ 142 h 149"/>
                <a:gd name="T32" fmla="*/ 121 w 124"/>
                <a:gd name="T33" fmla="*/ 67 h 149"/>
                <a:gd name="T34" fmla="*/ 0 w 124"/>
                <a:gd name="T35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49">
                  <a:moveTo>
                    <a:pt x="0" y="45"/>
                  </a:moveTo>
                  <a:cubicBezTo>
                    <a:pt x="57" y="11"/>
                    <a:pt x="112" y="33"/>
                    <a:pt x="106" y="93"/>
                  </a:cubicBezTo>
                  <a:cubicBezTo>
                    <a:pt x="104" y="119"/>
                    <a:pt x="74" y="136"/>
                    <a:pt x="56" y="135"/>
                  </a:cubicBezTo>
                  <a:cubicBezTo>
                    <a:pt x="19" y="132"/>
                    <a:pt x="12" y="109"/>
                    <a:pt x="15" y="92"/>
                  </a:cubicBezTo>
                  <a:cubicBezTo>
                    <a:pt x="21" y="63"/>
                    <a:pt x="50" y="55"/>
                    <a:pt x="59" y="56"/>
                  </a:cubicBezTo>
                  <a:cubicBezTo>
                    <a:pt x="65" y="56"/>
                    <a:pt x="87" y="61"/>
                    <a:pt x="79" y="85"/>
                  </a:cubicBezTo>
                  <a:cubicBezTo>
                    <a:pt x="70" y="111"/>
                    <a:pt x="53" y="112"/>
                    <a:pt x="47" y="109"/>
                  </a:cubicBezTo>
                  <a:cubicBezTo>
                    <a:pt x="43" y="108"/>
                    <a:pt x="38" y="103"/>
                    <a:pt x="40" y="97"/>
                  </a:cubicBezTo>
                  <a:cubicBezTo>
                    <a:pt x="45" y="88"/>
                    <a:pt x="53" y="93"/>
                    <a:pt x="55" y="93"/>
                  </a:cubicBezTo>
                  <a:cubicBezTo>
                    <a:pt x="63" y="90"/>
                    <a:pt x="48" y="71"/>
                    <a:pt x="35" y="89"/>
                  </a:cubicBezTo>
                  <a:cubicBezTo>
                    <a:pt x="20" y="111"/>
                    <a:pt x="51" y="134"/>
                    <a:pt x="76" y="106"/>
                  </a:cubicBezTo>
                  <a:cubicBezTo>
                    <a:pt x="81" y="101"/>
                    <a:pt x="89" y="86"/>
                    <a:pt x="90" y="73"/>
                  </a:cubicBezTo>
                  <a:cubicBezTo>
                    <a:pt x="90" y="51"/>
                    <a:pt x="59" y="38"/>
                    <a:pt x="36" y="50"/>
                  </a:cubicBezTo>
                  <a:cubicBezTo>
                    <a:pt x="18" y="59"/>
                    <a:pt x="5" y="79"/>
                    <a:pt x="5" y="94"/>
                  </a:cubicBezTo>
                  <a:cubicBezTo>
                    <a:pt x="5" y="115"/>
                    <a:pt x="12" y="135"/>
                    <a:pt x="39" y="144"/>
                  </a:cubicBezTo>
                  <a:cubicBezTo>
                    <a:pt x="53" y="148"/>
                    <a:pt x="69" y="149"/>
                    <a:pt x="83" y="142"/>
                  </a:cubicBezTo>
                  <a:cubicBezTo>
                    <a:pt x="116" y="125"/>
                    <a:pt x="124" y="99"/>
                    <a:pt x="121" y="67"/>
                  </a:cubicBezTo>
                  <a:cubicBezTo>
                    <a:pt x="113" y="0"/>
                    <a:pt x="23" y="5"/>
                    <a:pt x="0" y="45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9" name="Freeform 101"/>
            <p:cNvSpPr/>
            <p:nvPr userDrawn="1"/>
          </p:nvSpPr>
          <p:spPr bwMode="auto">
            <a:xfrm>
              <a:off x="2097088" y="4341813"/>
              <a:ext cx="98425" cy="82550"/>
            </a:xfrm>
            <a:custGeom>
              <a:avLst/>
              <a:gdLst>
                <a:gd name="T0" fmla="*/ 27 w 97"/>
                <a:gd name="T1" fmla="*/ 81 h 81"/>
                <a:gd name="T2" fmla="*/ 60 w 97"/>
                <a:gd name="T3" fmla="*/ 13 h 81"/>
                <a:gd name="T4" fmla="*/ 87 w 97"/>
                <a:gd name="T5" fmla="*/ 46 h 81"/>
                <a:gd name="T6" fmla="*/ 58 w 97"/>
                <a:gd name="T7" fmla="*/ 73 h 81"/>
                <a:gd name="T8" fmla="*/ 36 w 97"/>
                <a:gd name="T9" fmla="*/ 43 h 81"/>
                <a:gd name="T10" fmla="*/ 55 w 97"/>
                <a:gd name="T11" fmla="*/ 31 h 81"/>
                <a:gd name="T12" fmla="*/ 70 w 97"/>
                <a:gd name="T13" fmla="*/ 52 h 81"/>
                <a:gd name="T14" fmla="*/ 62 w 97"/>
                <a:gd name="T15" fmla="*/ 56 h 81"/>
                <a:gd name="T16" fmla="*/ 59 w 97"/>
                <a:gd name="T17" fmla="*/ 46 h 81"/>
                <a:gd name="T18" fmla="*/ 56 w 97"/>
                <a:gd name="T19" fmla="*/ 59 h 81"/>
                <a:gd name="T20" fmla="*/ 69 w 97"/>
                <a:gd name="T21" fmla="*/ 32 h 81"/>
                <a:gd name="T22" fmla="*/ 47 w 97"/>
                <a:gd name="T23" fmla="*/ 23 h 81"/>
                <a:gd name="T24" fmla="*/ 31 w 97"/>
                <a:gd name="T25" fmla="*/ 58 h 81"/>
                <a:gd name="T26" fmla="*/ 60 w 97"/>
                <a:gd name="T27" fmla="*/ 79 h 81"/>
                <a:gd name="T28" fmla="*/ 92 w 97"/>
                <a:gd name="T29" fmla="*/ 58 h 81"/>
                <a:gd name="T30" fmla="*/ 93 w 97"/>
                <a:gd name="T31" fmla="*/ 29 h 81"/>
                <a:gd name="T32" fmla="*/ 44 w 97"/>
                <a:gd name="T33" fmla="*/ 2 h 81"/>
                <a:gd name="T34" fmla="*/ 27 w 97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81">
                  <a:moveTo>
                    <a:pt x="27" y="81"/>
                  </a:moveTo>
                  <a:cubicBezTo>
                    <a:pt x="5" y="43"/>
                    <a:pt x="22" y="8"/>
                    <a:pt x="60" y="13"/>
                  </a:cubicBezTo>
                  <a:cubicBezTo>
                    <a:pt x="78" y="15"/>
                    <a:pt x="89" y="35"/>
                    <a:pt x="87" y="46"/>
                  </a:cubicBezTo>
                  <a:cubicBezTo>
                    <a:pt x="84" y="71"/>
                    <a:pt x="69" y="76"/>
                    <a:pt x="58" y="73"/>
                  </a:cubicBezTo>
                  <a:cubicBezTo>
                    <a:pt x="40" y="69"/>
                    <a:pt x="35" y="49"/>
                    <a:pt x="36" y="43"/>
                  </a:cubicBezTo>
                  <a:cubicBezTo>
                    <a:pt x="36" y="39"/>
                    <a:pt x="39" y="26"/>
                    <a:pt x="55" y="31"/>
                  </a:cubicBezTo>
                  <a:cubicBezTo>
                    <a:pt x="72" y="37"/>
                    <a:pt x="72" y="48"/>
                    <a:pt x="70" y="52"/>
                  </a:cubicBezTo>
                  <a:cubicBezTo>
                    <a:pt x="69" y="55"/>
                    <a:pt x="66" y="58"/>
                    <a:pt x="62" y="56"/>
                  </a:cubicBezTo>
                  <a:cubicBezTo>
                    <a:pt x="56" y="53"/>
                    <a:pt x="59" y="48"/>
                    <a:pt x="59" y="46"/>
                  </a:cubicBezTo>
                  <a:cubicBezTo>
                    <a:pt x="57" y="41"/>
                    <a:pt x="46" y="50"/>
                    <a:pt x="56" y="59"/>
                  </a:cubicBezTo>
                  <a:cubicBezTo>
                    <a:pt x="70" y="71"/>
                    <a:pt x="87" y="50"/>
                    <a:pt x="69" y="32"/>
                  </a:cubicBezTo>
                  <a:cubicBezTo>
                    <a:pt x="66" y="29"/>
                    <a:pt x="56" y="24"/>
                    <a:pt x="47" y="23"/>
                  </a:cubicBezTo>
                  <a:cubicBezTo>
                    <a:pt x="33" y="23"/>
                    <a:pt x="23" y="42"/>
                    <a:pt x="31" y="58"/>
                  </a:cubicBezTo>
                  <a:cubicBezTo>
                    <a:pt x="37" y="70"/>
                    <a:pt x="50" y="79"/>
                    <a:pt x="60" y="79"/>
                  </a:cubicBezTo>
                  <a:cubicBezTo>
                    <a:pt x="73" y="79"/>
                    <a:pt x="86" y="76"/>
                    <a:pt x="92" y="58"/>
                  </a:cubicBezTo>
                  <a:cubicBezTo>
                    <a:pt x="96" y="49"/>
                    <a:pt x="97" y="38"/>
                    <a:pt x="93" y="29"/>
                  </a:cubicBezTo>
                  <a:cubicBezTo>
                    <a:pt x="82" y="7"/>
                    <a:pt x="65" y="0"/>
                    <a:pt x="44" y="2"/>
                  </a:cubicBezTo>
                  <a:cubicBezTo>
                    <a:pt x="0" y="6"/>
                    <a:pt x="0" y="65"/>
                    <a:pt x="27" y="81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0" name="Freeform 102"/>
            <p:cNvSpPr/>
            <p:nvPr userDrawn="1"/>
          </p:nvSpPr>
          <p:spPr bwMode="auto">
            <a:xfrm>
              <a:off x="2225675" y="4100513"/>
              <a:ext cx="122238" cy="146050"/>
            </a:xfrm>
            <a:custGeom>
              <a:avLst/>
              <a:gdLst>
                <a:gd name="T0" fmla="*/ 121 w 121"/>
                <a:gd name="T1" fmla="*/ 97 h 145"/>
                <a:gd name="T2" fmla="*/ 17 w 121"/>
                <a:gd name="T3" fmla="*/ 57 h 145"/>
                <a:gd name="T4" fmla="*/ 63 w 121"/>
                <a:gd name="T5" fmla="*/ 14 h 145"/>
                <a:gd name="T6" fmla="*/ 104 w 121"/>
                <a:gd name="T7" fmla="*/ 52 h 145"/>
                <a:gd name="T8" fmla="*/ 65 w 121"/>
                <a:gd name="T9" fmla="*/ 89 h 145"/>
                <a:gd name="T10" fmla="*/ 44 w 121"/>
                <a:gd name="T11" fmla="*/ 62 h 145"/>
                <a:gd name="T12" fmla="*/ 73 w 121"/>
                <a:gd name="T13" fmla="*/ 38 h 145"/>
                <a:gd name="T14" fmla="*/ 80 w 121"/>
                <a:gd name="T15" fmla="*/ 49 h 145"/>
                <a:gd name="T16" fmla="*/ 67 w 121"/>
                <a:gd name="T17" fmla="*/ 54 h 145"/>
                <a:gd name="T18" fmla="*/ 86 w 121"/>
                <a:gd name="T19" fmla="*/ 57 h 145"/>
                <a:gd name="T20" fmla="*/ 45 w 121"/>
                <a:gd name="T21" fmla="*/ 42 h 145"/>
                <a:gd name="T22" fmla="*/ 34 w 121"/>
                <a:gd name="T23" fmla="*/ 74 h 145"/>
                <a:gd name="T24" fmla="*/ 87 w 121"/>
                <a:gd name="T25" fmla="*/ 93 h 145"/>
                <a:gd name="T26" fmla="*/ 114 w 121"/>
                <a:gd name="T27" fmla="*/ 49 h 145"/>
                <a:gd name="T28" fmla="*/ 79 w 121"/>
                <a:gd name="T29" fmla="*/ 5 h 145"/>
                <a:gd name="T30" fmla="*/ 37 w 121"/>
                <a:gd name="T31" fmla="*/ 8 h 145"/>
                <a:gd name="T32" fmla="*/ 5 w 121"/>
                <a:gd name="T33" fmla="*/ 82 h 145"/>
                <a:gd name="T34" fmla="*/ 121 w 121"/>
                <a:gd name="T35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45">
                  <a:moveTo>
                    <a:pt x="121" y="97"/>
                  </a:moveTo>
                  <a:cubicBezTo>
                    <a:pt x="68" y="132"/>
                    <a:pt x="15" y="113"/>
                    <a:pt x="17" y="57"/>
                  </a:cubicBezTo>
                  <a:cubicBezTo>
                    <a:pt x="19" y="31"/>
                    <a:pt x="46" y="14"/>
                    <a:pt x="63" y="14"/>
                  </a:cubicBezTo>
                  <a:cubicBezTo>
                    <a:pt x="100" y="15"/>
                    <a:pt x="107" y="36"/>
                    <a:pt x="104" y="52"/>
                  </a:cubicBezTo>
                  <a:cubicBezTo>
                    <a:pt x="99" y="80"/>
                    <a:pt x="73" y="89"/>
                    <a:pt x="65" y="89"/>
                  </a:cubicBezTo>
                  <a:cubicBezTo>
                    <a:pt x="59" y="89"/>
                    <a:pt x="38" y="86"/>
                    <a:pt x="44" y="62"/>
                  </a:cubicBezTo>
                  <a:cubicBezTo>
                    <a:pt x="51" y="37"/>
                    <a:pt x="67" y="36"/>
                    <a:pt x="73" y="38"/>
                  </a:cubicBezTo>
                  <a:cubicBezTo>
                    <a:pt x="77" y="39"/>
                    <a:pt x="82" y="43"/>
                    <a:pt x="80" y="49"/>
                  </a:cubicBezTo>
                  <a:cubicBezTo>
                    <a:pt x="77" y="58"/>
                    <a:pt x="69" y="54"/>
                    <a:pt x="67" y="54"/>
                  </a:cubicBezTo>
                  <a:cubicBezTo>
                    <a:pt x="59" y="57"/>
                    <a:pt x="75" y="74"/>
                    <a:pt x="86" y="57"/>
                  </a:cubicBezTo>
                  <a:cubicBezTo>
                    <a:pt x="100" y="34"/>
                    <a:pt x="69" y="14"/>
                    <a:pt x="45" y="42"/>
                  </a:cubicBezTo>
                  <a:cubicBezTo>
                    <a:pt x="41" y="48"/>
                    <a:pt x="34" y="62"/>
                    <a:pt x="34" y="74"/>
                  </a:cubicBezTo>
                  <a:cubicBezTo>
                    <a:pt x="35" y="95"/>
                    <a:pt x="65" y="107"/>
                    <a:pt x="87" y="93"/>
                  </a:cubicBezTo>
                  <a:cubicBezTo>
                    <a:pt x="103" y="84"/>
                    <a:pt x="115" y="63"/>
                    <a:pt x="114" y="49"/>
                  </a:cubicBezTo>
                  <a:cubicBezTo>
                    <a:pt x="113" y="29"/>
                    <a:pt x="106" y="12"/>
                    <a:pt x="79" y="5"/>
                  </a:cubicBezTo>
                  <a:cubicBezTo>
                    <a:pt x="66" y="1"/>
                    <a:pt x="50" y="0"/>
                    <a:pt x="37" y="8"/>
                  </a:cubicBezTo>
                  <a:cubicBezTo>
                    <a:pt x="7" y="27"/>
                    <a:pt x="0" y="52"/>
                    <a:pt x="5" y="82"/>
                  </a:cubicBezTo>
                  <a:cubicBezTo>
                    <a:pt x="16" y="145"/>
                    <a:pt x="101" y="136"/>
                    <a:pt x="121" y="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1" name="Freeform 103"/>
            <p:cNvSpPr/>
            <p:nvPr userDrawn="1"/>
          </p:nvSpPr>
          <p:spPr bwMode="auto">
            <a:xfrm>
              <a:off x="2070100" y="4041775"/>
              <a:ext cx="117475" cy="100013"/>
            </a:xfrm>
            <a:custGeom>
              <a:avLst/>
              <a:gdLst>
                <a:gd name="T0" fmla="*/ 63 w 116"/>
                <a:gd name="T1" fmla="*/ 98 h 98"/>
                <a:gd name="T2" fmla="*/ 59 w 116"/>
                <a:gd name="T3" fmla="*/ 16 h 98"/>
                <a:gd name="T4" fmla="*/ 102 w 116"/>
                <a:gd name="T5" fmla="*/ 34 h 98"/>
                <a:gd name="T6" fmla="*/ 88 w 116"/>
                <a:gd name="T7" fmla="*/ 73 h 98"/>
                <a:gd name="T8" fmla="*/ 52 w 116"/>
                <a:gd name="T9" fmla="*/ 58 h 98"/>
                <a:gd name="T10" fmla="*/ 64 w 116"/>
                <a:gd name="T11" fmla="*/ 36 h 98"/>
                <a:gd name="T12" fmla="*/ 89 w 116"/>
                <a:gd name="T13" fmla="*/ 48 h 98"/>
                <a:gd name="T14" fmla="*/ 83 w 116"/>
                <a:gd name="T15" fmla="*/ 56 h 98"/>
                <a:gd name="T16" fmla="*/ 75 w 116"/>
                <a:gd name="T17" fmla="*/ 49 h 98"/>
                <a:gd name="T18" fmla="*/ 80 w 116"/>
                <a:gd name="T19" fmla="*/ 62 h 98"/>
                <a:gd name="T20" fmla="*/ 77 w 116"/>
                <a:gd name="T21" fmla="*/ 30 h 98"/>
                <a:gd name="T22" fmla="*/ 53 w 116"/>
                <a:gd name="T23" fmla="*/ 33 h 98"/>
                <a:gd name="T24" fmla="*/ 55 w 116"/>
                <a:gd name="T25" fmla="*/ 74 h 98"/>
                <a:gd name="T26" fmla="*/ 93 w 116"/>
                <a:gd name="T27" fmla="*/ 79 h 98"/>
                <a:gd name="T28" fmla="*/ 113 w 116"/>
                <a:gd name="T29" fmla="*/ 42 h 98"/>
                <a:gd name="T30" fmla="*/ 98 w 116"/>
                <a:gd name="T31" fmla="*/ 14 h 98"/>
                <a:gd name="T32" fmla="*/ 39 w 116"/>
                <a:gd name="T33" fmla="*/ 16 h 98"/>
                <a:gd name="T34" fmla="*/ 63 w 116"/>
                <a:gd name="T3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98">
                  <a:moveTo>
                    <a:pt x="63" y="98"/>
                  </a:moveTo>
                  <a:cubicBezTo>
                    <a:pt x="23" y="73"/>
                    <a:pt x="21" y="32"/>
                    <a:pt x="59" y="16"/>
                  </a:cubicBezTo>
                  <a:cubicBezTo>
                    <a:pt x="77" y="9"/>
                    <a:pt x="97" y="23"/>
                    <a:pt x="102" y="34"/>
                  </a:cubicBezTo>
                  <a:cubicBezTo>
                    <a:pt x="111" y="59"/>
                    <a:pt x="100" y="70"/>
                    <a:pt x="88" y="73"/>
                  </a:cubicBezTo>
                  <a:cubicBezTo>
                    <a:pt x="68" y="79"/>
                    <a:pt x="55" y="63"/>
                    <a:pt x="52" y="58"/>
                  </a:cubicBezTo>
                  <a:cubicBezTo>
                    <a:pt x="50" y="54"/>
                    <a:pt x="46" y="39"/>
                    <a:pt x="64" y="36"/>
                  </a:cubicBezTo>
                  <a:cubicBezTo>
                    <a:pt x="83" y="33"/>
                    <a:pt x="89" y="44"/>
                    <a:pt x="89" y="48"/>
                  </a:cubicBezTo>
                  <a:cubicBezTo>
                    <a:pt x="89" y="51"/>
                    <a:pt x="88" y="56"/>
                    <a:pt x="83" y="56"/>
                  </a:cubicBezTo>
                  <a:cubicBezTo>
                    <a:pt x="76" y="56"/>
                    <a:pt x="76" y="50"/>
                    <a:pt x="75" y="49"/>
                  </a:cubicBezTo>
                  <a:cubicBezTo>
                    <a:pt x="71" y="44"/>
                    <a:pt x="65" y="60"/>
                    <a:pt x="80" y="62"/>
                  </a:cubicBezTo>
                  <a:cubicBezTo>
                    <a:pt x="99" y="65"/>
                    <a:pt x="104" y="37"/>
                    <a:pt x="77" y="30"/>
                  </a:cubicBezTo>
                  <a:cubicBezTo>
                    <a:pt x="73" y="29"/>
                    <a:pt x="61" y="29"/>
                    <a:pt x="53" y="33"/>
                  </a:cubicBezTo>
                  <a:cubicBezTo>
                    <a:pt x="39" y="40"/>
                    <a:pt x="40" y="63"/>
                    <a:pt x="55" y="74"/>
                  </a:cubicBezTo>
                  <a:cubicBezTo>
                    <a:pt x="66" y="82"/>
                    <a:pt x="83" y="84"/>
                    <a:pt x="93" y="79"/>
                  </a:cubicBezTo>
                  <a:cubicBezTo>
                    <a:pt x="106" y="72"/>
                    <a:pt x="116" y="62"/>
                    <a:pt x="113" y="42"/>
                  </a:cubicBezTo>
                  <a:cubicBezTo>
                    <a:pt x="111" y="31"/>
                    <a:pt x="107" y="21"/>
                    <a:pt x="98" y="14"/>
                  </a:cubicBezTo>
                  <a:cubicBezTo>
                    <a:pt x="77" y="0"/>
                    <a:pt x="58" y="3"/>
                    <a:pt x="39" y="16"/>
                  </a:cubicBezTo>
                  <a:cubicBezTo>
                    <a:pt x="0" y="42"/>
                    <a:pt x="30" y="96"/>
                    <a:pt x="63" y="98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2" name="Freeform 104"/>
            <p:cNvSpPr/>
            <p:nvPr userDrawn="1"/>
          </p:nvSpPr>
          <p:spPr bwMode="auto">
            <a:xfrm>
              <a:off x="2217738" y="3925888"/>
              <a:ext cx="85725" cy="71438"/>
            </a:xfrm>
            <a:custGeom>
              <a:avLst/>
              <a:gdLst>
                <a:gd name="T0" fmla="*/ 38 w 84"/>
                <a:gd name="T1" fmla="*/ 0 h 71"/>
                <a:gd name="T2" fmla="*/ 41 w 84"/>
                <a:gd name="T3" fmla="*/ 60 h 71"/>
                <a:gd name="T4" fmla="*/ 11 w 84"/>
                <a:gd name="T5" fmla="*/ 46 h 71"/>
                <a:gd name="T6" fmla="*/ 20 w 84"/>
                <a:gd name="T7" fmla="*/ 18 h 71"/>
                <a:gd name="T8" fmla="*/ 46 w 84"/>
                <a:gd name="T9" fmla="*/ 29 h 71"/>
                <a:gd name="T10" fmla="*/ 37 w 84"/>
                <a:gd name="T11" fmla="*/ 44 h 71"/>
                <a:gd name="T12" fmla="*/ 20 w 84"/>
                <a:gd name="T13" fmla="*/ 36 h 71"/>
                <a:gd name="T14" fmla="*/ 23 w 84"/>
                <a:gd name="T15" fmla="*/ 30 h 71"/>
                <a:gd name="T16" fmla="*/ 29 w 84"/>
                <a:gd name="T17" fmla="*/ 36 h 71"/>
                <a:gd name="T18" fmla="*/ 26 w 84"/>
                <a:gd name="T19" fmla="*/ 26 h 71"/>
                <a:gd name="T20" fmla="*/ 27 w 84"/>
                <a:gd name="T21" fmla="*/ 49 h 71"/>
                <a:gd name="T22" fmla="*/ 46 w 84"/>
                <a:gd name="T23" fmla="*/ 47 h 71"/>
                <a:gd name="T24" fmla="*/ 44 w 84"/>
                <a:gd name="T25" fmla="*/ 17 h 71"/>
                <a:gd name="T26" fmla="*/ 16 w 84"/>
                <a:gd name="T27" fmla="*/ 14 h 71"/>
                <a:gd name="T28" fmla="*/ 3 w 84"/>
                <a:gd name="T29" fmla="*/ 40 h 71"/>
                <a:gd name="T30" fmla="*/ 14 w 84"/>
                <a:gd name="T31" fmla="*/ 60 h 71"/>
                <a:gd name="T32" fmla="*/ 55 w 84"/>
                <a:gd name="T33" fmla="*/ 60 h 71"/>
                <a:gd name="T34" fmla="*/ 38 w 84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1">
                  <a:moveTo>
                    <a:pt x="38" y="0"/>
                  </a:moveTo>
                  <a:cubicBezTo>
                    <a:pt x="66" y="18"/>
                    <a:pt x="69" y="49"/>
                    <a:pt x="41" y="60"/>
                  </a:cubicBezTo>
                  <a:cubicBezTo>
                    <a:pt x="29" y="65"/>
                    <a:pt x="14" y="55"/>
                    <a:pt x="11" y="46"/>
                  </a:cubicBezTo>
                  <a:cubicBezTo>
                    <a:pt x="4" y="28"/>
                    <a:pt x="12" y="20"/>
                    <a:pt x="20" y="18"/>
                  </a:cubicBezTo>
                  <a:cubicBezTo>
                    <a:pt x="35" y="14"/>
                    <a:pt x="44" y="25"/>
                    <a:pt x="46" y="29"/>
                  </a:cubicBezTo>
                  <a:cubicBezTo>
                    <a:pt x="47" y="32"/>
                    <a:pt x="51" y="42"/>
                    <a:pt x="37" y="44"/>
                  </a:cubicBezTo>
                  <a:cubicBezTo>
                    <a:pt x="24" y="47"/>
                    <a:pt x="20" y="39"/>
                    <a:pt x="20" y="36"/>
                  </a:cubicBezTo>
                  <a:cubicBezTo>
                    <a:pt x="20" y="34"/>
                    <a:pt x="21" y="30"/>
                    <a:pt x="23" y="30"/>
                  </a:cubicBezTo>
                  <a:cubicBezTo>
                    <a:pt x="28" y="30"/>
                    <a:pt x="29" y="35"/>
                    <a:pt x="29" y="36"/>
                  </a:cubicBezTo>
                  <a:cubicBezTo>
                    <a:pt x="32" y="39"/>
                    <a:pt x="37" y="28"/>
                    <a:pt x="26" y="26"/>
                  </a:cubicBezTo>
                  <a:cubicBezTo>
                    <a:pt x="13" y="24"/>
                    <a:pt x="10" y="44"/>
                    <a:pt x="27" y="49"/>
                  </a:cubicBezTo>
                  <a:cubicBezTo>
                    <a:pt x="32" y="50"/>
                    <a:pt x="39" y="50"/>
                    <a:pt x="46" y="47"/>
                  </a:cubicBezTo>
                  <a:cubicBezTo>
                    <a:pt x="56" y="42"/>
                    <a:pt x="55" y="25"/>
                    <a:pt x="44" y="17"/>
                  </a:cubicBezTo>
                  <a:cubicBezTo>
                    <a:pt x="36" y="11"/>
                    <a:pt x="23" y="11"/>
                    <a:pt x="16" y="14"/>
                  </a:cubicBezTo>
                  <a:cubicBezTo>
                    <a:pt x="8" y="19"/>
                    <a:pt x="0" y="26"/>
                    <a:pt x="3" y="40"/>
                  </a:cubicBezTo>
                  <a:cubicBezTo>
                    <a:pt x="4" y="48"/>
                    <a:pt x="7" y="55"/>
                    <a:pt x="14" y="60"/>
                  </a:cubicBezTo>
                  <a:cubicBezTo>
                    <a:pt x="29" y="71"/>
                    <a:pt x="42" y="69"/>
                    <a:pt x="55" y="60"/>
                  </a:cubicBezTo>
                  <a:cubicBezTo>
                    <a:pt x="84" y="41"/>
                    <a:pt x="61" y="1"/>
                    <a:pt x="38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3" name="Freeform 105"/>
            <p:cNvSpPr/>
            <p:nvPr userDrawn="1"/>
          </p:nvSpPr>
          <p:spPr bwMode="auto">
            <a:xfrm>
              <a:off x="2290763" y="4306888"/>
              <a:ext cx="26988" cy="26988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5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0"/>
                    <a:pt x="2" y="17"/>
                  </a:cubicBezTo>
                  <a:cubicBezTo>
                    <a:pt x="5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4" name="Freeform 106"/>
            <p:cNvSpPr/>
            <p:nvPr userDrawn="1"/>
          </p:nvSpPr>
          <p:spPr bwMode="auto">
            <a:xfrm>
              <a:off x="2133600" y="4232275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6"/>
                    <a:pt x="24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3" y="4"/>
                    <a:pt x="0" y="10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5" name="Freeform 107"/>
            <p:cNvSpPr/>
            <p:nvPr userDrawn="1"/>
          </p:nvSpPr>
          <p:spPr bwMode="auto">
            <a:xfrm>
              <a:off x="2316163" y="4014788"/>
              <a:ext cx="26988" cy="26988"/>
            </a:xfrm>
            <a:custGeom>
              <a:avLst/>
              <a:gdLst>
                <a:gd name="T0" fmla="*/ 18 w 27"/>
                <a:gd name="T1" fmla="*/ 25 h 27"/>
                <a:gd name="T2" fmla="*/ 25 w 27"/>
                <a:gd name="T3" fmla="*/ 10 h 27"/>
                <a:gd name="T4" fmla="*/ 10 w 27"/>
                <a:gd name="T5" fmla="*/ 2 h 27"/>
                <a:gd name="T6" fmla="*/ 3 w 27"/>
                <a:gd name="T7" fmla="*/ 18 h 27"/>
                <a:gd name="T8" fmla="*/ 18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5"/>
                  </a:moveTo>
                  <a:cubicBezTo>
                    <a:pt x="24" y="23"/>
                    <a:pt x="27" y="16"/>
                    <a:pt x="25" y="10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3" y="18"/>
                  </a:cubicBezTo>
                  <a:cubicBezTo>
                    <a:pt x="5" y="24"/>
                    <a:pt x="12" y="27"/>
                    <a:pt x="18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6" name="Freeform 108"/>
            <p:cNvSpPr/>
            <p:nvPr userDrawn="1"/>
          </p:nvSpPr>
          <p:spPr bwMode="auto">
            <a:xfrm>
              <a:off x="2386013" y="4133850"/>
              <a:ext cx="25400" cy="25400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9 h 26"/>
                <a:gd name="T4" fmla="*/ 10 w 26"/>
                <a:gd name="T5" fmla="*/ 2 h 26"/>
                <a:gd name="T6" fmla="*/ 2 w 26"/>
                <a:gd name="T7" fmla="*/ 16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6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7" name="Freeform 109"/>
            <p:cNvSpPr/>
            <p:nvPr userDrawn="1"/>
          </p:nvSpPr>
          <p:spPr bwMode="auto">
            <a:xfrm>
              <a:off x="2093913" y="4443413"/>
              <a:ext cx="28575" cy="28575"/>
            </a:xfrm>
            <a:custGeom>
              <a:avLst/>
              <a:gdLst>
                <a:gd name="T0" fmla="*/ 17 w 27"/>
                <a:gd name="T1" fmla="*/ 26 h 28"/>
                <a:gd name="T2" fmla="*/ 24 w 27"/>
                <a:gd name="T3" fmla="*/ 10 h 28"/>
                <a:gd name="T4" fmla="*/ 10 w 27"/>
                <a:gd name="T5" fmla="*/ 3 h 28"/>
                <a:gd name="T6" fmla="*/ 2 w 27"/>
                <a:gd name="T7" fmla="*/ 18 h 28"/>
                <a:gd name="T8" fmla="*/ 17 w 27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7" y="26"/>
                  </a:moveTo>
                  <a:cubicBezTo>
                    <a:pt x="23" y="23"/>
                    <a:pt x="27" y="17"/>
                    <a:pt x="24" y="10"/>
                  </a:cubicBezTo>
                  <a:cubicBezTo>
                    <a:pt x="22" y="4"/>
                    <a:pt x="16" y="0"/>
                    <a:pt x="10" y="3"/>
                  </a:cubicBezTo>
                  <a:cubicBezTo>
                    <a:pt x="4" y="5"/>
                    <a:pt x="0" y="12"/>
                    <a:pt x="2" y="18"/>
                  </a:cubicBezTo>
                  <a:cubicBezTo>
                    <a:pt x="5" y="24"/>
                    <a:pt x="11" y="28"/>
                    <a:pt x="17" y="26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8" name="Freeform 110"/>
            <p:cNvSpPr/>
            <p:nvPr userDrawn="1"/>
          </p:nvSpPr>
          <p:spPr bwMode="auto">
            <a:xfrm>
              <a:off x="2538413" y="4292600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5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5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9" name="Freeform 111"/>
            <p:cNvSpPr/>
            <p:nvPr userDrawn="1"/>
          </p:nvSpPr>
          <p:spPr bwMode="auto">
            <a:xfrm>
              <a:off x="2119313" y="3962400"/>
              <a:ext cx="26988" cy="25400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6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0" name="Freeform 112"/>
            <p:cNvSpPr/>
            <p:nvPr userDrawn="1"/>
          </p:nvSpPr>
          <p:spPr bwMode="auto">
            <a:xfrm>
              <a:off x="2155825" y="3883025"/>
              <a:ext cx="25400" cy="26988"/>
            </a:xfrm>
            <a:custGeom>
              <a:avLst/>
              <a:gdLst>
                <a:gd name="T0" fmla="*/ 17 w 26"/>
                <a:gd name="T1" fmla="*/ 25 h 27"/>
                <a:gd name="T2" fmla="*/ 24 w 26"/>
                <a:gd name="T3" fmla="*/ 9 h 27"/>
                <a:gd name="T4" fmla="*/ 9 w 26"/>
                <a:gd name="T5" fmla="*/ 2 h 27"/>
                <a:gd name="T6" fmla="*/ 2 w 26"/>
                <a:gd name="T7" fmla="*/ 16 h 27"/>
                <a:gd name="T8" fmla="*/ 17 w 26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5"/>
                  </a:moveTo>
                  <a:cubicBezTo>
                    <a:pt x="23" y="23"/>
                    <a:pt x="26" y="16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4" y="23"/>
                    <a:pt x="11" y="27"/>
                    <a:pt x="17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1" name="Freeform 113"/>
            <p:cNvSpPr/>
            <p:nvPr userDrawn="1"/>
          </p:nvSpPr>
          <p:spPr bwMode="auto">
            <a:xfrm>
              <a:off x="2108200" y="3829050"/>
              <a:ext cx="68263" cy="80963"/>
            </a:xfrm>
            <a:custGeom>
              <a:avLst/>
              <a:gdLst>
                <a:gd name="T0" fmla="*/ 0 w 67"/>
                <a:gd name="T1" fmla="*/ 37 h 80"/>
                <a:gd name="T2" fmla="*/ 58 w 67"/>
                <a:gd name="T3" fmla="*/ 46 h 80"/>
                <a:gd name="T4" fmla="*/ 39 w 67"/>
                <a:gd name="T5" fmla="*/ 73 h 80"/>
                <a:gd name="T6" fmla="*/ 14 w 67"/>
                <a:gd name="T7" fmla="*/ 58 h 80"/>
                <a:gd name="T8" fmla="*/ 30 w 67"/>
                <a:gd name="T9" fmla="*/ 35 h 80"/>
                <a:gd name="T10" fmla="*/ 44 w 67"/>
                <a:gd name="T11" fmla="*/ 46 h 80"/>
                <a:gd name="T12" fmla="*/ 31 w 67"/>
                <a:gd name="T13" fmla="*/ 62 h 80"/>
                <a:gd name="T14" fmla="*/ 26 w 67"/>
                <a:gd name="T15" fmla="*/ 57 h 80"/>
                <a:gd name="T16" fmla="*/ 33 w 67"/>
                <a:gd name="T17" fmla="*/ 53 h 80"/>
                <a:gd name="T18" fmla="*/ 23 w 67"/>
                <a:gd name="T19" fmla="*/ 53 h 80"/>
                <a:gd name="T20" fmla="*/ 45 w 67"/>
                <a:gd name="T21" fmla="*/ 57 h 80"/>
                <a:gd name="T22" fmla="*/ 47 w 67"/>
                <a:gd name="T23" fmla="*/ 39 h 80"/>
                <a:gd name="T24" fmla="*/ 18 w 67"/>
                <a:gd name="T25" fmla="*/ 35 h 80"/>
                <a:gd name="T26" fmla="*/ 9 w 67"/>
                <a:gd name="T27" fmla="*/ 60 h 80"/>
                <a:gd name="T28" fmla="*/ 32 w 67"/>
                <a:gd name="T29" fmla="*/ 80 h 80"/>
                <a:gd name="T30" fmla="*/ 53 w 67"/>
                <a:gd name="T31" fmla="*/ 73 h 80"/>
                <a:gd name="T32" fmla="*/ 61 w 67"/>
                <a:gd name="T33" fmla="*/ 31 h 80"/>
                <a:gd name="T34" fmla="*/ 0 w 67"/>
                <a:gd name="T35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80">
                  <a:moveTo>
                    <a:pt x="0" y="37"/>
                  </a:moveTo>
                  <a:cubicBezTo>
                    <a:pt x="23" y="13"/>
                    <a:pt x="53" y="17"/>
                    <a:pt x="58" y="46"/>
                  </a:cubicBezTo>
                  <a:cubicBezTo>
                    <a:pt x="60" y="59"/>
                    <a:pt x="48" y="71"/>
                    <a:pt x="39" y="73"/>
                  </a:cubicBezTo>
                  <a:cubicBezTo>
                    <a:pt x="21" y="77"/>
                    <a:pt x="15" y="66"/>
                    <a:pt x="14" y="58"/>
                  </a:cubicBezTo>
                  <a:cubicBezTo>
                    <a:pt x="13" y="43"/>
                    <a:pt x="25" y="36"/>
                    <a:pt x="30" y="35"/>
                  </a:cubicBezTo>
                  <a:cubicBezTo>
                    <a:pt x="33" y="34"/>
                    <a:pt x="44" y="33"/>
                    <a:pt x="44" y="46"/>
                  </a:cubicBezTo>
                  <a:cubicBezTo>
                    <a:pt x="43" y="60"/>
                    <a:pt x="36" y="62"/>
                    <a:pt x="31" y="62"/>
                  </a:cubicBezTo>
                  <a:cubicBezTo>
                    <a:pt x="30" y="61"/>
                    <a:pt x="26" y="60"/>
                    <a:pt x="26" y="57"/>
                  </a:cubicBezTo>
                  <a:cubicBezTo>
                    <a:pt x="27" y="52"/>
                    <a:pt x="32" y="53"/>
                    <a:pt x="33" y="53"/>
                  </a:cubicBezTo>
                  <a:cubicBezTo>
                    <a:pt x="36" y="50"/>
                    <a:pt x="27" y="44"/>
                    <a:pt x="23" y="53"/>
                  </a:cubicBezTo>
                  <a:cubicBezTo>
                    <a:pt x="18" y="66"/>
                    <a:pt x="37" y="73"/>
                    <a:pt x="45" y="57"/>
                  </a:cubicBezTo>
                  <a:cubicBezTo>
                    <a:pt x="47" y="53"/>
                    <a:pt x="49" y="45"/>
                    <a:pt x="47" y="39"/>
                  </a:cubicBezTo>
                  <a:cubicBezTo>
                    <a:pt x="44" y="28"/>
                    <a:pt x="28" y="26"/>
                    <a:pt x="18" y="35"/>
                  </a:cubicBezTo>
                  <a:cubicBezTo>
                    <a:pt x="10" y="42"/>
                    <a:pt x="7" y="53"/>
                    <a:pt x="9" y="60"/>
                  </a:cubicBezTo>
                  <a:cubicBezTo>
                    <a:pt x="12" y="70"/>
                    <a:pt x="18" y="79"/>
                    <a:pt x="32" y="80"/>
                  </a:cubicBezTo>
                  <a:cubicBezTo>
                    <a:pt x="40" y="80"/>
                    <a:pt x="48" y="78"/>
                    <a:pt x="53" y="73"/>
                  </a:cubicBezTo>
                  <a:cubicBezTo>
                    <a:pt x="67" y="60"/>
                    <a:pt x="67" y="47"/>
                    <a:pt x="61" y="31"/>
                  </a:cubicBezTo>
                  <a:cubicBezTo>
                    <a:pt x="48" y="0"/>
                    <a:pt x="6" y="15"/>
                    <a:pt x="0" y="3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2" name="Freeform 114"/>
            <p:cNvSpPr>
              <a:spLocks noEditPoints="1"/>
            </p:cNvSpPr>
            <p:nvPr userDrawn="1"/>
          </p:nvSpPr>
          <p:spPr bwMode="auto">
            <a:xfrm>
              <a:off x="1870075" y="3505200"/>
              <a:ext cx="363538" cy="341313"/>
            </a:xfrm>
            <a:custGeom>
              <a:avLst/>
              <a:gdLst>
                <a:gd name="T0" fmla="*/ 163 w 359"/>
                <a:gd name="T1" fmla="*/ 187 h 337"/>
                <a:gd name="T2" fmla="*/ 145 w 359"/>
                <a:gd name="T3" fmla="*/ 270 h 337"/>
                <a:gd name="T4" fmla="*/ 234 w 359"/>
                <a:gd name="T5" fmla="*/ 204 h 337"/>
                <a:gd name="T6" fmla="*/ 322 w 359"/>
                <a:gd name="T7" fmla="*/ 226 h 337"/>
                <a:gd name="T8" fmla="*/ 324 w 359"/>
                <a:gd name="T9" fmla="*/ 182 h 337"/>
                <a:gd name="T10" fmla="*/ 266 w 359"/>
                <a:gd name="T11" fmla="*/ 153 h 337"/>
                <a:gd name="T12" fmla="*/ 328 w 359"/>
                <a:gd name="T13" fmla="*/ 121 h 337"/>
                <a:gd name="T14" fmla="*/ 236 w 359"/>
                <a:gd name="T15" fmla="*/ 98 h 337"/>
                <a:gd name="T16" fmla="*/ 170 w 359"/>
                <a:gd name="T17" fmla="*/ 25 h 337"/>
                <a:gd name="T18" fmla="*/ 169 w 359"/>
                <a:gd name="T19" fmla="*/ 110 h 337"/>
                <a:gd name="T20" fmla="*/ 74 w 359"/>
                <a:gd name="T21" fmla="*/ 195 h 337"/>
                <a:gd name="T22" fmla="*/ 163 w 359"/>
                <a:gd name="T23" fmla="*/ 187 h 337"/>
                <a:gd name="T24" fmla="*/ 163 w 359"/>
                <a:gd name="T25" fmla="*/ 187 h 337"/>
                <a:gd name="T26" fmla="*/ 172 w 359"/>
                <a:gd name="T27" fmla="*/ 172 h 337"/>
                <a:gd name="T28" fmla="*/ 175 w 359"/>
                <a:gd name="T29" fmla="*/ 176 h 337"/>
                <a:gd name="T30" fmla="*/ 127 w 359"/>
                <a:gd name="T31" fmla="*/ 192 h 337"/>
                <a:gd name="T32" fmla="*/ 64 w 359"/>
                <a:gd name="T33" fmla="*/ 149 h 337"/>
                <a:gd name="T34" fmla="*/ 157 w 359"/>
                <a:gd name="T35" fmla="*/ 116 h 337"/>
                <a:gd name="T36" fmla="*/ 183 w 359"/>
                <a:gd name="T37" fmla="*/ 140 h 337"/>
                <a:gd name="T38" fmla="*/ 172 w 359"/>
                <a:gd name="T39" fmla="*/ 172 h 337"/>
                <a:gd name="T40" fmla="*/ 172 w 359"/>
                <a:gd name="T41" fmla="*/ 172 h 337"/>
                <a:gd name="T42" fmla="*/ 183 w 359"/>
                <a:gd name="T43" fmla="*/ 181 h 337"/>
                <a:gd name="T44" fmla="*/ 216 w 359"/>
                <a:gd name="T45" fmla="*/ 176 h 337"/>
                <a:gd name="T46" fmla="*/ 189 w 359"/>
                <a:gd name="T47" fmla="*/ 282 h 337"/>
                <a:gd name="T48" fmla="*/ 154 w 359"/>
                <a:gd name="T49" fmla="*/ 248 h 337"/>
                <a:gd name="T50" fmla="*/ 183 w 359"/>
                <a:gd name="T51" fmla="*/ 181 h 337"/>
                <a:gd name="T52" fmla="*/ 183 w 359"/>
                <a:gd name="T53" fmla="*/ 181 h 337"/>
                <a:gd name="T54" fmla="*/ 219 w 359"/>
                <a:gd name="T55" fmla="*/ 175 h 337"/>
                <a:gd name="T56" fmla="*/ 234 w 359"/>
                <a:gd name="T57" fmla="*/ 162 h 337"/>
                <a:gd name="T58" fmla="*/ 309 w 359"/>
                <a:gd name="T59" fmla="*/ 181 h 337"/>
                <a:gd name="T60" fmla="*/ 318 w 359"/>
                <a:gd name="T61" fmla="*/ 216 h 337"/>
                <a:gd name="T62" fmla="*/ 269 w 359"/>
                <a:gd name="T63" fmla="*/ 221 h 337"/>
                <a:gd name="T64" fmla="*/ 225 w 359"/>
                <a:gd name="T65" fmla="*/ 182 h 337"/>
                <a:gd name="T66" fmla="*/ 219 w 359"/>
                <a:gd name="T67" fmla="*/ 175 h 337"/>
                <a:gd name="T68" fmla="*/ 219 w 359"/>
                <a:gd name="T69" fmla="*/ 175 h 337"/>
                <a:gd name="T70" fmla="*/ 239 w 359"/>
                <a:gd name="T71" fmla="*/ 151 h 337"/>
                <a:gd name="T72" fmla="*/ 238 w 359"/>
                <a:gd name="T73" fmla="*/ 137 h 337"/>
                <a:gd name="T74" fmla="*/ 224 w 359"/>
                <a:gd name="T75" fmla="*/ 128 h 337"/>
                <a:gd name="T76" fmla="*/ 265 w 359"/>
                <a:gd name="T77" fmla="*/ 75 h 337"/>
                <a:gd name="T78" fmla="*/ 318 w 359"/>
                <a:gd name="T79" fmla="*/ 115 h 337"/>
                <a:gd name="T80" fmla="*/ 267 w 359"/>
                <a:gd name="T81" fmla="*/ 141 h 337"/>
                <a:gd name="T82" fmla="*/ 239 w 359"/>
                <a:gd name="T83" fmla="*/ 151 h 337"/>
                <a:gd name="T84" fmla="*/ 239 w 359"/>
                <a:gd name="T85" fmla="*/ 151 h 337"/>
                <a:gd name="T86" fmla="*/ 223 w 359"/>
                <a:gd name="T87" fmla="*/ 127 h 337"/>
                <a:gd name="T88" fmla="*/ 194 w 359"/>
                <a:gd name="T89" fmla="*/ 133 h 337"/>
                <a:gd name="T90" fmla="*/ 192 w 359"/>
                <a:gd name="T91" fmla="*/ 134 h 337"/>
                <a:gd name="T92" fmla="*/ 184 w 359"/>
                <a:gd name="T93" fmla="*/ 116 h 337"/>
                <a:gd name="T94" fmla="*/ 169 w 359"/>
                <a:gd name="T95" fmla="*/ 45 h 337"/>
                <a:gd name="T96" fmla="*/ 225 w 359"/>
                <a:gd name="T97" fmla="*/ 58 h 337"/>
                <a:gd name="T98" fmla="*/ 223 w 359"/>
                <a:gd name="T9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37">
                  <a:moveTo>
                    <a:pt x="163" y="187"/>
                  </a:moveTo>
                  <a:cubicBezTo>
                    <a:pt x="155" y="203"/>
                    <a:pt x="135" y="249"/>
                    <a:pt x="145" y="270"/>
                  </a:cubicBezTo>
                  <a:cubicBezTo>
                    <a:pt x="176" y="337"/>
                    <a:pt x="242" y="253"/>
                    <a:pt x="234" y="204"/>
                  </a:cubicBezTo>
                  <a:cubicBezTo>
                    <a:pt x="240" y="209"/>
                    <a:pt x="290" y="261"/>
                    <a:pt x="322" y="226"/>
                  </a:cubicBezTo>
                  <a:cubicBezTo>
                    <a:pt x="333" y="215"/>
                    <a:pt x="335" y="197"/>
                    <a:pt x="324" y="182"/>
                  </a:cubicBezTo>
                  <a:cubicBezTo>
                    <a:pt x="311" y="164"/>
                    <a:pt x="279" y="153"/>
                    <a:pt x="266" y="153"/>
                  </a:cubicBezTo>
                  <a:cubicBezTo>
                    <a:pt x="279" y="146"/>
                    <a:pt x="311" y="144"/>
                    <a:pt x="328" y="121"/>
                  </a:cubicBezTo>
                  <a:cubicBezTo>
                    <a:pt x="359" y="78"/>
                    <a:pt x="287" y="8"/>
                    <a:pt x="236" y="98"/>
                  </a:cubicBezTo>
                  <a:cubicBezTo>
                    <a:pt x="242" y="39"/>
                    <a:pt x="213" y="0"/>
                    <a:pt x="170" y="25"/>
                  </a:cubicBezTo>
                  <a:cubicBezTo>
                    <a:pt x="149" y="38"/>
                    <a:pt x="147" y="86"/>
                    <a:pt x="169" y="110"/>
                  </a:cubicBezTo>
                  <a:cubicBezTo>
                    <a:pt x="96" y="63"/>
                    <a:pt x="0" y="144"/>
                    <a:pt x="74" y="195"/>
                  </a:cubicBezTo>
                  <a:cubicBezTo>
                    <a:pt x="99" y="211"/>
                    <a:pt x="138" y="203"/>
                    <a:pt x="163" y="187"/>
                  </a:cubicBezTo>
                  <a:cubicBezTo>
                    <a:pt x="163" y="187"/>
                    <a:pt x="163" y="187"/>
                    <a:pt x="163" y="187"/>
                  </a:cubicBezTo>
                  <a:close/>
                  <a:moveTo>
                    <a:pt x="172" y="172"/>
                  </a:moveTo>
                  <a:cubicBezTo>
                    <a:pt x="173" y="173"/>
                    <a:pt x="174" y="175"/>
                    <a:pt x="175" y="176"/>
                  </a:cubicBezTo>
                  <a:cubicBezTo>
                    <a:pt x="165" y="178"/>
                    <a:pt x="149" y="188"/>
                    <a:pt x="127" y="192"/>
                  </a:cubicBezTo>
                  <a:cubicBezTo>
                    <a:pt x="108" y="196"/>
                    <a:pt x="67" y="199"/>
                    <a:pt x="64" y="149"/>
                  </a:cubicBezTo>
                  <a:cubicBezTo>
                    <a:pt x="62" y="121"/>
                    <a:pt x="101" y="91"/>
                    <a:pt x="157" y="116"/>
                  </a:cubicBezTo>
                  <a:cubicBezTo>
                    <a:pt x="167" y="122"/>
                    <a:pt x="177" y="130"/>
                    <a:pt x="183" y="140"/>
                  </a:cubicBezTo>
                  <a:cubicBezTo>
                    <a:pt x="172" y="150"/>
                    <a:pt x="167" y="16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lose/>
                  <a:moveTo>
                    <a:pt x="183" y="181"/>
                  </a:moveTo>
                  <a:cubicBezTo>
                    <a:pt x="192" y="184"/>
                    <a:pt x="204" y="182"/>
                    <a:pt x="216" y="176"/>
                  </a:cubicBezTo>
                  <a:cubicBezTo>
                    <a:pt x="232" y="214"/>
                    <a:pt x="226" y="263"/>
                    <a:pt x="189" y="282"/>
                  </a:cubicBezTo>
                  <a:cubicBezTo>
                    <a:pt x="166" y="294"/>
                    <a:pt x="152" y="273"/>
                    <a:pt x="154" y="248"/>
                  </a:cubicBezTo>
                  <a:cubicBezTo>
                    <a:pt x="156" y="223"/>
                    <a:pt x="173" y="192"/>
                    <a:pt x="183" y="181"/>
                  </a:cubicBezTo>
                  <a:cubicBezTo>
                    <a:pt x="183" y="181"/>
                    <a:pt x="183" y="181"/>
                    <a:pt x="183" y="181"/>
                  </a:cubicBezTo>
                  <a:close/>
                  <a:moveTo>
                    <a:pt x="219" y="175"/>
                  </a:moveTo>
                  <a:cubicBezTo>
                    <a:pt x="225" y="171"/>
                    <a:pt x="231" y="167"/>
                    <a:pt x="234" y="162"/>
                  </a:cubicBezTo>
                  <a:cubicBezTo>
                    <a:pt x="256" y="157"/>
                    <a:pt x="284" y="164"/>
                    <a:pt x="309" y="181"/>
                  </a:cubicBezTo>
                  <a:cubicBezTo>
                    <a:pt x="324" y="192"/>
                    <a:pt x="322" y="208"/>
                    <a:pt x="318" y="216"/>
                  </a:cubicBezTo>
                  <a:cubicBezTo>
                    <a:pt x="312" y="230"/>
                    <a:pt x="290" y="230"/>
                    <a:pt x="269" y="221"/>
                  </a:cubicBezTo>
                  <a:cubicBezTo>
                    <a:pt x="251" y="212"/>
                    <a:pt x="237" y="200"/>
                    <a:pt x="225" y="182"/>
                  </a:cubicBezTo>
                  <a:cubicBezTo>
                    <a:pt x="224" y="180"/>
                    <a:pt x="221" y="177"/>
                    <a:pt x="219" y="175"/>
                  </a:cubicBezTo>
                  <a:cubicBezTo>
                    <a:pt x="219" y="175"/>
                    <a:pt x="219" y="175"/>
                    <a:pt x="219" y="175"/>
                  </a:cubicBezTo>
                  <a:close/>
                  <a:moveTo>
                    <a:pt x="239" y="151"/>
                  </a:moveTo>
                  <a:cubicBezTo>
                    <a:pt x="241" y="146"/>
                    <a:pt x="240" y="141"/>
                    <a:pt x="238" y="137"/>
                  </a:cubicBezTo>
                  <a:cubicBezTo>
                    <a:pt x="235" y="132"/>
                    <a:pt x="230" y="129"/>
                    <a:pt x="224" y="128"/>
                  </a:cubicBezTo>
                  <a:cubicBezTo>
                    <a:pt x="234" y="112"/>
                    <a:pt x="244" y="93"/>
                    <a:pt x="265" y="75"/>
                  </a:cubicBezTo>
                  <a:cubicBezTo>
                    <a:pt x="303" y="44"/>
                    <a:pt x="342" y="87"/>
                    <a:pt x="318" y="115"/>
                  </a:cubicBezTo>
                  <a:cubicBezTo>
                    <a:pt x="306" y="131"/>
                    <a:pt x="286" y="136"/>
                    <a:pt x="267" y="141"/>
                  </a:cubicBezTo>
                  <a:cubicBezTo>
                    <a:pt x="257" y="144"/>
                    <a:pt x="247" y="148"/>
                    <a:pt x="239" y="151"/>
                  </a:cubicBezTo>
                  <a:cubicBezTo>
                    <a:pt x="239" y="151"/>
                    <a:pt x="239" y="151"/>
                    <a:pt x="239" y="151"/>
                  </a:cubicBezTo>
                  <a:close/>
                  <a:moveTo>
                    <a:pt x="223" y="127"/>
                  </a:moveTo>
                  <a:cubicBezTo>
                    <a:pt x="214" y="126"/>
                    <a:pt x="204" y="128"/>
                    <a:pt x="194" y="133"/>
                  </a:cubicBezTo>
                  <a:cubicBezTo>
                    <a:pt x="193" y="133"/>
                    <a:pt x="192" y="134"/>
                    <a:pt x="192" y="134"/>
                  </a:cubicBezTo>
                  <a:cubicBezTo>
                    <a:pt x="190" y="129"/>
                    <a:pt x="187" y="123"/>
                    <a:pt x="184" y="116"/>
                  </a:cubicBezTo>
                  <a:cubicBezTo>
                    <a:pt x="172" y="94"/>
                    <a:pt x="159" y="79"/>
                    <a:pt x="169" y="45"/>
                  </a:cubicBezTo>
                  <a:cubicBezTo>
                    <a:pt x="175" y="27"/>
                    <a:pt x="218" y="18"/>
                    <a:pt x="225" y="58"/>
                  </a:cubicBezTo>
                  <a:cubicBezTo>
                    <a:pt x="231" y="85"/>
                    <a:pt x="230" y="102"/>
                    <a:pt x="223" y="12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13" name="组合 912"/>
          <p:cNvGrpSpPr/>
          <p:nvPr userDrawn="1"/>
        </p:nvGrpSpPr>
        <p:grpSpPr>
          <a:xfrm rot="2302114">
            <a:off x="4847494" y="641189"/>
            <a:ext cx="281756" cy="472855"/>
            <a:chOff x="3148013" y="1060450"/>
            <a:chExt cx="685800" cy="1150939"/>
          </a:xfrm>
        </p:grpSpPr>
        <p:sp>
          <p:nvSpPr>
            <p:cNvPr id="914" name="Freeform 258"/>
            <p:cNvSpPr/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5" name="Freeform 259"/>
            <p:cNvSpPr/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6" name="Freeform 260"/>
            <p:cNvSpPr/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7" name="Freeform 261"/>
            <p:cNvSpPr/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8" name="Freeform 262"/>
            <p:cNvSpPr/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9" name="Freeform 263"/>
            <p:cNvSpPr/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0" name="Freeform 264"/>
            <p:cNvSpPr/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1" name="Freeform 265"/>
            <p:cNvSpPr/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2" name="Freeform 266"/>
            <p:cNvSpPr/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3" name="Freeform 267"/>
            <p:cNvSpPr/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" name="Freeform 268"/>
            <p:cNvSpPr/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" name="Freeform 269"/>
            <p:cNvSpPr/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6" name="Freeform 270"/>
            <p:cNvSpPr/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7" name="Freeform 271"/>
            <p:cNvSpPr/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8" name="Freeform 272"/>
            <p:cNvSpPr/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9" name="Freeform 273"/>
            <p:cNvSpPr/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0" name="Freeform 274"/>
            <p:cNvSpPr/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1" name="Freeform 275"/>
            <p:cNvSpPr/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2" name="Freeform 276"/>
            <p:cNvSpPr/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3" name="Freeform 277"/>
            <p:cNvSpPr/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4" name="Freeform 278"/>
            <p:cNvSpPr/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5" name="Freeform 279"/>
            <p:cNvSpPr/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6" name="Freeform 280"/>
            <p:cNvSpPr/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7" name="Freeform 281"/>
            <p:cNvSpPr/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8" name="Freeform 282"/>
            <p:cNvSpPr/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9" name="Freeform 283"/>
            <p:cNvSpPr/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0" name="Freeform 284"/>
            <p:cNvSpPr/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1" name="Freeform 285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2" name="Freeform 286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3" name="Freeform 287"/>
            <p:cNvSpPr/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4" name="Freeform 288"/>
            <p:cNvSpPr/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5" name="Freeform 289"/>
            <p:cNvSpPr/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6" name="Freeform 290"/>
            <p:cNvSpPr/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7" name="Freeform 291"/>
            <p:cNvSpPr/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8" name="Freeform 292"/>
            <p:cNvSpPr/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9" name="Freeform 293"/>
            <p:cNvSpPr/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0" name="Freeform 294"/>
            <p:cNvSpPr/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1" name="Freeform 295"/>
            <p:cNvSpPr/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2" name="Freeform 296"/>
            <p:cNvSpPr/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3" name="Freeform 297"/>
            <p:cNvSpPr/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4" name="Freeform 298"/>
            <p:cNvSpPr/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5" name="Freeform 299"/>
            <p:cNvSpPr/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6" name="Freeform 300"/>
            <p:cNvSpPr/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7" name="Freeform 301"/>
            <p:cNvSpPr/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8" name="Freeform 302"/>
            <p:cNvSpPr/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9" name="Freeform 303"/>
            <p:cNvSpPr/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0" name="Freeform 304"/>
            <p:cNvSpPr/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1" name="Freeform 305"/>
            <p:cNvSpPr/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2" name="Freeform 306"/>
            <p:cNvSpPr/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3" name="Freeform 307"/>
            <p:cNvSpPr/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4" name="Freeform 308"/>
            <p:cNvSpPr/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5" name="Freeform 309"/>
            <p:cNvSpPr/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6" name="Freeform 310"/>
            <p:cNvSpPr/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7" name="Freeform 483"/>
            <p:cNvSpPr/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68" name="组合 967"/>
          <p:cNvGrpSpPr/>
          <p:nvPr userDrawn="1"/>
        </p:nvGrpSpPr>
        <p:grpSpPr>
          <a:xfrm rot="20216011">
            <a:off x="3485127" y="3090239"/>
            <a:ext cx="480144" cy="437821"/>
            <a:chOff x="2781300" y="2681288"/>
            <a:chExt cx="1044575" cy="952500"/>
          </a:xfrm>
        </p:grpSpPr>
        <p:sp>
          <p:nvSpPr>
            <p:cNvPr id="969" name="Freeform 37"/>
            <p:cNvSpPr/>
            <p:nvPr userDrawn="1"/>
          </p:nvSpPr>
          <p:spPr bwMode="auto">
            <a:xfrm>
              <a:off x="2940050" y="3081338"/>
              <a:ext cx="454025" cy="441325"/>
            </a:xfrm>
            <a:custGeom>
              <a:avLst/>
              <a:gdLst>
                <a:gd name="T0" fmla="*/ 20 w 448"/>
                <a:gd name="T1" fmla="*/ 126 h 435"/>
                <a:gd name="T2" fmla="*/ 11 w 448"/>
                <a:gd name="T3" fmla="*/ 139 h 435"/>
                <a:gd name="T4" fmla="*/ 177 w 448"/>
                <a:gd name="T5" fmla="*/ 62 h 435"/>
                <a:gd name="T6" fmla="*/ 293 w 448"/>
                <a:gd name="T7" fmla="*/ 17 h 435"/>
                <a:gd name="T8" fmla="*/ 356 w 448"/>
                <a:gd name="T9" fmla="*/ 64 h 435"/>
                <a:gd name="T10" fmla="*/ 414 w 448"/>
                <a:gd name="T11" fmla="*/ 191 h 435"/>
                <a:gd name="T12" fmla="*/ 446 w 448"/>
                <a:gd name="T13" fmla="*/ 326 h 435"/>
                <a:gd name="T14" fmla="*/ 359 w 448"/>
                <a:gd name="T15" fmla="*/ 365 h 435"/>
                <a:gd name="T16" fmla="*/ 230 w 448"/>
                <a:gd name="T17" fmla="*/ 400 h 435"/>
                <a:gd name="T18" fmla="*/ 109 w 448"/>
                <a:gd name="T19" fmla="*/ 435 h 435"/>
                <a:gd name="T20" fmla="*/ 36 w 448"/>
                <a:gd name="T21" fmla="*/ 290 h 435"/>
                <a:gd name="T22" fmla="*/ 12 w 448"/>
                <a:gd name="T23" fmla="*/ 212 h 435"/>
                <a:gd name="T24" fmla="*/ 8 w 448"/>
                <a:gd name="T25" fmla="*/ 141 h 435"/>
                <a:gd name="T26" fmla="*/ 20 w 448"/>
                <a:gd name="T27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35">
                  <a:moveTo>
                    <a:pt x="20" y="126"/>
                  </a:moveTo>
                  <a:cubicBezTo>
                    <a:pt x="16" y="130"/>
                    <a:pt x="14" y="134"/>
                    <a:pt x="11" y="139"/>
                  </a:cubicBezTo>
                  <a:cubicBezTo>
                    <a:pt x="64" y="115"/>
                    <a:pt x="119" y="89"/>
                    <a:pt x="177" y="62"/>
                  </a:cubicBezTo>
                  <a:cubicBezTo>
                    <a:pt x="215" y="44"/>
                    <a:pt x="254" y="35"/>
                    <a:pt x="293" y="17"/>
                  </a:cubicBezTo>
                  <a:cubicBezTo>
                    <a:pt x="330" y="0"/>
                    <a:pt x="344" y="36"/>
                    <a:pt x="356" y="64"/>
                  </a:cubicBezTo>
                  <a:cubicBezTo>
                    <a:pt x="372" y="101"/>
                    <a:pt x="396" y="146"/>
                    <a:pt x="414" y="191"/>
                  </a:cubicBezTo>
                  <a:cubicBezTo>
                    <a:pt x="433" y="237"/>
                    <a:pt x="448" y="284"/>
                    <a:pt x="446" y="326"/>
                  </a:cubicBezTo>
                  <a:cubicBezTo>
                    <a:pt x="414" y="354"/>
                    <a:pt x="398" y="354"/>
                    <a:pt x="359" y="365"/>
                  </a:cubicBezTo>
                  <a:cubicBezTo>
                    <a:pt x="314" y="379"/>
                    <a:pt x="269" y="385"/>
                    <a:pt x="230" y="400"/>
                  </a:cubicBezTo>
                  <a:cubicBezTo>
                    <a:pt x="190" y="414"/>
                    <a:pt x="148" y="429"/>
                    <a:pt x="109" y="435"/>
                  </a:cubicBezTo>
                  <a:cubicBezTo>
                    <a:pt x="79" y="391"/>
                    <a:pt x="53" y="340"/>
                    <a:pt x="36" y="290"/>
                  </a:cubicBezTo>
                  <a:cubicBezTo>
                    <a:pt x="27" y="265"/>
                    <a:pt x="24" y="235"/>
                    <a:pt x="12" y="212"/>
                  </a:cubicBezTo>
                  <a:cubicBezTo>
                    <a:pt x="0" y="191"/>
                    <a:pt x="11" y="164"/>
                    <a:pt x="8" y="141"/>
                  </a:cubicBezTo>
                  <a:cubicBezTo>
                    <a:pt x="14" y="134"/>
                    <a:pt x="15" y="130"/>
                    <a:pt x="20" y="12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0" name="Freeform 38"/>
            <p:cNvSpPr/>
            <p:nvPr userDrawn="1"/>
          </p:nvSpPr>
          <p:spPr bwMode="auto">
            <a:xfrm>
              <a:off x="3097213" y="3227388"/>
              <a:ext cx="123825" cy="128588"/>
            </a:xfrm>
            <a:custGeom>
              <a:avLst/>
              <a:gdLst>
                <a:gd name="T0" fmla="*/ 6 w 122"/>
                <a:gd name="T1" fmla="*/ 30 h 126"/>
                <a:gd name="T2" fmla="*/ 4 w 122"/>
                <a:gd name="T3" fmla="*/ 34 h 126"/>
                <a:gd name="T4" fmla="*/ 52 w 122"/>
                <a:gd name="T5" fmla="*/ 14 h 126"/>
                <a:gd name="T6" fmla="*/ 81 w 122"/>
                <a:gd name="T7" fmla="*/ 4 h 126"/>
                <a:gd name="T8" fmla="*/ 97 w 122"/>
                <a:gd name="T9" fmla="*/ 18 h 126"/>
                <a:gd name="T10" fmla="*/ 122 w 122"/>
                <a:gd name="T11" fmla="*/ 91 h 126"/>
                <a:gd name="T12" fmla="*/ 101 w 122"/>
                <a:gd name="T13" fmla="*/ 102 h 126"/>
                <a:gd name="T14" fmla="*/ 68 w 122"/>
                <a:gd name="T15" fmla="*/ 113 h 126"/>
                <a:gd name="T16" fmla="*/ 35 w 122"/>
                <a:gd name="T17" fmla="*/ 126 h 126"/>
                <a:gd name="T18" fmla="*/ 12 w 122"/>
                <a:gd name="T19" fmla="*/ 81 h 126"/>
                <a:gd name="T20" fmla="*/ 4 w 122"/>
                <a:gd name="T21" fmla="*/ 56 h 126"/>
                <a:gd name="T22" fmla="*/ 2 w 122"/>
                <a:gd name="T23" fmla="*/ 34 h 126"/>
                <a:gd name="T24" fmla="*/ 6 w 122"/>
                <a:gd name="T25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6">
                  <a:moveTo>
                    <a:pt x="6" y="30"/>
                  </a:moveTo>
                  <a:cubicBezTo>
                    <a:pt x="6" y="31"/>
                    <a:pt x="4" y="33"/>
                    <a:pt x="4" y="34"/>
                  </a:cubicBezTo>
                  <a:cubicBezTo>
                    <a:pt x="20" y="27"/>
                    <a:pt x="36" y="21"/>
                    <a:pt x="52" y="14"/>
                  </a:cubicBezTo>
                  <a:cubicBezTo>
                    <a:pt x="62" y="10"/>
                    <a:pt x="71" y="9"/>
                    <a:pt x="81" y="4"/>
                  </a:cubicBezTo>
                  <a:cubicBezTo>
                    <a:pt x="90" y="0"/>
                    <a:pt x="94" y="10"/>
                    <a:pt x="97" y="18"/>
                  </a:cubicBezTo>
                  <a:cubicBezTo>
                    <a:pt x="106" y="39"/>
                    <a:pt x="122" y="67"/>
                    <a:pt x="122" y="91"/>
                  </a:cubicBezTo>
                  <a:cubicBezTo>
                    <a:pt x="115" y="99"/>
                    <a:pt x="111" y="99"/>
                    <a:pt x="101" y="102"/>
                  </a:cubicBezTo>
                  <a:cubicBezTo>
                    <a:pt x="90" y="107"/>
                    <a:pt x="79" y="109"/>
                    <a:pt x="68" y="113"/>
                  </a:cubicBezTo>
                  <a:cubicBezTo>
                    <a:pt x="57" y="118"/>
                    <a:pt x="46" y="124"/>
                    <a:pt x="35" y="126"/>
                  </a:cubicBezTo>
                  <a:cubicBezTo>
                    <a:pt x="25" y="112"/>
                    <a:pt x="17" y="97"/>
                    <a:pt x="12" y="81"/>
                  </a:cubicBezTo>
                  <a:cubicBezTo>
                    <a:pt x="9" y="72"/>
                    <a:pt x="8" y="64"/>
                    <a:pt x="4" y="56"/>
                  </a:cubicBezTo>
                  <a:cubicBezTo>
                    <a:pt x="0" y="49"/>
                    <a:pt x="3" y="41"/>
                    <a:pt x="2" y="34"/>
                  </a:cubicBezTo>
                  <a:cubicBezTo>
                    <a:pt x="4" y="33"/>
                    <a:pt x="5" y="31"/>
                    <a:pt x="6" y="3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1" name="Freeform 39"/>
            <p:cNvSpPr/>
            <p:nvPr userDrawn="1"/>
          </p:nvSpPr>
          <p:spPr bwMode="auto">
            <a:xfrm>
              <a:off x="2781300" y="3154363"/>
              <a:ext cx="76200" cy="92075"/>
            </a:xfrm>
            <a:custGeom>
              <a:avLst/>
              <a:gdLst>
                <a:gd name="T0" fmla="*/ 52 w 75"/>
                <a:gd name="T1" fmla="*/ 0 h 90"/>
                <a:gd name="T2" fmla="*/ 56 w 75"/>
                <a:gd name="T3" fmla="*/ 7 h 90"/>
                <a:gd name="T4" fmla="*/ 75 w 75"/>
                <a:gd name="T5" fmla="*/ 60 h 90"/>
                <a:gd name="T6" fmla="*/ 59 w 75"/>
                <a:gd name="T7" fmla="*/ 70 h 90"/>
                <a:gd name="T8" fmla="*/ 36 w 75"/>
                <a:gd name="T9" fmla="*/ 81 h 90"/>
                <a:gd name="T10" fmla="*/ 21 w 75"/>
                <a:gd name="T11" fmla="*/ 90 h 90"/>
                <a:gd name="T12" fmla="*/ 0 w 75"/>
                <a:gd name="T13" fmla="*/ 29 h 90"/>
                <a:gd name="T14" fmla="*/ 52 w 7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0">
                  <a:moveTo>
                    <a:pt x="52" y="0"/>
                  </a:moveTo>
                  <a:cubicBezTo>
                    <a:pt x="55" y="2"/>
                    <a:pt x="56" y="5"/>
                    <a:pt x="56" y="7"/>
                  </a:cubicBezTo>
                  <a:cubicBezTo>
                    <a:pt x="63" y="23"/>
                    <a:pt x="74" y="43"/>
                    <a:pt x="75" y="60"/>
                  </a:cubicBezTo>
                  <a:cubicBezTo>
                    <a:pt x="69" y="67"/>
                    <a:pt x="66" y="67"/>
                    <a:pt x="59" y="70"/>
                  </a:cubicBezTo>
                  <a:cubicBezTo>
                    <a:pt x="52" y="75"/>
                    <a:pt x="43" y="77"/>
                    <a:pt x="36" y="81"/>
                  </a:cubicBezTo>
                  <a:cubicBezTo>
                    <a:pt x="31" y="84"/>
                    <a:pt x="26" y="87"/>
                    <a:pt x="21" y="90"/>
                  </a:cubicBezTo>
                  <a:cubicBezTo>
                    <a:pt x="13" y="69"/>
                    <a:pt x="6" y="49"/>
                    <a:pt x="0" y="29"/>
                  </a:cubicBezTo>
                  <a:cubicBezTo>
                    <a:pt x="16" y="19"/>
                    <a:pt x="34" y="10"/>
                    <a:pt x="52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2" name="Freeform 40"/>
            <p:cNvSpPr/>
            <p:nvPr userDrawn="1"/>
          </p:nvSpPr>
          <p:spPr bwMode="auto">
            <a:xfrm>
              <a:off x="2827338" y="3119438"/>
              <a:ext cx="95250" cy="100013"/>
            </a:xfrm>
            <a:custGeom>
              <a:avLst/>
              <a:gdLst>
                <a:gd name="T0" fmla="*/ 71 w 93"/>
                <a:gd name="T1" fmla="*/ 0 h 99"/>
                <a:gd name="T2" fmla="*/ 74 w 93"/>
                <a:gd name="T3" fmla="*/ 8 h 99"/>
                <a:gd name="T4" fmla="*/ 93 w 93"/>
                <a:gd name="T5" fmla="*/ 63 h 99"/>
                <a:gd name="T6" fmla="*/ 77 w 93"/>
                <a:gd name="T7" fmla="*/ 74 h 99"/>
                <a:gd name="T8" fmla="*/ 52 w 93"/>
                <a:gd name="T9" fmla="*/ 86 h 99"/>
                <a:gd name="T10" fmla="*/ 25 w 93"/>
                <a:gd name="T11" fmla="*/ 99 h 99"/>
                <a:gd name="T12" fmla="*/ 8 w 93"/>
                <a:gd name="T13" fmla="*/ 66 h 99"/>
                <a:gd name="T14" fmla="*/ 3 w 93"/>
                <a:gd name="T15" fmla="*/ 46 h 99"/>
                <a:gd name="T16" fmla="*/ 1 w 93"/>
                <a:gd name="T17" fmla="*/ 38 h 99"/>
                <a:gd name="T18" fmla="*/ 71 w 9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9">
                  <a:moveTo>
                    <a:pt x="71" y="0"/>
                  </a:moveTo>
                  <a:cubicBezTo>
                    <a:pt x="72" y="2"/>
                    <a:pt x="73" y="5"/>
                    <a:pt x="74" y="8"/>
                  </a:cubicBezTo>
                  <a:cubicBezTo>
                    <a:pt x="81" y="24"/>
                    <a:pt x="93" y="44"/>
                    <a:pt x="93" y="63"/>
                  </a:cubicBezTo>
                  <a:cubicBezTo>
                    <a:pt x="87" y="70"/>
                    <a:pt x="84" y="71"/>
                    <a:pt x="77" y="74"/>
                  </a:cubicBezTo>
                  <a:cubicBezTo>
                    <a:pt x="69" y="79"/>
                    <a:pt x="60" y="81"/>
                    <a:pt x="52" y="86"/>
                  </a:cubicBezTo>
                  <a:cubicBezTo>
                    <a:pt x="43" y="90"/>
                    <a:pt x="34" y="96"/>
                    <a:pt x="25" y="99"/>
                  </a:cubicBezTo>
                  <a:cubicBezTo>
                    <a:pt x="18" y="89"/>
                    <a:pt x="13" y="77"/>
                    <a:pt x="8" y="66"/>
                  </a:cubicBezTo>
                  <a:cubicBezTo>
                    <a:pt x="7" y="59"/>
                    <a:pt x="6" y="52"/>
                    <a:pt x="3" y="46"/>
                  </a:cubicBezTo>
                  <a:cubicBezTo>
                    <a:pt x="1" y="44"/>
                    <a:pt x="0" y="41"/>
                    <a:pt x="1" y="38"/>
                  </a:cubicBezTo>
                  <a:cubicBezTo>
                    <a:pt x="24" y="25"/>
                    <a:pt x="47" y="13"/>
                    <a:pt x="71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3" name="Freeform 41"/>
            <p:cNvSpPr/>
            <p:nvPr userDrawn="1"/>
          </p:nvSpPr>
          <p:spPr bwMode="auto">
            <a:xfrm>
              <a:off x="3078163" y="3027363"/>
              <a:ext cx="147638" cy="134938"/>
            </a:xfrm>
            <a:custGeom>
              <a:avLst/>
              <a:gdLst>
                <a:gd name="T0" fmla="*/ 78 w 147"/>
                <a:gd name="T1" fmla="*/ 22 h 133"/>
                <a:gd name="T2" fmla="*/ 117 w 147"/>
                <a:gd name="T3" fmla="*/ 6 h 133"/>
                <a:gd name="T4" fmla="*/ 147 w 147"/>
                <a:gd name="T5" fmla="*/ 88 h 133"/>
                <a:gd name="T6" fmla="*/ 127 w 147"/>
                <a:gd name="T7" fmla="*/ 102 h 133"/>
                <a:gd name="T8" fmla="*/ 92 w 147"/>
                <a:gd name="T9" fmla="*/ 116 h 133"/>
                <a:gd name="T10" fmla="*/ 57 w 147"/>
                <a:gd name="T11" fmla="*/ 133 h 133"/>
                <a:gd name="T12" fmla="*/ 78 w 147"/>
                <a:gd name="T13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33">
                  <a:moveTo>
                    <a:pt x="78" y="22"/>
                  </a:moveTo>
                  <a:cubicBezTo>
                    <a:pt x="88" y="17"/>
                    <a:pt x="106" y="10"/>
                    <a:pt x="117" y="6"/>
                  </a:cubicBezTo>
                  <a:cubicBezTo>
                    <a:pt x="129" y="0"/>
                    <a:pt x="140" y="79"/>
                    <a:pt x="147" y="88"/>
                  </a:cubicBezTo>
                  <a:cubicBezTo>
                    <a:pt x="140" y="97"/>
                    <a:pt x="137" y="97"/>
                    <a:pt x="127" y="102"/>
                  </a:cubicBezTo>
                  <a:cubicBezTo>
                    <a:pt x="115" y="107"/>
                    <a:pt x="103" y="111"/>
                    <a:pt x="92" y="116"/>
                  </a:cubicBezTo>
                  <a:cubicBezTo>
                    <a:pt x="80" y="122"/>
                    <a:pt x="68" y="129"/>
                    <a:pt x="57" y="133"/>
                  </a:cubicBezTo>
                  <a:cubicBezTo>
                    <a:pt x="32" y="32"/>
                    <a:pt x="0" y="61"/>
                    <a:pt x="78" y="2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4" name="Freeform 42"/>
            <p:cNvSpPr/>
            <p:nvPr userDrawn="1"/>
          </p:nvSpPr>
          <p:spPr bwMode="auto">
            <a:xfrm>
              <a:off x="3079750" y="2940050"/>
              <a:ext cx="147638" cy="138113"/>
            </a:xfrm>
            <a:custGeom>
              <a:avLst/>
              <a:gdLst>
                <a:gd name="T0" fmla="*/ 115 w 145"/>
                <a:gd name="T1" fmla="*/ 0 h 137"/>
                <a:gd name="T2" fmla="*/ 120 w 145"/>
                <a:gd name="T3" fmla="*/ 10 h 137"/>
                <a:gd name="T4" fmla="*/ 143 w 145"/>
                <a:gd name="T5" fmla="*/ 79 h 137"/>
                <a:gd name="T6" fmla="*/ 116 w 145"/>
                <a:gd name="T7" fmla="*/ 96 h 137"/>
                <a:gd name="T8" fmla="*/ 74 w 145"/>
                <a:gd name="T9" fmla="*/ 116 h 137"/>
                <a:gd name="T10" fmla="*/ 31 w 145"/>
                <a:gd name="T11" fmla="*/ 137 h 137"/>
                <a:gd name="T12" fmla="*/ 8 w 145"/>
                <a:gd name="T13" fmla="*/ 97 h 137"/>
                <a:gd name="T14" fmla="*/ 2 w 145"/>
                <a:gd name="T15" fmla="*/ 74 h 137"/>
                <a:gd name="T16" fmla="*/ 1 w 145"/>
                <a:gd name="T17" fmla="*/ 62 h 137"/>
                <a:gd name="T18" fmla="*/ 115 w 145"/>
                <a:gd name="T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7">
                  <a:moveTo>
                    <a:pt x="115" y="0"/>
                  </a:moveTo>
                  <a:cubicBezTo>
                    <a:pt x="118" y="3"/>
                    <a:pt x="119" y="6"/>
                    <a:pt x="120" y="10"/>
                  </a:cubicBezTo>
                  <a:cubicBezTo>
                    <a:pt x="128" y="29"/>
                    <a:pt x="145" y="53"/>
                    <a:pt x="143" y="79"/>
                  </a:cubicBezTo>
                  <a:cubicBezTo>
                    <a:pt x="133" y="89"/>
                    <a:pt x="129" y="90"/>
                    <a:pt x="116" y="96"/>
                  </a:cubicBezTo>
                  <a:cubicBezTo>
                    <a:pt x="102" y="103"/>
                    <a:pt x="88" y="109"/>
                    <a:pt x="74" y="116"/>
                  </a:cubicBezTo>
                  <a:cubicBezTo>
                    <a:pt x="60" y="124"/>
                    <a:pt x="46" y="133"/>
                    <a:pt x="31" y="137"/>
                  </a:cubicBezTo>
                  <a:cubicBezTo>
                    <a:pt x="21" y="126"/>
                    <a:pt x="13" y="112"/>
                    <a:pt x="8" y="97"/>
                  </a:cubicBezTo>
                  <a:cubicBezTo>
                    <a:pt x="6" y="90"/>
                    <a:pt x="5" y="80"/>
                    <a:pt x="2" y="74"/>
                  </a:cubicBezTo>
                  <a:cubicBezTo>
                    <a:pt x="0" y="71"/>
                    <a:pt x="0" y="66"/>
                    <a:pt x="1" y="62"/>
                  </a:cubicBezTo>
                  <a:cubicBezTo>
                    <a:pt x="37" y="42"/>
                    <a:pt x="75" y="21"/>
                    <a:pt x="115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5" name="Freeform 43"/>
            <p:cNvSpPr/>
            <p:nvPr userDrawn="1"/>
          </p:nvSpPr>
          <p:spPr bwMode="auto">
            <a:xfrm>
              <a:off x="2801938" y="3224213"/>
              <a:ext cx="58738" cy="84138"/>
            </a:xfrm>
            <a:custGeom>
              <a:avLst/>
              <a:gdLst>
                <a:gd name="T0" fmla="*/ 0 w 59"/>
                <a:gd name="T1" fmla="*/ 16 h 83"/>
                <a:gd name="T2" fmla="*/ 8 w 59"/>
                <a:gd name="T3" fmla="*/ 12 h 83"/>
                <a:gd name="T4" fmla="*/ 30 w 59"/>
                <a:gd name="T5" fmla="*/ 3 h 83"/>
                <a:gd name="T6" fmla="*/ 41 w 59"/>
                <a:gd name="T7" fmla="*/ 13 h 83"/>
                <a:gd name="T8" fmla="*/ 59 w 59"/>
                <a:gd name="T9" fmla="*/ 65 h 83"/>
                <a:gd name="T10" fmla="*/ 44 w 59"/>
                <a:gd name="T11" fmla="*/ 75 h 83"/>
                <a:gd name="T12" fmla="*/ 23 w 59"/>
                <a:gd name="T13" fmla="*/ 83 h 83"/>
                <a:gd name="T14" fmla="*/ 0 w 59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3">
                  <a:moveTo>
                    <a:pt x="0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15" y="8"/>
                    <a:pt x="22" y="7"/>
                    <a:pt x="30" y="3"/>
                  </a:cubicBezTo>
                  <a:cubicBezTo>
                    <a:pt x="36" y="0"/>
                    <a:pt x="39" y="7"/>
                    <a:pt x="41" y="13"/>
                  </a:cubicBezTo>
                  <a:cubicBezTo>
                    <a:pt x="47" y="28"/>
                    <a:pt x="58" y="48"/>
                    <a:pt x="59" y="65"/>
                  </a:cubicBezTo>
                  <a:cubicBezTo>
                    <a:pt x="54" y="72"/>
                    <a:pt x="50" y="72"/>
                    <a:pt x="44" y="75"/>
                  </a:cubicBezTo>
                  <a:cubicBezTo>
                    <a:pt x="37" y="78"/>
                    <a:pt x="30" y="81"/>
                    <a:pt x="23" y="83"/>
                  </a:cubicBezTo>
                  <a:cubicBezTo>
                    <a:pt x="15" y="61"/>
                    <a:pt x="8" y="38"/>
                    <a:pt x="0" y="16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6" name="Freeform 44"/>
            <p:cNvSpPr/>
            <p:nvPr userDrawn="1"/>
          </p:nvSpPr>
          <p:spPr bwMode="auto">
            <a:xfrm>
              <a:off x="2894013" y="3160713"/>
              <a:ext cx="100013" cy="107950"/>
            </a:xfrm>
            <a:custGeom>
              <a:avLst/>
              <a:gdLst>
                <a:gd name="T0" fmla="*/ 6 w 99"/>
                <a:gd name="T1" fmla="*/ 31 h 107"/>
                <a:gd name="T2" fmla="*/ 3 w 99"/>
                <a:gd name="T3" fmla="*/ 34 h 107"/>
                <a:gd name="T4" fmla="*/ 42 w 99"/>
                <a:gd name="T5" fmla="*/ 14 h 107"/>
                <a:gd name="T6" fmla="*/ 67 w 99"/>
                <a:gd name="T7" fmla="*/ 5 h 107"/>
                <a:gd name="T8" fmla="*/ 79 w 99"/>
                <a:gd name="T9" fmla="*/ 15 h 107"/>
                <a:gd name="T10" fmla="*/ 99 w 99"/>
                <a:gd name="T11" fmla="*/ 71 h 107"/>
                <a:gd name="T12" fmla="*/ 83 w 99"/>
                <a:gd name="T13" fmla="*/ 82 h 107"/>
                <a:gd name="T14" fmla="*/ 55 w 99"/>
                <a:gd name="T15" fmla="*/ 93 h 107"/>
                <a:gd name="T16" fmla="*/ 27 w 99"/>
                <a:gd name="T17" fmla="*/ 107 h 107"/>
                <a:gd name="T18" fmla="*/ 9 w 99"/>
                <a:gd name="T19" fmla="*/ 72 h 107"/>
                <a:gd name="T20" fmla="*/ 3 w 99"/>
                <a:gd name="T21" fmla="*/ 52 h 107"/>
                <a:gd name="T22" fmla="*/ 3 w 99"/>
                <a:gd name="T23" fmla="*/ 34 h 107"/>
                <a:gd name="T24" fmla="*/ 6 w 99"/>
                <a:gd name="T2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7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6" y="28"/>
                    <a:pt x="29" y="21"/>
                    <a:pt x="42" y="14"/>
                  </a:cubicBezTo>
                  <a:cubicBezTo>
                    <a:pt x="51" y="10"/>
                    <a:pt x="59" y="8"/>
                    <a:pt x="67" y="5"/>
                  </a:cubicBezTo>
                  <a:cubicBezTo>
                    <a:pt x="74" y="0"/>
                    <a:pt x="77" y="8"/>
                    <a:pt x="79" y="15"/>
                  </a:cubicBezTo>
                  <a:cubicBezTo>
                    <a:pt x="87" y="31"/>
                    <a:pt x="99" y="52"/>
                    <a:pt x="99" y="71"/>
                  </a:cubicBezTo>
                  <a:cubicBezTo>
                    <a:pt x="93" y="78"/>
                    <a:pt x="90" y="78"/>
                    <a:pt x="83" y="82"/>
                  </a:cubicBezTo>
                  <a:cubicBezTo>
                    <a:pt x="73" y="86"/>
                    <a:pt x="64" y="88"/>
                    <a:pt x="55" y="93"/>
                  </a:cubicBezTo>
                  <a:cubicBezTo>
                    <a:pt x="46" y="98"/>
                    <a:pt x="36" y="103"/>
                    <a:pt x="27" y="107"/>
                  </a:cubicBezTo>
                  <a:cubicBezTo>
                    <a:pt x="19" y="96"/>
                    <a:pt x="13" y="84"/>
                    <a:pt x="9" y="72"/>
                  </a:cubicBezTo>
                  <a:cubicBezTo>
                    <a:pt x="6" y="65"/>
                    <a:pt x="6" y="58"/>
                    <a:pt x="3" y="52"/>
                  </a:cubicBezTo>
                  <a:cubicBezTo>
                    <a:pt x="0" y="47"/>
                    <a:pt x="3" y="40"/>
                    <a:pt x="3" y="34"/>
                  </a:cubicBezTo>
                  <a:cubicBezTo>
                    <a:pt x="4" y="33"/>
                    <a:pt x="4" y="32"/>
                    <a:pt x="6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7" name="Freeform 45"/>
            <p:cNvSpPr/>
            <p:nvPr userDrawn="1"/>
          </p:nvSpPr>
          <p:spPr bwMode="auto">
            <a:xfrm>
              <a:off x="3027363" y="3090863"/>
              <a:ext cx="114300" cy="115888"/>
            </a:xfrm>
            <a:custGeom>
              <a:avLst/>
              <a:gdLst>
                <a:gd name="T0" fmla="*/ 6 w 113"/>
                <a:gd name="T1" fmla="*/ 34 h 115"/>
                <a:gd name="T2" fmla="*/ 4 w 113"/>
                <a:gd name="T3" fmla="*/ 37 h 115"/>
                <a:gd name="T4" fmla="*/ 49 w 113"/>
                <a:gd name="T5" fmla="*/ 15 h 115"/>
                <a:gd name="T6" fmla="*/ 77 w 113"/>
                <a:gd name="T7" fmla="*/ 3 h 115"/>
                <a:gd name="T8" fmla="*/ 92 w 113"/>
                <a:gd name="T9" fmla="*/ 14 h 115"/>
                <a:gd name="T10" fmla="*/ 112 w 113"/>
                <a:gd name="T11" fmla="*/ 75 h 115"/>
                <a:gd name="T12" fmla="*/ 92 w 113"/>
                <a:gd name="T13" fmla="*/ 87 h 115"/>
                <a:gd name="T14" fmla="*/ 62 w 113"/>
                <a:gd name="T15" fmla="*/ 100 h 115"/>
                <a:gd name="T16" fmla="*/ 29 w 113"/>
                <a:gd name="T17" fmla="*/ 115 h 115"/>
                <a:gd name="T18" fmla="*/ 10 w 113"/>
                <a:gd name="T19" fmla="*/ 78 h 115"/>
                <a:gd name="T20" fmla="*/ 3 w 113"/>
                <a:gd name="T21" fmla="*/ 57 h 115"/>
                <a:gd name="T22" fmla="*/ 3 w 113"/>
                <a:gd name="T23" fmla="*/ 38 h 115"/>
                <a:gd name="T24" fmla="*/ 6 w 113"/>
                <a:gd name="T25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15">
                  <a:moveTo>
                    <a:pt x="6" y="34"/>
                  </a:moveTo>
                  <a:cubicBezTo>
                    <a:pt x="6" y="35"/>
                    <a:pt x="5" y="36"/>
                    <a:pt x="4" y="37"/>
                  </a:cubicBezTo>
                  <a:cubicBezTo>
                    <a:pt x="18" y="30"/>
                    <a:pt x="34" y="22"/>
                    <a:pt x="49" y="15"/>
                  </a:cubicBezTo>
                  <a:cubicBezTo>
                    <a:pt x="59" y="11"/>
                    <a:pt x="68" y="9"/>
                    <a:pt x="77" y="3"/>
                  </a:cubicBezTo>
                  <a:cubicBezTo>
                    <a:pt x="86" y="0"/>
                    <a:pt x="89" y="8"/>
                    <a:pt x="92" y="14"/>
                  </a:cubicBezTo>
                  <a:cubicBezTo>
                    <a:pt x="99" y="31"/>
                    <a:pt x="113" y="54"/>
                    <a:pt x="112" y="75"/>
                  </a:cubicBezTo>
                  <a:cubicBezTo>
                    <a:pt x="106" y="82"/>
                    <a:pt x="102" y="83"/>
                    <a:pt x="92" y="87"/>
                  </a:cubicBezTo>
                  <a:cubicBezTo>
                    <a:pt x="82" y="92"/>
                    <a:pt x="71" y="95"/>
                    <a:pt x="62" y="100"/>
                  </a:cubicBezTo>
                  <a:cubicBezTo>
                    <a:pt x="51" y="106"/>
                    <a:pt x="40" y="111"/>
                    <a:pt x="29" y="115"/>
                  </a:cubicBezTo>
                  <a:cubicBezTo>
                    <a:pt x="21" y="104"/>
                    <a:pt x="15" y="91"/>
                    <a:pt x="10" y="78"/>
                  </a:cubicBezTo>
                  <a:cubicBezTo>
                    <a:pt x="7" y="71"/>
                    <a:pt x="7" y="63"/>
                    <a:pt x="3" y="57"/>
                  </a:cubicBezTo>
                  <a:cubicBezTo>
                    <a:pt x="0" y="52"/>
                    <a:pt x="3" y="44"/>
                    <a:pt x="3" y="38"/>
                  </a:cubicBezTo>
                  <a:cubicBezTo>
                    <a:pt x="5" y="36"/>
                    <a:pt x="5" y="35"/>
                    <a:pt x="6" y="34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8" name="Freeform 46"/>
            <p:cNvSpPr/>
            <p:nvPr userDrawn="1"/>
          </p:nvSpPr>
          <p:spPr bwMode="auto">
            <a:xfrm>
              <a:off x="3189288" y="2995613"/>
              <a:ext cx="115888" cy="127000"/>
            </a:xfrm>
            <a:custGeom>
              <a:avLst/>
              <a:gdLst>
                <a:gd name="T0" fmla="*/ 7 w 113"/>
                <a:gd name="T1" fmla="*/ 32 h 125"/>
                <a:gd name="T2" fmla="*/ 4 w 113"/>
                <a:gd name="T3" fmla="*/ 36 h 125"/>
                <a:gd name="T4" fmla="*/ 57 w 113"/>
                <a:gd name="T5" fmla="*/ 9 h 125"/>
                <a:gd name="T6" fmla="*/ 82 w 113"/>
                <a:gd name="T7" fmla="*/ 0 h 125"/>
                <a:gd name="T8" fmla="*/ 113 w 113"/>
                <a:gd name="T9" fmla="*/ 89 h 125"/>
                <a:gd name="T10" fmla="*/ 108 w 113"/>
                <a:gd name="T11" fmla="*/ 92 h 125"/>
                <a:gd name="T12" fmla="*/ 71 w 113"/>
                <a:gd name="T13" fmla="*/ 108 h 125"/>
                <a:gd name="T14" fmla="*/ 34 w 113"/>
                <a:gd name="T15" fmla="*/ 125 h 125"/>
                <a:gd name="T16" fmla="*/ 12 w 113"/>
                <a:gd name="T17" fmla="*/ 83 h 125"/>
                <a:gd name="T18" fmla="*/ 3 w 113"/>
                <a:gd name="T19" fmla="*/ 59 h 125"/>
                <a:gd name="T20" fmla="*/ 3 w 113"/>
                <a:gd name="T21" fmla="*/ 37 h 125"/>
                <a:gd name="T22" fmla="*/ 7 w 113"/>
                <a:gd name="T23" fmla="*/ 3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5">
                  <a:moveTo>
                    <a:pt x="7" y="32"/>
                  </a:moveTo>
                  <a:cubicBezTo>
                    <a:pt x="6" y="33"/>
                    <a:pt x="5" y="35"/>
                    <a:pt x="4" y="36"/>
                  </a:cubicBezTo>
                  <a:cubicBezTo>
                    <a:pt x="21" y="28"/>
                    <a:pt x="38" y="18"/>
                    <a:pt x="57" y="9"/>
                  </a:cubicBezTo>
                  <a:cubicBezTo>
                    <a:pt x="66" y="5"/>
                    <a:pt x="74" y="2"/>
                    <a:pt x="82" y="0"/>
                  </a:cubicBezTo>
                  <a:cubicBezTo>
                    <a:pt x="93" y="30"/>
                    <a:pt x="104" y="60"/>
                    <a:pt x="113" y="89"/>
                  </a:cubicBezTo>
                  <a:cubicBezTo>
                    <a:pt x="112" y="90"/>
                    <a:pt x="111" y="91"/>
                    <a:pt x="108" y="92"/>
                  </a:cubicBezTo>
                  <a:cubicBezTo>
                    <a:pt x="96" y="97"/>
                    <a:pt x="83" y="102"/>
                    <a:pt x="71" y="108"/>
                  </a:cubicBezTo>
                  <a:cubicBezTo>
                    <a:pt x="59" y="114"/>
                    <a:pt x="46" y="121"/>
                    <a:pt x="34" y="125"/>
                  </a:cubicBezTo>
                  <a:cubicBezTo>
                    <a:pt x="24" y="113"/>
                    <a:pt x="17" y="97"/>
                    <a:pt x="12" y="83"/>
                  </a:cubicBezTo>
                  <a:cubicBezTo>
                    <a:pt x="8" y="76"/>
                    <a:pt x="7" y="66"/>
                    <a:pt x="3" y="59"/>
                  </a:cubicBezTo>
                  <a:cubicBezTo>
                    <a:pt x="0" y="53"/>
                    <a:pt x="4" y="44"/>
                    <a:pt x="3" y="37"/>
                  </a:cubicBezTo>
                  <a:cubicBezTo>
                    <a:pt x="5" y="35"/>
                    <a:pt x="5" y="34"/>
                    <a:pt x="7" y="3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9" name="Freeform 47"/>
            <p:cNvSpPr>
              <a:spLocks noEditPoints="1"/>
            </p:cNvSpPr>
            <p:nvPr userDrawn="1"/>
          </p:nvSpPr>
          <p:spPr bwMode="auto">
            <a:xfrm>
              <a:off x="2824163" y="3282950"/>
              <a:ext cx="87313" cy="95250"/>
            </a:xfrm>
            <a:custGeom>
              <a:avLst/>
              <a:gdLst>
                <a:gd name="T0" fmla="*/ 0 w 86"/>
                <a:gd name="T1" fmla="*/ 24 h 94"/>
                <a:gd name="T2" fmla="*/ 0 w 86"/>
                <a:gd name="T3" fmla="*/ 24 h 94"/>
                <a:gd name="T4" fmla="*/ 0 w 86"/>
                <a:gd name="T5" fmla="*/ 26 h 94"/>
                <a:gd name="T6" fmla="*/ 33 w 86"/>
                <a:gd name="T7" fmla="*/ 11 h 94"/>
                <a:gd name="T8" fmla="*/ 56 w 86"/>
                <a:gd name="T9" fmla="*/ 3 h 94"/>
                <a:gd name="T10" fmla="*/ 67 w 86"/>
                <a:gd name="T11" fmla="*/ 13 h 94"/>
                <a:gd name="T12" fmla="*/ 86 w 86"/>
                <a:gd name="T13" fmla="*/ 67 h 94"/>
                <a:gd name="T14" fmla="*/ 71 w 86"/>
                <a:gd name="T15" fmla="*/ 75 h 94"/>
                <a:gd name="T16" fmla="*/ 45 w 86"/>
                <a:gd name="T17" fmla="*/ 84 h 94"/>
                <a:gd name="T18" fmla="*/ 24 w 86"/>
                <a:gd name="T19" fmla="*/ 94 h 94"/>
                <a:gd name="T20" fmla="*/ 0 w 86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9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26"/>
                  </a:moveTo>
                  <a:cubicBezTo>
                    <a:pt x="11" y="21"/>
                    <a:pt x="22" y="16"/>
                    <a:pt x="33" y="11"/>
                  </a:cubicBezTo>
                  <a:cubicBezTo>
                    <a:pt x="41" y="7"/>
                    <a:pt x="48" y="6"/>
                    <a:pt x="56" y="3"/>
                  </a:cubicBezTo>
                  <a:cubicBezTo>
                    <a:pt x="62" y="0"/>
                    <a:pt x="65" y="7"/>
                    <a:pt x="67" y="13"/>
                  </a:cubicBezTo>
                  <a:cubicBezTo>
                    <a:pt x="73" y="29"/>
                    <a:pt x="86" y="48"/>
                    <a:pt x="86" y="67"/>
                  </a:cubicBezTo>
                  <a:cubicBezTo>
                    <a:pt x="80" y="72"/>
                    <a:pt x="78" y="72"/>
                    <a:pt x="71" y="75"/>
                  </a:cubicBezTo>
                  <a:cubicBezTo>
                    <a:pt x="62" y="79"/>
                    <a:pt x="53" y="81"/>
                    <a:pt x="45" y="84"/>
                  </a:cubicBezTo>
                  <a:cubicBezTo>
                    <a:pt x="38" y="88"/>
                    <a:pt x="31" y="92"/>
                    <a:pt x="24" y="94"/>
                  </a:cubicBezTo>
                  <a:cubicBezTo>
                    <a:pt x="16" y="71"/>
                    <a:pt x="8" y="49"/>
                    <a:pt x="0" y="26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0" name="Freeform 48"/>
            <p:cNvSpPr/>
            <p:nvPr userDrawn="1"/>
          </p:nvSpPr>
          <p:spPr bwMode="auto">
            <a:xfrm>
              <a:off x="2881313" y="3254375"/>
              <a:ext cx="98425" cy="101600"/>
            </a:xfrm>
            <a:custGeom>
              <a:avLst/>
              <a:gdLst>
                <a:gd name="T0" fmla="*/ 5 w 97"/>
                <a:gd name="T1" fmla="*/ 26 h 100"/>
                <a:gd name="T2" fmla="*/ 3 w 97"/>
                <a:gd name="T3" fmla="*/ 29 h 100"/>
                <a:gd name="T4" fmla="*/ 41 w 97"/>
                <a:gd name="T5" fmla="*/ 13 h 100"/>
                <a:gd name="T6" fmla="*/ 66 w 97"/>
                <a:gd name="T7" fmla="*/ 4 h 100"/>
                <a:gd name="T8" fmla="*/ 78 w 97"/>
                <a:gd name="T9" fmla="*/ 14 h 100"/>
                <a:gd name="T10" fmla="*/ 97 w 97"/>
                <a:gd name="T11" fmla="*/ 70 h 100"/>
                <a:gd name="T12" fmla="*/ 80 w 97"/>
                <a:gd name="T13" fmla="*/ 79 h 100"/>
                <a:gd name="T14" fmla="*/ 53 w 97"/>
                <a:gd name="T15" fmla="*/ 89 h 100"/>
                <a:gd name="T16" fmla="*/ 27 w 97"/>
                <a:gd name="T17" fmla="*/ 100 h 100"/>
                <a:gd name="T18" fmla="*/ 9 w 97"/>
                <a:gd name="T19" fmla="*/ 66 h 100"/>
                <a:gd name="T20" fmla="*/ 3 w 97"/>
                <a:gd name="T21" fmla="*/ 47 h 100"/>
                <a:gd name="T22" fmla="*/ 2 w 97"/>
                <a:gd name="T23" fmla="*/ 30 h 100"/>
                <a:gd name="T24" fmla="*/ 5 w 97"/>
                <a:gd name="T25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00">
                  <a:moveTo>
                    <a:pt x="5" y="26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15" y="24"/>
                    <a:pt x="28" y="18"/>
                    <a:pt x="41" y="13"/>
                  </a:cubicBezTo>
                  <a:cubicBezTo>
                    <a:pt x="49" y="9"/>
                    <a:pt x="57" y="8"/>
                    <a:pt x="66" y="4"/>
                  </a:cubicBezTo>
                  <a:cubicBezTo>
                    <a:pt x="73" y="0"/>
                    <a:pt x="76" y="8"/>
                    <a:pt x="78" y="14"/>
                  </a:cubicBezTo>
                  <a:cubicBezTo>
                    <a:pt x="84" y="30"/>
                    <a:pt x="97" y="51"/>
                    <a:pt x="97" y="70"/>
                  </a:cubicBezTo>
                  <a:cubicBezTo>
                    <a:pt x="91" y="76"/>
                    <a:pt x="88" y="76"/>
                    <a:pt x="80" y="79"/>
                  </a:cubicBezTo>
                  <a:cubicBezTo>
                    <a:pt x="71" y="83"/>
                    <a:pt x="62" y="85"/>
                    <a:pt x="53" y="89"/>
                  </a:cubicBezTo>
                  <a:cubicBezTo>
                    <a:pt x="45" y="93"/>
                    <a:pt x="36" y="98"/>
                    <a:pt x="27" y="100"/>
                  </a:cubicBezTo>
                  <a:cubicBezTo>
                    <a:pt x="19" y="90"/>
                    <a:pt x="13" y="78"/>
                    <a:pt x="9" y="66"/>
                  </a:cubicBezTo>
                  <a:cubicBezTo>
                    <a:pt x="6" y="60"/>
                    <a:pt x="6" y="52"/>
                    <a:pt x="3" y="47"/>
                  </a:cubicBezTo>
                  <a:cubicBezTo>
                    <a:pt x="0" y="42"/>
                    <a:pt x="3" y="35"/>
                    <a:pt x="2" y="30"/>
                  </a:cubicBezTo>
                  <a:cubicBezTo>
                    <a:pt x="4" y="28"/>
                    <a:pt x="4" y="27"/>
                    <a:pt x="5" y="26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1" name="Freeform 49"/>
            <p:cNvSpPr/>
            <p:nvPr userDrawn="1"/>
          </p:nvSpPr>
          <p:spPr bwMode="auto">
            <a:xfrm>
              <a:off x="3017838" y="3184525"/>
              <a:ext cx="112713" cy="112713"/>
            </a:xfrm>
            <a:custGeom>
              <a:avLst/>
              <a:gdLst>
                <a:gd name="T0" fmla="*/ 6 w 111"/>
                <a:gd name="T1" fmla="*/ 31 h 110"/>
                <a:gd name="T2" fmla="*/ 3 w 111"/>
                <a:gd name="T3" fmla="*/ 34 h 110"/>
                <a:gd name="T4" fmla="*/ 47 w 111"/>
                <a:gd name="T5" fmla="*/ 14 h 110"/>
                <a:gd name="T6" fmla="*/ 75 w 111"/>
                <a:gd name="T7" fmla="*/ 3 h 110"/>
                <a:gd name="T8" fmla="*/ 89 w 111"/>
                <a:gd name="T9" fmla="*/ 14 h 110"/>
                <a:gd name="T10" fmla="*/ 110 w 111"/>
                <a:gd name="T11" fmla="*/ 74 h 110"/>
                <a:gd name="T12" fmla="*/ 91 w 111"/>
                <a:gd name="T13" fmla="*/ 85 h 110"/>
                <a:gd name="T14" fmla="*/ 59 w 111"/>
                <a:gd name="T15" fmla="*/ 98 h 110"/>
                <a:gd name="T16" fmla="*/ 28 w 111"/>
                <a:gd name="T17" fmla="*/ 110 h 110"/>
                <a:gd name="T18" fmla="*/ 8 w 111"/>
                <a:gd name="T19" fmla="*/ 74 h 110"/>
                <a:gd name="T20" fmla="*/ 3 w 111"/>
                <a:gd name="T21" fmla="*/ 53 h 110"/>
                <a:gd name="T22" fmla="*/ 3 w 111"/>
                <a:gd name="T23" fmla="*/ 34 h 110"/>
                <a:gd name="T24" fmla="*/ 6 w 111"/>
                <a:gd name="T25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0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8" y="27"/>
                    <a:pt x="33" y="21"/>
                    <a:pt x="47" y="14"/>
                  </a:cubicBezTo>
                  <a:cubicBezTo>
                    <a:pt x="57" y="10"/>
                    <a:pt x="66" y="8"/>
                    <a:pt x="75" y="3"/>
                  </a:cubicBezTo>
                  <a:cubicBezTo>
                    <a:pt x="83" y="0"/>
                    <a:pt x="87" y="8"/>
                    <a:pt x="89" y="14"/>
                  </a:cubicBezTo>
                  <a:cubicBezTo>
                    <a:pt x="96" y="32"/>
                    <a:pt x="111" y="54"/>
                    <a:pt x="110" y="74"/>
                  </a:cubicBezTo>
                  <a:cubicBezTo>
                    <a:pt x="103" y="81"/>
                    <a:pt x="100" y="82"/>
                    <a:pt x="91" y="85"/>
                  </a:cubicBezTo>
                  <a:cubicBezTo>
                    <a:pt x="80" y="90"/>
                    <a:pt x="69" y="93"/>
                    <a:pt x="59" y="98"/>
                  </a:cubicBezTo>
                  <a:cubicBezTo>
                    <a:pt x="49" y="102"/>
                    <a:pt x="39" y="108"/>
                    <a:pt x="28" y="110"/>
                  </a:cubicBezTo>
                  <a:cubicBezTo>
                    <a:pt x="20" y="99"/>
                    <a:pt x="14" y="87"/>
                    <a:pt x="8" y="74"/>
                  </a:cubicBezTo>
                  <a:cubicBezTo>
                    <a:pt x="7" y="67"/>
                    <a:pt x="6" y="59"/>
                    <a:pt x="3" y="53"/>
                  </a:cubicBezTo>
                  <a:cubicBezTo>
                    <a:pt x="0" y="48"/>
                    <a:pt x="3" y="41"/>
                    <a:pt x="3" y="34"/>
                  </a:cubicBezTo>
                  <a:cubicBezTo>
                    <a:pt x="4" y="33"/>
                    <a:pt x="4" y="31"/>
                    <a:pt x="6" y="31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2" name="Freeform 50"/>
            <p:cNvSpPr/>
            <p:nvPr userDrawn="1"/>
          </p:nvSpPr>
          <p:spPr bwMode="auto">
            <a:xfrm>
              <a:off x="3178175" y="3095625"/>
              <a:ext cx="131763" cy="130175"/>
            </a:xfrm>
            <a:custGeom>
              <a:avLst/>
              <a:gdLst>
                <a:gd name="T0" fmla="*/ 8 w 129"/>
                <a:gd name="T1" fmla="*/ 36 h 128"/>
                <a:gd name="T2" fmla="*/ 5 w 129"/>
                <a:gd name="T3" fmla="*/ 40 h 128"/>
                <a:gd name="T4" fmla="*/ 56 w 129"/>
                <a:gd name="T5" fmla="*/ 17 h 128"/>
                <a:gd name="T6" fmla="*/ 89 w 129"/>
                <a:gd name="T7" fmla="*/ 5 h 128"/>
                <a:gd name="T8" fmla="*/ 105 w 129"/>
                <a:gd name="T9" fmla="*/ 17 h 128"/>
                <a:gd name="T10" fmla="*/ 129 w 129"/>
                <a:gd name="T11" fmla="*/ 87 h 128"/>
                <a:gd name="T12" fmla="*/ 106 w 129"/>
                <a:gd name="T13" fmla="*/ 100 h 128"/>
                <a:gd name="T14" fmla="*/ 70 w 129"/>
                <a:gd name="T15" fmla="*/ 113 h 128"/>
                <a:gd name="T16" fmla="*/ 33 w 129"/>
                <a:gd name="T17" fmla="*/ 128 h 128"/>
                <a:gd name="T18" fmla="*/ 11 w 129"/>
                <a:gd name="T19" fmla="*/ 86 h 128"/>
                <a:gd name="T20" fmla="*/ 4 w 129"/>
                <a:gd name="T21" fmla="*/ 62 h 128"/>
                <a:gd name="T22" fmla="*/ 4 w 129"/>
                <a:gd name="T23" fmla="*/ 41 h 128"/>
                <a:gd name="T24" fmla="*/ 8 w 129"/>
                <a:gd name="T2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8">
                  <a:moveTo>
                    <a:pt x="8" y="36"/>
                  </a:moveTo>
                  <a:cubicBezTo>
                    <a:pt x="7" y="37"/>
                    <a:pt x="6" y="39"/>
                    <a:pt x="5" y="40"/>
                  </a:cubicBezTo>
                  <a:cubicBezTo>
                    <a:pt x="22" y="32"/>
                    <a:pt x="39" y="24"/>
                    <a:pt x="56" y="17"/>
                  </a:cubicBezTo>
                  <a:cubicBezTo>
                    <a:pt x="67" y="12"/>
                    <a:pt x="78" y="10"/>
                    <a:pt x="89" y="5"/>
                  </a:cubicBezTo>
                  <a:cubicBezTo>
                    <a:pt x="98" y="0"/>
                    <a:pt x="102" y="10"/>
                    <a:pt x="105" y="17"/>
                  </a:cubicBezTo>
                  <a:cubicBezTo>
                    <a:pt x="114" y="37"/>
                    <a:pt x="129" y="63"/>
                    <a:pt x="129" y="87"/>
                  </a:cubicBezTo>
                  <a:cubicBezTo>
                    <a:pt x="121" y="94"/>
                    <a:pt x="116" y="95"/>
                    <a:pt x="106" y="100"/>
                  </a:cubicBezTo>
                  <a:cubicBezTo>
                    <a:pt x="94" y="104"/>
                    <a:pt x="81" y="108"/>
                    <a:pt x="70" y="113"/>
                  </a:cubicBezTo>
                  <a:cubicBezTo>
                    <a:pt x="58" y="118"/>
                    <a:pt x="45" y="125"/>
                    <a:pt x="33" y="128"/>
                  </a:cubicBezTo>
                  <a:cubicBezTo>
                    <a:pt x="24" y="116"/>
                    <a:pt x="16" y="101"/>
                    <a:pt x="11" y="86"/>
                  </a:cubicBezTo>
                  <a:cubicBezTo>
                    <a:pt x="8" y="78"/>
                    <a:pt x="8" y="70"/>
                    <a:pt x="4" y="62"/>
                  </a:cubicBezTo>
                  <a:cubicBezTo>
                    <a:pt x="0" y="56"/>
                    <a:pt x="5" y="47"/>
                    <a:pt x="4" y="41"/>
                  </a:cubicBezTo>
                  <a:cubicBezTo>
                    <a:pt x="6" y="39"/>
                    <a:pt x="6" y="38"/>
                    <a:pt x="8" y="3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3" name="Freeform 51"/>
            <p:cNvSpPr/>
            <p:nvPr userDrawn="1"/>
          </p:nvSpPr>
          <p:spPr bwMode="auto">
            <a:xfrm>
              <a:off x="2846388" y="3355975"/>
              <a:ext cx="73025" cy="87313"/>
            </a:xfrm>
            <a:custGeom>
              <a:avLst/>
              <a:gdLst>
                <a:gd name="T0" fmla="*/ 0 w 72"/>
                <a:gd name="T1" fmla="*/ 18 h 86"/>
                <a:gd name="T2" fmla="*/ 20 w 72"/>
                <a:gd name="T3" fmla="*/ 10 h 86"/>
                <a:gd name="T4" fmla="*/ 43 w 72"/>
                <a:gd name="T5" fmla="*/ 3 h 86"/>
                <a:gd name="T6" fmla="*/ 54 w 72"/>
                <a:gd name="T7" fmla="*/ 13 h 86"/>
                <a:gd name="T8" fmla="*/ 72 w 72"/>
                <a:gd name="T9" fmla="*/ 65 h 86"/>
                <a:gd name="T10" fmla="*/ 57 w 72"/>
                <a:gd name="T11" fmla="*/ 74 h 86"/>
                <a:gd name="T12" fmla="*/ 33 w 72"/>
                <a:gd name="T13" fmla="*/ 82 h 86"/>
                <a:gd name="T14" fmla="*/ 24 w 72"/>
                <a:gd name="T15" fmla="*/ 86 h 86"/>
                <a:gd name="T16" fmla="*/ 0 w 72"/>
                <a:gd name="T17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6">
                  <a:moveTo>
                    <a:pt x="0" y="18"/>
                  </a:moveTo>
                  <a:cubicBezTo>
                    <a:pt x="7" y="16"/>
                    <a:pt x="13" y="13"/>
                    <a:pt x="20" y="10"/>
                  </a:cubicBezTo>
                  <a:cubicBezTo>
                    <a:pt x="28" y="8"/>
                    <a:pt x="35" y="6"/>
                    <a:pt x="43" y="3"/>
                  </a:cubicBezTo>
                  <a:cubicBezTo>
                    <a:pt x="49" y="0"/>
                    <a:pt x="53" y="8"/>
                    <a:pt x="54" y="13"/>
                  </a:cubicBezTo>
                  <a:cubicBezTo>
                    <a:pt x="61" y="28"/>
                    <a:pt x="72" y="48"/>
                    <a:pt x="72" y="65"/>
                  </a:cubicBezTo>
                  <a:cubicBezTo>
                    <a:pt x="67" y="71"/>
                    <a:pt x="64" y="72"/>
                    <a:pt x="57" y="74"/>
                  </a:cubicBezTo>
                  <a:cubicBezTo>
                    <a:pt x="49" y="77"/>
                    <a:pt x="40" y="79"/>
                    <a:pt x="33" y="82"/>
                  </a:cubicBezTo>
                  <a:cubicBezTo>
                    <a:pt x="30" y="83"/>
                    <a:pt x="27" y="85"/>
                    <a:pt x="24" y="86"/>
                  </a:cubicBezTo>
                  <a:cubicBezTo>
                    <a:pt x="15" y="63"/>
                    <a:pt x="8" y="40"/>
                    <a:pt x="0" y="1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4" name="Freeform 52"/>
            <p:cNvSpPr/>
            <p:nvPr userDrawn="1"/>
          </p:nvSpPr>
          <p:spPr bwMode="auto">
            <a:xfrm>
              <a:off x="2890838" y="3330575"/>
              <a:ext cx="96838" cy="98425"/>
            </a:xfrm>
            <a:custGeom>
              <a:avLst/>
              <a:gdLst>
                <a:gd name="T0" fmla="*/ 5 w 95"/>
                <a:gd name="T1" fmla="*/ 24 h 96"/>
                <a:gd name="T2" fmla="*/ 3 w 95"/>
                <a:gd name="T3" fmla="*/ 26 h 96"/>
                <a:gd name="T4" fmla="*/ 41 w 95"/>
                <a:gd name="T5" fmla="*/ 11 h 96"/>
                <a:gd name="T6" fmla="*/ 65 w 95"/>
                <a:gd name="T7" fmla="*/ 3 h 96"/>
                <a:gd name="T8" fmla="*/ 77 w 95"/>
                <a:gd name="T9" fmla="*/ 13 h 96"/>
                <a:gd name="T10" fmla="*/ 95 w 95"/>
                <a:gd name="T11" fmla="*/ 68 h 96"/>
                <a:gd name="T12" fmla="*/ 79 w 95"/>
                <a:gd name="T13" fmla="*/ 76 h 96"/>
                <a:gd name="T14" fmla="*/ 53 w 95"/>
                <a:gd name="T15" fmla="*/ 86 h 96"/>
                <a:gd name="T16" fmla="*/ 26 w 95"/>
                <a:gd name="T17" fmla="*/ 96 h 96"/>
                <a:gd name="T18" fmla="*/ 9 w 95"/>
                <a:gd name="T19" fmla="*/ 61 h 96"/>
                <a:gd name="T20" fmla="*/ 3 w 95"/>
                <a:gd name="T21" fmla="*/ 43 h 96"/>
                <a:gd name="T22" fmla="*/ 2 w 95"/>
                <a:gd name="T23" fmla="*/ 26 h 96"/>
                <a:gd name="T24" fmla="*/ 5 w 95"/>
                <a:gd name="T25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96">
                  <a:moveTo>
                    <a:pt x="5" y="24"/>
                  </a:moveTo>
                  <a:cubicBezTo>
                    <a:pt x="4" y="25"/>
                    <a:pt x="3" y="25"/>
                    <a:pt x="3" y="26"/>
                  </a:cubicBezTo>
                  <a:cubicBezTo>
                    <a:pt x="16" y="21"/>
                    <a:pt x="28" y="16"/>
                    <a:pt x="41" y="11"/>
                  </a:cubicBezTo>
                  <a:cubicBezTo>
                    <a:pt x="49" y="8"/>
                    <a:pt x="57" y="7"/>
                    <a:pt x="65" y="3"/>
                  </a:cubicBezTo>
                  <a:cubicBezTo>
                    <a:pt x="72" y="0"/>
                    <a:pt x="75" y="8"/>
                    <a:pt x="77" y="13"/>
                  </a:cubicBezTo>
                  <a:cubicBezTo>
                    <a:pt x="84" y="29"/>
                    <a:pt x="95" y="50"/>
                    <a:pt x="95" y="68"/>
                  </a:cubicBezTo>
                  <a:cubicBezTo>
                    <a:pt x="90" y="74"/>
                    <a:pt x="87" y="74"/>
                    <a:pt x="79" y="76"/>
                  </a:cubicBezTo>
                  <a:cubicBezTo>
                    <a:pt x="70" y="81"/>
                    <a:pt x="61" y="82"/>
                    <a:pt x="53" y="86"/>
                  </a:cubicBezTo>
                  <a:cubicBezTo>
                    <a:pt x="44" y="90"/>
                    <a:pt x="35" y="94"/>
                    <a:pt x="26" y="96"/>
                  </a:cubicBezTo>
                  <a:cubicBezTo>
                    <a:pt x="19" y="86"/>
                    <a:pt x="13" y="74"/>
                    <a:pt x="9" y="61"/>
                  </a:cubicBezTo>
                  <a:cubicBezTo>
                    <a:pt x="6" y="55"/>
                    <a:pt x="6" y="48"/>
                    <a:pt x="3" y="43"/>
                  </a:cubicBezTo>
                  <a:cubicBezTo>
                    <a:pt x="0" y="38"/>
                    <a:pt x="3" y="32"/>
                    <a:pt x="2" y="26"/>
                  </a:cubicBezTo>
                  <a:cubicBezTo>
                    <a:pt x="3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5" name="Freeform 53"/>
            <p:cNvSpPr/>
            <p:nvPr userDrawn="1"/>
          </p:nvSpPr>
          <p:spPr bwMode="auto">
            <a:xfrm>
              <a:off x="3025775" y="3268663"/>
              <a:ext cx="111125" cy="106363"/>
            </a:xfrm>
            <a:custGeom>
              <a:avLst/>
              <a:gdLst>
                <a:gd name="T0" fmla="*/ 6 w 110"/>
                <a:gd name="T1" fmla="*/ 28 h 105"/>
                <a:gd name="T2" fmla="*/ 3 w 110"/>
                <a:gd name="T3" fmla="*/ 31 h 105"/>
                <a:gd name="T4" fmla="*/ 48 w 110"/>
                <a:gd name="T5" fmla="*/ 13 h 105"/>
                <a:gd name="T6" fmla="*/ 76 w 110"/>
                <a:gd name="T7" fmla="*/ 4 h 105"/>
                <a:gd name="T8" fmla="*/ 90 w 110"/>
                <a:gd name="T9" fmla="*/ 14 h 105"/>
                <a:gd name="T10" fmla="*/ 110 w 110"/>
                <a:gd name="T11" fmla="*/ 74 h 105"/>
                <a:gd name="T12" fmla="*/ 91 w 110"/>
                <a:gd name="T13" fmla="*/ 84 h 105"/>
                <a:gd name="T14" fmla="*/ 60 w 110"/>
                <a:gd name="T15" fmla="*/ 94 h 105"/>
                <a:gd name="T16" fmla="*/ 29 w 110"/>
                <a:gd name="T17" fmla="*/ 105 h 105"/>
                <a:gd name="T18" fmla="*/ 9 w 110"/>
                <a:gd name="T19" fmla="*/ 70 h 105"/>
                <a:gd name="T20" fmla="*/ 3 w 110"/>
                <a:gd name="T21" fmla="*/ 50 h 105"/>
                <a:gd name="T22" fmla="*/ 2 w 110"/>
                <a:gd name="T23" fmla="*/ 32 h 105"/>
                <a:gd name="T24" fmla="*/ 6 w 110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5">
                  <a:moveTo>
                    <a:pt x="6" y="28"/>
                  </a:moveTo>
                  <a:cubicBezTo>
                    <a:pt x="5" y="29"/>
                    <a:pt x="4" y="29"/>
                    <a:pt x="3" y="31"/>
                  </a:cubicBezTo>
                  <a:cubicBezTo>
                    <a:pt x="18" y="25"/>
                    <a:pt x="33" y="19"/>
                    <a:pt x="48" y="13"/>
                  </a:cubicBezTo>
                  <a:cubicBezTo>
                    <a:pt x="57" y="9"/>
                    <a:pt x="66" y="7"/>
                    <a:pt x="76" y="4"/>
                  </a:cubicBezTo>
                  <a:cubicBezTo>
                    <a:pt x="84" y="0"/>
                    <a:pt x="87" y="8"/>
                    <a:pt x="90" y="14"/>
                  </a:cubicBezTo>
                  <a:cubicBezTo>
                    <a:pt x="97" y="31"/>
                    <a:pt x="110" y="54"/>
                    <a:pt x="110" y="74"/>
                  </a:cubicBezTo>
                  <a:cubicBezTo>
                    <a:pt x="103" y="81"/>
                    <a:pt x="99" y="80"/>
                    <a:pt x="91" y="84"/>
                  </a:cubicBezTo>
                  <a:cubicBezTo>
                    <a:pt x="80" y="88"/>
                    <a:pt x="70" y="90"/>
                    <a:pt x="60" y="94"/>
                  </a:cubicBezTo>
                  <a:cubicBezTo>
                    <a:pt x="49" y="98"/>
                    <a:pt x="39" y="103"/>
                    <a:pt x="29" y="105"/>
                  </a:cubicBezTo>
                  <a:cubicBezTo>
                    <a:pt x="20" y="95"/>
                    <a:pt x="14" y="82"/>
                    <a:pt x="9" y="70"/>
                  </a:cubicBezTo>
                  <a:cubicBezTo>
                    <a:pt x="7" y="63"/>
                    <a:pt x="7" y="55"/>
                    <a:pt x="3" y="50"/>
                  </a:cubicBezTo>
                  <a:cubicBezTo>
                    <a:pt x="0" y="44"/>
                    <a:pt x="3" y="37"/>
                    <a:pt x="2" y="32"/>
                  </a:cubicBezTo>
                  <a:cubicBezTo>
                    <a:pt x="4" y="30"/>
                    <a:pt x="4" y="28"/>
                    <a:pt x="6" y="2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6" name="Freeform 54"/>
            <p:cNvSpPr/>
            <p:nvPr userDrawn="1"/>
          </p:nvSpPr>
          <p:spPr bwMode="auto">
            <a:xfrm>
              <a:off x="3168650" y="3201988"/>
              <a:ext cx="128588" cy="122238"/>
            </a:xfrm>
            <a:custGeom>
              <a:avLst/>
              <a:gdLst>
                <a:gd name="T0" fmla="*/ 7 w 127"/>
                <a:gd name="T1" fmla="*/ 31 h 121"/>
                <a:gd name="T2" fmla="*/ 4 w 127"/>
                <a:gd name="T3" fmla="*/ 36 h 121"/>
                <a:gd name="T4" fmla="*/ 55 w 127"/>
                <a:gd name="T5" fmla="*/ 15 h 121"/>
                <a:gd name="T6" fmla="*/ 86 w 127"/>
                <a:gd name="T7" fmla="*/ 4 h 121"/>
                <a:gd name="T8" fmla="*/ 102 w 127"/>
                <a:gd name="T9" fmla="*/ 17 h 121"/>
                <a:gd name="T10" fmla="*/ 126 w 127"/>
                <a:gd name="T11" fmla="*/ 85 h 121"/>
                <a:gd name="T12" fmla="*/ 104 w 127"/>
                <a:gd name="T13" fmla="*/ 96 h 121"/>
                <a:gd name="T14" fmla="*/ 68 w 127"/>
                <a:gd name="T15" fmla="*/ 108 h 121"/>
                <a:gd name="T16" fmla="*/ 32 w 127"/>
                <a:gd name="T17" fmla="*/ 121 h 121"/>
                <a:gd name="T18" fmla="*/ 11 w 127"/>
                <a:gd name="T19" fmla="*/ 80 h 121"/>
                <a:gd name="T20" fmla="*/ 3 w 127"/>
                <a:gd name="T21" fmla="*/ 57 h 121"/>
                <a:gd name="T22" fmla="*/ 3 w 127"/>
                <a:gd name="T23" fmla="*/ 36 h 121"/>
                <a:gd name="T24" fmla="*/ 7 w 127"/>
                <a:gd name="T25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1">
                  <a:moveTo>
                    <a:pt x="7" y="31"/>
                  </a:moveTo>
                  <a:cubicBezTo>
                    <a:pt x="6" y="32"/>
                    <a:pt x="5" y="34"/>
                    <a:pt x="4" y="36"/>
                  </a:cubicBezTo>
                  <a:cubicBezTo>
                    <a:pt x="21" y="29"/>
                    <a:pt x="37" y="22"/>
                    <a:pt x="55" y="15"/>
                  </a:cubicBezTo>
                  <a:cubicBezTo>
                    <a:pt x="65" y="10"/>
                    <a:pt x="76" y="8"/>
                    <a:pt x="86" y="4"/>
                  </a:cubicBezTo>
                  <a:cubicBezTo>
                    <a:pt x="96" y="0"/>
                    <a:pt x="99" y="10"/>
                    <a:pt x="102" y="17"/>
                  </a:cubicBezTo>
                  <a:cubicBezTo>
                    <a:pt x="110" y="36"/>
                    <a:pt x="127" y="62"/>
                    <a:pt x="126" y="85"/>
                  </a:cubicBezTo>
                  <a:cubicBezTo>
                    <a:pt x="119" y="92"/>
                    <a:pt x="114" y="92"/>
                    <a:pt x="104" y="96"/>
                  </a:cubicBezTo>
                  <a:cubicBezTo>
                    <a:pt x="93" y="101"/>
                    <a:pt x="80" y="103"/>
                    <a:pt x="68" y="108"/>
                  </a:cubicBezTo>
                  <a:cubicBezTo>
                    <a:pt x="57" y="113"/>
                    <a:pt x="44" y="119"/>
                    <a:pt x="32" y="121"/>
                  </a:cubicBezTo>
                  <a:cubicBezTo>
                    <a:pt x="23" y="109"/>
                    <a:pt x="16" y="94"/>
                    <a:pt x="11" y="80"/>
                  </a:cubicBezTo>
                  <a:cubicBezTo>
                    <a:pt x="8" y="72"/>
                    <a:pt x="7" y="63"/>
                    <a:pt x="3" y="57"/>
                  </a:cubicBezTo>
                  <a:cubicBezTo>
                    <a:pt x="0" y="50"/>
                    <a:pt x="4" y="42"/>
                    <a:pt x="3" y="36"/>
                  </a:cubicBezTo>
                  <a:cubicBezTo>
                    <a:pt x="5" y="34"/>
                    <a:pt x="6" y="33"/>
                    <a:pt x="7" y="31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7" name="Freeform 55"/>
            <p:cNvSpPr/>
            <p:nvPr userDrawn="1"/>
          </p:nvSpPr>
          <p:spPr bwMode="auto">
            <a:xfrm>
              <a:off x="3255963" y="3173413"/>
              <a:ext cx="114300" cy="120650"/>
            </a:xfrm>
            <a:custGeom>
              <a:avLst/>
              <a:gdLst>
                <a:gd name="T0" fmla="*/ 7 w 112"/>
                <a:gd name="T1" fmla="*/ 25 h 119"/>
                <a:gd name="T2" fmla="*/ 4 w 112"/>
                <a:gd name="T3" fmla="*/ 29 h 119"/>
                <a:gd name="T4" fmla="*/ 60 w 112"/>
                <a:gd name="T5" fmla="*/ 6 h 119"/>
                <a:gd name="T6" fmla="*/ 80 w 112"/>
                <a:gd name="T7" fmla="*/ 0 h 119"/>
                <a:gd name="T8" fmla="*/ 112 w 112"/>
                <a:gd name="T9" fmla="*/ 91 h 119"/>
                <a:gd name="T10" fmla="*/ 73 w 112"/>
                <a:gd name="T11" fmla="*/ 104 h 119"/>
                <a:gd name="T12" fmla="*/ 34 w 112"/>
                <a:gd name="T13" fmla="*/ 119 h 119"/>
                <a:gd name="T14" fmla="*/ 11 w 112"/>
                <a:gd name="T15" fmla="*/ 76 h 119"/>
                <a:gd name="T16" fmla="*/ 4 w 112"/>
                <a:gd name="T17" fmla="*/ 51 h 119"/>
                <a:gd name="T18" fmla="*/ 3 w 112"/>
                <a:gd name="T19" fmla="*/ 30 h 119"/>
                <a:gd name="T20" fmla="*/ 7 w 112"/>
                <a:gd name="T21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9">
                  <a:moveTo>
                    <a:pt x="7" y="25"/>
                  </a:moveTo>
                  <a:cubicBezTo>
                    <a:pt x="6" y="26"/>
                    <a:pt x="5" y="27"/>
                    <a:pt x="4" y="29"/>
                  </a:cubicBezTo>
                  <a:cubicBezTo>
                    <a:pt x="22" y="21"/>
                    <a:pt x="40" y="14"/>
                    <a:pt x="60" y="6"/>
                  </a:cubicBezTo>
                  <a:cubicBezTo>
                    <a:pt x="66" y="4"/>
                    <a:pt x="73" y="2"/>
                    <a:pt x="80" y="0"/>
                  </a:cubicBezTo>
                  <a:cubicBezTo>
                    <a:pt x="90" y="30"/>
                    <a:pt x="101" y="61"/>
                    <a:pt x="112" y="91"/>
                  </a:cubicBezTo>
                  <a:cubicBezTo>
                    <a:pt x="98" y="96"/>
                    <a:pt x="85" y="99"/>
                    <a:pt x="73" y="104"/>
                  </a:cubicBezTo>
                  <a:cubicBezTo>
                    <a:pt x="60" y="110"/>
                    <a:pt x="47" y="116"/>
                    <a:pt x="34" y="119"/>
                  </a:cubicBezTo>
                  <a:cubicBezTo>
                    <a:pt x="25" y="106"/>
                    <a:pt x="17" y="90"/>
                    <a:pt x="11" y="76"/>
                  </a:cubicBezTo>
                  <a:cubicBezTo>
                    <a:pt x="8" y="68"/>
                    <a:pt x="8" y="58"/>
                    <a:pt x="4" y="51"/>
                  </a:cubicBezTo>
                  <a:cubicBezTo>
                    <a:pt x="0" y="45"/>
                    <a:pt x="4" y="37"/>
                    <a:pt x="3" y="30"/>
                  </a:cubicBezTo>
                  <a:cubicBezTo>
                    <a:pt x="5" y="28"/>
                    <a:pt x="5" y="27"/>
                    <a:pt x="7" y="25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8" name="Freeform 56"/>
            <p:cNvSpPr/>
            <p:nvPr userDrawn="1"/>
          </p:nvSpPr>
          <p:spPr bwMode="auto">
            <a:xfrm>
              <a:off x="2897188" y="3079750"/>
              <a:ext cx="98425" cy="107950"/>
            </a:xfrm>
            <a:custGeom>
              <a:avLst/>
              <a:gdLst>
                <a:gd name="T0" fmla="*/ 76 w 97"/>
                <a:gd name="T1" fmla="*/ 0 h 106"/>
                <a:gd name="T2" fmla="*/ 97 w 97"/>
                <a:gd name="T3" fmla="*/ 68 h 106"/>
                <a:gd name="T4" fmla="*/ 80 w 97"/>
                <a:gd name="T5" fmla="*/ 80 h 106"/>
                <a:gd name="T6" fmla="*/ 51 w 97"/>
                <a:gd name="T7" fmla="*/ 92 h 106"/>
                <a:gd name="T8" fmla="*/ 23 w 97"/>
                <a:gd name="T9" fmla="*/ 106 h 106"/>
                <a:gd name="T10" fmla="*/ 0 w 97"/>
                <a:gd name="T11" fmla="*/ 41 h 106"/>
                <a:gd name="T12" fmla="*/ 76 w 97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6">
                  <a:moveTo>
                    <a:pt x="76" y="0"/>
                  </a:moveTo>
                  <a:cubicBezTo>
                    <a:pt x="85" y="13"/>
                    <a:pt x="92" y="61"/>
                    <a:pt x="97" y="68"/>
                  </a:cubicBezTo>
                  <a:cubicBezTo>
                    <a:pt x="91" y="75"/>
                    <a:pt x="88" y="75"/>
                    <a:pt x="80" y="80"/>
                  </a:cubicBezTo>
                  <a:cubicBezTo>
                    <a:pt x="70" y="84"/>
                    <a:pt x="60" y="87"/>
                    <a:pt x="51" y="92"/>
                  </a:cubicBezTo>
                  <a:cubicBezTo>
                    <a:pt x="42" y="97"/>
                    <a:pt x="33" y="103"/>
                    <a:pt x="23" y="106"/>
                  </a:cubicBezTo>
                  <a:cubicBezTo>
                    <a:pt x="14" y="65"/>
                    <a:pt x="2" y="49"/>
                    <a:pt x="0" y="41"/>
                  </a:cubicBezTo>
                  <a:cubicBezTo>
                    <a:pt x="25" y="27"/>
                    <a:pt x="50" y="14"/>
                    <a:pt x="76" y="0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9" name="Freeform 57"/>
            <p:cNvSpPr/>
            <p:nvPr userDrawn="1"/>
          </p:nvSpPr>
          <p:spPr bwMode="auto">
            <a:xfrm>
              <a:off x="2922588" y="3217863"/>
              <a:ext cx="125413" cy="109538"/>
            </a:xfrm>
            <a:custGeom>
              <a:avLst/>
              <a:gdLst>
                <a:gd name="T0" fmla="*/ 64 w 123"/>
                <a:gd name="T1" fmla="*/ 17 h 108"/>
                <a:gd name="T2" fmla="*/ 98 w 123"/>
                <a:gd name="T3" fmla="*/ 4 h 108"/>
                <a:gd name="T4" fmla="*/ 123 w 123"/>
                <a:gd name="T5" fmla="*/ 75 h 108"/>
                <a:gd name="T6" fmla="*/ 105 w 123"/>
                <a:gd name="T7" fmla="*/ 86 h 108"/>
                <a:gd name="T8" fmla="*/ 77 w 123"/>
                <a:gd name="T9" fmla="*/ 96 h 108"/>
                <a:gd name="T10" fmla="*/ 48 w 123"/>
                <a:gd name="T11" fmla="*/ 108 h 108"/>
                <a:gd name="T12" fmla="*/ 64 w 123"/>
                <a:gd name="T1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8">
                  <a:moveTo>
                    <a:pt x="64" y="17"/>
                  </a:moveTo>
                  <a:cubicBezTo>
                    <a:pt x="74" y="13"/>
                    <a:pt x="89" y="7"/>
                    <a:pt x="98" y="4"/>
                  </a:cubicBezTo>
                  <a:cubicBezTo>
                    <a:pt x="108" y="0"/>
                    <a:pt x="117" y="67"/>
                    <a:pt x="123" y="75"/>
                  </a:cubicBezTo>
                  <a:cubicBezTo>
                    <a:pt x="116" y="82"/>
                    <a:pt x="113" y="82"/>
                    <a:pt x="105" y="86"/>
                  </a:cubicBezTo>
                  <a:cubicBezTo>
                    <a:pt x="95" y="89"/>
                    <a:pt x="86" y="92"/>
                    <a:pt x="77" y="96"/>
                  </a:cubicBezTo>
                  <a:cubicBezTo>
                    <a:pt x="67" y="101"/>
                    <a:pt x="57" y="105"/>
                    <a:pt x="48" y="108"/>
                  </a:cubicBezTo>
                  <a:cubicBezTo>
                    <a:pt x="25" y="23"/>
                    <a:pt x="0" y="46"/>
                    <a:pt x="64" y="17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0" name="Freeform 58"/>
            <p:cNvSpPr/>
            <p:nvPr userDrawn="1"/>
          </p:nvSpPr>
          <p:spPr bwMode="auto">
            <a:xfrm>
              <a:off x="3097213" y="3386138"/>
              <a:ext cx="142875" cy="107950"/>
            </a:xfrm>
            <a:custGeom>
              <a:avLst/>
              <a:gdLst>
                <a:gd name="T0" fmla="*/ 75 w 141"/>
                <a:gd name="T1" fmla="*/ 14 h 107"/>
                <a:gd name="T2" fmla="*/ 115 w 141"/>
                <a:gd name="T3" fmla="*/ 3 h 107"/>
                <a:gd name="T4" fmla="*/ 141 w 141"/>
                <a:gd name="T5" fmla="*/ 79 h 107"/>
                <a:gd name="T6" fmla="*/ 121 w 141"/>
                <a:gd name="T7" fmla="*/ 88 h 107"/>
                <a:gd name="T8" fmla="*/ 88 w 141"/>
                <a:gd name="T9" fmla="*/ 97 h 107"/>
                <a:gd name="T10" fmla="*/ 53 w 141"/>
                <a:gd name="T11" fmla="*/ 107 h 107"/>
                <a:gd name="T12" fmla="*/ 75 w 141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7">
                  <a:moveTo>
                    <a:pt x="75" y="14"/>
                  </a:moveTo>
                  <a:cubicBezTo>
                    <a:pt x="85" y="11"/>
                    <a:pt x="104" y="6"/>
                    <a:pt x="115" y="3"/>
                  </a:cubicBezTo>
                  <a:cubicBezTo>
                    <a:pt x="126" y="0"/>
                    <a:pt x="135" y="70"/>
                    <a:pt x="141" y="79"/>
                  </a:cubicBezTo>
                  <a:cubicBezTo>
                    <a:pt x="134" y="85"/>
                    <a:pt x="130" y="86"/>
                    <a:pt x="121" y="88"/>
                  </a:cubicBezTo>
                  <a:cubicBezTo>
                    <a:pt x="109" y="91"/>
                    <a:pt x="98" y="93"/>
                    <a:pt x="88" y="97"/>
                  </a:cubicBezTo>
                  <a:cubicBezTo>
                    <a:pt x="77" y="101"/>
                    <a:pt x="65" y="105"/>
                    <a:pt x="53" y="107"/>
                  </a:cubicBezTo>
                  <a:cubicBezTo>
                    <a:pt x="31" y="17"/>
                    <a:pt x="0" y="39"/>
                    <a:pt x="75" y="14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1" name="Freeform 59"/>
            <p:cNvSpPr/>
            <p:nvPr userDrawn="1"/>
          </p:nvSpPr>
          <p:spPr bwMode="auto">
            <a:xfrm>
              <a:off x="2932113" y="3300413"/>
              <a:ext cx="122238" cy="104775"/>
            </a:xfrm>
            <a:custGeom>
              <a:avLst/>
              <a:gdLst>
                <a:gd name="T0" fmla="*/ 64 w 122"/>
                <a:gd name="T1" fmla="*/ 15 h 103"/>
                <a:gd name="T2" fmla="*/ 97 w 122"/>
                <a:gd name="T3" fmla="*/ 3 h 103"/>
                <a:gd name="T4" fmla="*/ 122 w 122"/>
                <a:gd name="T5" fmla="*/ 73 h 103"/>
                <a:gd name="T6" fmla="*/ 104 w 122"/>
                <a:gd name="T7" fmla="*/ 82 h 103"/>
                <a:gd name="T8" fmla="*/ 75 w 122"/>
                <a:gd name="T9" fmla="*/ 92 h 103"/>
                <a:gd name="T10" fmla="*/ 47 w 122"/>
                <a:gd name="T11" fmla="*/ 103 h 103"/>
                <a:gd name="T12" fmla="*/ 64 w 122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3">
                  <a:moveTo>
                    <a:pt x="64" y="15"/>
                  </a:moveTo>
                  <a:cubicBezTo>
                    <a:pt x="73" y="11"/>
                    <a:pt x="89" y="6"/>
                    <a:pt x="97" y="3"/>
                  </a:cubicBezTo>
                  <a:cubicBezTo>
                    <a:pt x="106" y="0"/>
                    <a:pt x="115" y="65"/>
                    <a:pt x="122" y="73"/>
                  </a:cubicBezTo>
                  <a:cubicBezTo>
                    <a:pt x="116" y="79"/>
                    <a:pt x="112" y="80"/>
                    <a:pt x="104" y="82"/>
                  </a:cubicBezTo>
                  <a:cubicBezTo>
                    <a:pt x="95" y="86"/>
                    <a:pt x="85" y="89"/>
                    <a:pt x="75" y="92"/>
                  </a:cubicBezTo>
                  <a:cubicBezTo>
                    <a:pt x="66" y="96"/>
                    <a:pt x="56" y="100"/>
                    <a:pt x="47" y="103"/>
                  </a:cubicBezTo>
                  <a:cubicBezTo>
                    <a:pt x="26" y="19"/>
                    <a:pt x="0" y="40"/>
                    <a:pt x="64" y="15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2" name="Freeform 60"/>
            <p:cNvSpPr/>
            <p:nvPr userDrawn="1"/>
          </p:nvSpPr>
          <p:spPr bwMode="auto">
            <a:xfrm>
              <a:off x="2811463" y="3192463"/>
              <a:ext cx="114300" cy="104775"/>
            </a:xfrm>
            <a:custGeom>
              <a:avLst/>
              <a:gdLst>
                <a:gd name="T0" fmla="*/ 58 w 112"/>
                <a:gd name="T1" fmla="*/ 16 h 104"/>
                <a:gd name="T2" fmla="*/ 87 w 112"/>
                <a:gd name="T3" fmla="*/ 3 h 104"/>
                <a:gd name="T4" fmla="*/ 112 w 112"/>
                <a:gd name="T5" fmla="*/ 72 h 104"/>
                <a:gd name="T6" fmla="*/ 95 w 112"/>
                <a:gd name="T7" fmla="*/ 82 h 104"/>
                <a:gd name="T8" fmla="*/ 70 w 112"/>
                <a:gd name="T9" fmla="*/ 92 h 104"/>
                <a:gd name="T10" fmla="*/ 45 w 112"/>
                <a:gd name="T11" fmla="*/ 104 h 104"/>
                <a:gd name="T12" fmla="*/ 58 w 112"/>
                <a:gd name="T13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58" y="16"/>
                  </a:moveTo>
                  <a:cubicBezTo>
                    <a:pt x="66" y="13"/>
                    <a:pt x="79" y="7"/>
                    <a:pt x="87" y="3"/>
                  </a:cubicBezTo>
                  <a:cubicBezTo>
                    <a:pt x="97" y="0"/>
                    <a:pt x="106" y="64"/>
                    <a:pt x="112" y="72"/>
                  </a:cubicBezTo>
                  <a:cubicBezTo>
                    <a:pt x="106" y="78"/>
                    <a:pt x="103" y="78"/>
                    <a:pt x="95" y="82"/>
                  </a:cubicBezTo>
                  <a:cubicBezTo>
                    <a:pt x="87" y="86"/>
                    <a:pt x="78" y="88"/>
                    <a:pt x="70" y="92"/>
                  </a:cubicBezTo>
                  <a:cubicBezTo>
                    <a:pt x="62" y="96"/>
                    <a:pt x="53" y="101"/>
                    <a:pt x="45" y="104"/>
                  </a:cubicBezTo>
                  <a:cubicBezTo>
                    <a:pt x="24" y="22"/>
                    <a:pt x="0" y="45"/>
                    <a:pt x="58" y="16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3" name="Freeform 61"/>
            <p:cNvSpPr/>
            <p:nvPr userDrawn="1"/>
          </p:nvSpPr>
          <p:spPr bwMode="auto">
            <a:xfrm>
              <a:off x="2936875" y="3121025"/>
              <a:ext cx="130175" cy="117475"/>
            </a:xfrm>
            <a:custGeom>
              <a:avLst/>
              <a:gdLst>
                <a:gd name="T0" fmla="*/ 68 w 128"/>
                <a:gd name="T1" fmla="*/ 19 h 116"/>
                <a:gd name="T2" fmla="*/ 102 w 128"/>
                <a:gd name="T3" fmla="*/ 5 h 116"/>
                <a:gd name="T4" fmla="*/ 128 w 128"/>
                <a:gd name="T5" fmla="*/ 78 h 116"/>
                <a:gd name="T6" fmla="*/ 109 w 128"/>
                <a:gd name="T7" fmla="*/ 89 h 116"/>
                <a:gd name="T8" fmla="*/ 80 w 128"/>
                <a:gd name="T9" fmla="*/ 101 h 116"/>
                <a:gd name="T10" fmla="*/ 49 w 128"/>
                <a:gd name="T11" fmla="*/ 116 h 116"/>
                <a:gd name="T12" fmla="*/ 68 w 128"/>
                <a:gd name="T13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6">
                  <a:moveTo>
                    <a:pt x="68" y="19"/>
                  </a:moveTo>
                  <a:cubicBezTo>
                    <a:pt x="77" y="15"/>
                    <a:pt x="93" y="8"/>
                    <a:pt x="102" y="5"/>
                  </a:cubicBezTo>
                  <a:cubicBezTo>
                    <a:pt x="112" y="0"/>
                    <a:pt x="121" y="70"/>
                    <a:pt x="128" y="78"/>
                  </a:cubicBezTo>
                  <a:cubicBezTo>
                    <a:pt x="121" y="85"/>
                    <a:pt x="118" y="85"/>
                    <a:pt x="109" y="89"/>
                  </a:cubicBezTo>
                  <a:cubicBezTo>
                    <a:pt x="99" y="93"/>
                    <a:pt x="89" y="97"/>
                    <a:pt x="80" y="101"/>
                  </a:cubicBezTo>
                  <a:cubicBezTo>
                    <a:pt x="71" y="106"/>
                    <a:pt x="61" y="112"/>
                    <a:pt x="49" y="116"/>
                  </a:cubicBezTo>
                  <a:cubicBezTo>
                    <a:pt x="28" y="27"/>
                    <a:pt x="0" y="53"/>
                    <a:pt x="68" y="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4" name="Freeform 62"/>
            <p:cNvSpPr/>
            <p:nvPr userDrawn="1"/>
          </p:nvSpPr>
          <p:spPr bwMode="auto">
            <a:xfrm>
              <a:off x="3187700" y="2914650"/>
              <a:ext cx="87313" cy="114300"/>
            </a:xfrm>
            <a:custGeom>
              <a:avLst/>
              <a:gdLst>
                <a:gd name="T0" fmla="*/ 86 w 86"/>
                <a:gd name="T1" fmla="*/ 86 h 114"/>
                <a:gd name="T2" fmla="*/ 69 w 86"/>
                <a:gd name="T3" fmla="*/ 94 h 114"/>
                <a:gd name="T4" fmla="*/ 30 w 86"/>
                <a:gd name="T5" fmla="*/ 114 h 114"/>
                <a:gd name="T6" fmla="*/ 0 w 86"/>
                <a:gd name="T7" fmla="*/ 30 h 114"/>
                <a:gd name="T8" fmla="*/ 55 w 86"/>
                <a:gd name="T9" fmla="*/ 0 h 114"/>
                <a:gd name="T10" fmla="*/ 86 w 86"/>
                <a:gd name="T11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4">
                  <a:moveTo>
                    <a:pt x="86" y="86"/>
                  </a:moveTo>
                  <a:cubicBezTo>
                    <a:pt x="80" y="88"/>
                    <a:pt x="75" y="91"/>
                    <a:pt x="69" y="94"/>
                  </a:cubicBezTo>
                  <a:cubicBezTo>
                    <a:pt x="57" y="101"/>
                    <a:pt x="43" y="109"/>
                    <a:pt x="30" y="114"/>
                  </a:cubicBezTo>
                  <a:cubicBezTo>
                    <a:pt x="16" y="58"/>
                    <a:pt x="0" y="40"/>
                    <a:pt x="0" y="30"/>
                  </a:cubicBezTo>
                  <a:cubicBezTo>
                    <a:pt x="18" y="20"/>
                    <a:pt x="36" y="10"/>
                    <a:pt x="55" y="0"/>
                  </a:cubicBezTo>
                  <a:cubicBezTo>
                    <a:pt x="65" y="28"/>
                    <a:pt x="76" y="56"/>
                    <a:pt x="86" y="86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5" name="Freeform 63"/>
            <p:cNvSpPr/>
            <p:nvPr userDrawn="1"/>
          </p:nvSpPr>
          <p:spPr bwMode="auto">
            <a:xfrm>
              <a:off x="3030538" y="3021013"/>
              <a:ext cx="76200" cy="98425"/>
            </a:xfrm>
            <a:custGeom>
              <a:avLst/>
              <a:gdLst>
                <a:gd name="T0" fmla="*/ 54 w 76"/>
                <a:gd name="T1" fmla="*/ 0 h 98"/>
                <a:gd name="T2" fmla="*/ 76 w 76"/>
                <a:gd name="T3" fmla="*/ 71 h 98"/>
                <a:gd name="T4" fmla="*/ 64 w 76"/>
                <a:gd name="T5" fmla="*/ 80 h 98"/>
                <a:gd name="T6" fmla="*/ 45 w 76"/>
                <a:gd name="T7" fmla="*/ 87 h 98"/>
                <a:gd name="T8" fmla="*/ 26 w 76"/>
                <a:gd name="T9" fmla="*/ 98 h 98"/>
                <a:gd name="T10" fmla="*/ 0 w 76"/>
                <a:gd name="T11" fmla="*/ 28 h 98"/>
                <a:gd name="T12" fmla="*/ 54 w 7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8">
                  <a:moveTo>
                    <a:pt x="54" y="0"/>
                  </a:moveTo>
                  <a:cubicBezTo>
                    <a:pt x="60" y="17"/>
                    <a:pt x="71" y="63"/>
                    <a:pt x="76" y="71"/>
                  </a:cubicBezTo>
                  <a:cubicBezTo>
                    <a:pt x="72" y="77"/>
                    <a:pt x="70" y="77"/>
                    <a:pt x="64" y="80"/>
                  </a:cubicBezTo>
                  <a:cubicBezTo>
                    <a:pt x="57" y="82"/>
                    <a:pt x="51" y="84"/>
                    <a:pt x="45" y="87"/>
                  </a:cubicBezTo>
                  <a:cubicBezTo>
                    <a:pt x="38" y="92"/>
                    <a:pt x="32" y="95"/>
                    <a:pt x="26" y="98"/>
                  </a:cubicBezTo>
                  <a:cubicBezTo>
                    <a:pt x="14" y="57"/>
                    <a:pt x="3" y="38"/>
                    <a:pt x="0" y="28"/>
                  </a:cubicBezTo>
                  <a:cubicBezTo>
                    <a:pt x="17" y="20"/>
                    <a:pt x="36" y="10"/>
                    <a:pt x="54" y="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6" name="Freeform 64"/>
            <p:cNvSpPr/>
            <p:nvPr userDrawn="1"/>
          </p:nvSpPr>
          <p:spPr bwMode="auto">
            <a:xfrm>
              <a:off x="3060700" y="3132138"/>
              <a:ext cx="153988" cy="128588"/>
            </a:xfrm>
            <a:custGeom>
              <a:avLst/>
              <a:gdLst>
                <a:gd name="T0" fmla="*/ 74 w 152"/>
                <a:gd name="T1" fmla="*/ 38 h 127"/>
                <a:gd name="T2" fmla="*/ 122 w 152"/>
                <a:gd name="T3" fmla="*/ 4 h 127"/>
                <a:gd name="T4" fmla="*/ 152 w 152"/>
                <a:gd name="T5" fmla="*/ 88 h 127"/>
                <a:gd name="T6" fmla="*/ 132 w 152"/>
                <a:gd name="T7" fmla="*/ 100 h 127"/>
                <a:gd name="T8" fmla="*/ 98 w 152"/>
                <a:gd name="T9" fmla="*/ 112 h 127"/>
                <a:gd name="T10" fmla="*/ 64 w 152"/>
                <a:gd name="T11" fmla="*/ 127 h 127"/>
                <a:gd name="T12" fmla="*/ 74 w 152"/>
                <a:gd name="T13" fmla="*/ 3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27">
                  <a:moveTo>
                    <a:pt x="74" y="38"/>
                  </a:moveTo>
                  <a:cubicBezTo>
                    <a:pt x="76" y="23"/>
                    <a:pt x="111" y="8"/>
                    <a:pt x="122" y="4"/>
                  </a:cubicBezTo>
                  <a:cubicBezTo>
                    <a:pt x="133" y="0"/>
                    <a:pt x="146" y="80"/>
                    <a:pt x="152" y="88"/>
                  </a:cubicBezTo>
                  <a:cubicBezTo>
                    <a:pt x="145" y="95"/>
                    <a:pt x="141" y="96"/>
                    <a:pt x="132" y="100"/>
                  </a:cubicBezTo>
                  <a:cubicBezTo>
                    <a:pt x="120" y="105"/>
                    <a:pt x="109" y="108"/>
                    <a:pt x="98" y="112"/>
                  </a:cubicBezTo>
                  <a:cubicBezTo>
                    <a:pt x="87" y="118"/>
                    <a:pt x="76" y="123"/>
                    <a:pt x="64" y="127"/>
                  </a:cubicBezTo>
                  <a:cubicBezTo>
                    <a:pt x="43" y="39"/>
                    <a:pt x="0" y="71"/>
                    <a:pt x="74" y="38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7" name="Freeform 65"/>
            <p:cNvSpPr/>
            <p:nvPr userDrawn="1"/>
          </p:nvSpPr>
          <p:spPr bwMode="auto">
            <a:xfrm>
              <a:off x="2957513" y="3043238"/>
              <a:ext cx="106363" cy="114300"/>
            </a:xfrm>
            <a:custGeom>
              <a:avLst/>
              <a:gdLst>
                <a:gd name="T0" fmla="*/ 82 w 104"/>
                <a:gd name="T1" fmla="*/ 0 h 112"/>
                <a:gd name="T2" fmla="*/ 104 w 104"/>
                <a:gd name="T3" fmla="*/ 71 h 112"/>
                <a:gd name="T4" fmla="*/ 85 w 104"/>
                <a:gd name="T5" fmla="*/ 83 h 112"/>
                <a:gd name="T6" fmla="*/ 56 w 104"/>
                <a:gd name="T7" fmla="*/ 96 h 112"/>
                <a:gd name="T8" fmla="*/ 24 w 104"/>
                <a:gd name="T9" fmla="*/ 112 h 112"/>
                <a:gd name="T10" fmla="*/ 0 w 104"/>
                <a:gd name="T11" fmla="*/ 44 h 112"/>
                <a:gd name="T12" fmla="*/ 82 w 10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2">
                  <a:moveTo>
                    <a:pt x="82" y="0"/>
                  </a:moveTo>
                  <a:cubicBezTo>
                    <a:pt x="90" y="13"/>
                    <a:pt x="98" y="64"/>
                    <a:pt x="104" y="71"/>
                  </a:cubicBezTo>
                  <a:cubicBezTo>
                    <a:pt x="97" y="78"/>
                    <a:pt x="93" y="78"/>
                    <a:pt x="85" y="83"/>
                  </a:cubicBezTo>
                  <a:cubicBezTo>
                    <a:pt x="75" y="87"/>
                    <a:pt x="65" y="91"/>
                    <a:pt x="56" y="96"/>
                  </a:cubicBezTo>
                  <a:cubicBezTo>
                    <a:pt x="45" y="102"/>
                    <a:pt x="34" y="109"/>
                    <a:pt x="24" y="112"/>
                  </a:cubicBezTo>
                  <a:cubicBezTo>
                    <a:pt x="14" y="69"/>
                    <a:pt x="2" y="53"/>
                    <a:pt x="0" y="44"/>
                  </a:cubicBezTo>
                  <a:cubicBezTo>
                    <a:pt x="26" y="30"/>
                    <a:pt x="54" y="15"/>
                    <a:pt x="82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8" name="Freeform 66"/>
            <p:cNvSpPr/>
            <p:nvPr userDrawn="1"/>
          </p:nvSpPr>
          <p:spPr bwMode="auto">
            <a:xfrm>
              <a:off x="3246438" y="3082925"/>
              <a:ext cx="90488" cy="106363"/>
            </a:xfrm>
            <a:custGeom>
              <a:avLst/>
              <a:gdLst>
                <a:gd name="T0" fmla="*/ 89 w 89"/>
                <a:gd name="T1" fmla="*/ 92 h 105"/>
                <a:gd name="T2" fmla="*/ 55 w 89"/>
                <a:gd name="T3" fmla="*/ 105 h 105"/>
                <a:gd name="T4" fmla="*/ 56 w 89"/>
                <a:gd name="T5" fmla="*/ 0 h 105"/>
                <a:gd name="T6" fmla="*/ 89 w 89"/>
                <a:gd name="T7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5">
                  <a:moveTo>
                    <a:pt x="89" y="92"/>
                  </a:moveTo>
                  <a:cubicBezTo>
                    <a:pt x="78" y="97"/>
                    <a:pt x="67" y="102"/>
                    <a:pt x="55" y="105"/>
                  </a:cubicBezTo>
                  <a:cubicBezTo>
                    <a:pt x="32" y="9"/>
                    <a:pt x="0" y="24"/>
                    <a:pt x="56" y="0"/>
                  </a:cubicBezTo>
                  <a:cubicBezTo>
                    <a:pt x="67" y="30"/>
                    <a:pt x="78" y="61"/>
                    <a:pt x="89" y="92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9" name="Freeform 67"/>
            <p:cNvSpPr/>
            <p:nvPr userDrawn="1"/>
          </p:nvSpPr>
          <p:spPr bwMode="auto">
            <a:xfrm>
              <a:off x="2870200" y="3419475"/>
              <a:ext cx="77788" cy="88900"/>
            </a:xfrm>
            <a:custGeom>
              <a:avLst/>
              <a:gdLst>
                <a:gd name="T0" fmla="*/ 23 w 76"/>
                <a:gd name="T1" fmla="*/ 12 h 88"/>
                <a:gd name="T2" fmla="*/ 52 w 76"/>
                <a:gd name="T3" fmla="*/ 3 h 88"/>
                <a:gd name="T4" fmla="*/ 76 w 76"/>
                <a:gd name="T5" fmla="*/ 69 h 88"/>
                <a:gd name="T6" fmla="*/ 60 w 76"/>
                <a:gd name="T7" fmla="*/ 77 h 88"/>
                <a:gd name="T8" fmla="*/ 35 w 76"/>
                <a:gd name="T9" fmla="*/ 85 h 88"/>
                <a:gd name="T10" fmla="*/ 24 w 76"/>
                <a:gd name="T11" fmla="*/ 88 h 88"/>
                <a:gd name="T12" fmla="*/ 0 w 76"/>
                <a:gd name="T13" fmla="*/ 20 h 88"/>
                <a:gd name="T14" fmla="*/ 23 w 76"/>
                <a:gd name="T1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8">
                  <a:moveTo>
                    <a:pt x="23" y="12"/>
                  </a:moveTo>
                  <a:cubicBezTo>
                    <a:pt x="31" y="9"/>
                    <a:pt x="44" y="5"/>
                    <a:pt x="52" y="3"/>
                  </a:cubicBezTo>
                  <a:cubicBezTo>
                    <a:pt x="61" y="0"/>
                    <a:pt x="70" y="61"/>
                    <a:pt x="76" y="69"/>
                  </a:cubicBezTo>
                  <a:cubicBezTo>
                    <a:pt x="70" y="74"/>
                    <a:pt x="67" y="75"/>
                    <a:pt x="60" y="77"/>
                  </a:cubicBezTo>
                  <a:cubicBezTo>
                    <a:pt x="51" y="80"/>
                    <a:pt x="43" y="81"/>
                    <a:pt x="35" y="85"/>
                  </a:cubicBezTo>
                  <a:cubicBezTo>
                    <a:pt x="31" y="86"/>
                    <a:pt x="28" y="87"/>
                    <a:pt x="24" y="88"/>
                  </a:cubicBezTo>
                  <a:cubicBezTo>
                    <a:pt x="16" y="65"/>
                    <a:pt x="8" y="43"/>
                    <a:pt x="0" y="20"/>
                  </a:cubicBezTo>
                  <a:cubicBezTo>
                    <a:pt x="6" y="18"/>
                    <a:pt x="13" y="15"/>
                    <a:pt x="23" y="1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0" name="Freeform 68"/>
            <p:cNvSpPr/>
            <p:nvPr userDrawn="1"/>
          </p:nvSpPr>
          <p:spPr bwMode="auto">
            <a:xfrm>
              <a:off x="3276600" y="3260725"/>
              <a:ext cx="123825" cy="114300"/>
            </a:xfrm>
            <a:custGeom>
              <a:avLst/>
              <a:gdLst>
                <a:gd name="T0" fmla="*/ 123 w 123"/>
                <a:gd name="T1" fmla="*/ 92 h 112"/>
                <a:gd name="T2" fmla="*/ 103 w 123"/>
                <a:gd name="T3" fmla="*/ 98 h 112"/>
                <a:gd name="T4" fmla="*/ 63 w 123"/>
                <a:gd name="T5" fmla="*/ 112 h 112"/>
                <a:gd name="T6" fmla="*/ 90 w 123"/>
                <a:gd name="T7" fmla="*/ 0 h 112"/>
                <a:gd name="T8" fmla="*/ 123 w 123"/>
                <a:gd name="T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2">
                  <a:moveTo>
                    <a:pt x="123" y="92"/>
                  </a:moveTo>
                  <a:cubicBezTo>
                    <a:pt x="116" y="94"/>
                    <a:pt x="110" y="96"/>
                    <a:pt x="103" y="98"/>
                  </a:cubicBezTo>
                  <a:cubicBezTo>
                    <a:pt x="90" y="104"/>
                    <a:pt x="76" y="109"/>
                    <a:pt x="63" y="112"/>
                  </a:cubicBezTo>
                  <a:cubicBezTo>
                    <a:pt x="36" y="6"/>
                    <a:pt x="0" y="32"/>
                    <a:pt x="90" y="0"/>
                  </a:cubicBezTo>
                  <a:cubicBezTo>
                    <a:pt x="100" y="31"/>
                    <a:pt x="111" y="61"/>
                    <a:pt x="123" y="9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1" name="Freeform 69"/>
            <p:cNvSpPr/>
            <p:nvPr userDrawn="1"/>
          </p:nvSpPr>
          <p:spPr bwMode="auto">
            <a:xfrm>
              <a:off x="2919413" y="3395663"/>
              <a:ext cx="100013" cy="95250"/>
            </a:xfrm>
            <a:custGeom>
              <a:avLst/>
              <a:gdLst>
                <a:gd name="T0" fmla="*/ 5 w 98"/>
                <a:gd name="T1" fmla="*/ 21 h 94"/>
                <a:gd name="T2" fmla="*/ 3 w 98"/>
                <a:gd name="T3" fmla="*/ 24 h 94"/>
                <a:gd name="T4" fmla="*/ 42 w 98"/>
                <a:gd name="T5" fmla="*/ 10 h 94"/>
                <a:gd name="T6" fmla="*/ 66 w 98"/>
                <a:gd name="T7" fmla="*/ 3 h 94"/>
                <a:gd name="T8" fmla="*/ 78 w 98"/>
                <a:gd name="T9" fmla="*/ 13 h 94"/>
                <a:gd name="T10" fmla="*/ 97 w 98"/>
                <a:gd name="T11" fmla="*/ 69 h 94"/>
                <a:gd name="T12" fmla="*/ 80 w 98"/>
                <a:gd name="T13" fmla="*/ 77 h 94"/>
                <a:gd name="T14" fmla="*/ 53 w 98"/>
                <a:gd name="T15" fmla="*/ 85 h 94"/>
                <a:gd name="T16" fmla="*/ 25 w 98"/>
                <a:gd name="T17" fmla="*/ 94 h 94"/>
                <a:gd name="T18" fmla="*/ 8 w 98"/>
                <a:gd name="T19" fmla="*/ 60 h 94"/>
                <a:gd name="T20" fmla="*/ 2 w 98"/>
                <a:gd name="T21" fmla="*/ 41 h 94"/>
                <a:gd name="T22" fmla="*/ 2 w 98"/>
                <a:gd name="T23" fmla="*/ 24 h 94"/>
                <a:gd name="T24" fmla="*/ 5 w 98"/>
                <a:gd name="T2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4">
                  <a:moveTo>
                    <a:pt x="5" y="21"/>
                  </a:moveTo>
                  <a:cubicBezTo>
                    <a:pt x="4" y="22"/>
                    <a:pt x="4" y="23"/>
                    <a:pt x="3" y="24"/>
                  </a:cubicBezTo>
                  <a:cubicBezTo>
                    <a:pt x="15" y="19"/>
                    <a:pt x="28" y="15"/>
                    <a:pt x="42" y="10"/>
                  </a:cubicBezTo>
                  <a:cubicBezTo>
                    <a:pt x="50" y="7"/>
                    <a:pt x="58" y="6"/>
                    <a:pt x="66" y="3"/>
                  </a:cubicBezTo>
                  <a:cubicBezTo>
                    <a:pt x="73" y="0"/>
                    <a:pt x="76" y="8"/>
                    <a:pt x="78" y="13"/>
                  </a:cubicBezTo>
                  <a:cubicBezTo>
                    <a:pt x="85" y="30"/>
                    <a:pt x="98" y="51"/>
                    <a:pt x="97" y="69"/>
                  </a:cubicBezTo>
                  <a:cubicBezTo>
                    <a:pt x="92" y="74"/>
                    <a:pt x="89" y="74"/>
                    <a:pt x="80" y="77"/>
                  </a:cubicBezTo>
                  <a:cubicBezTo>
                    <a:pt x="71" y="81"/>
                    <a:pt x="61" y="82"/>
                    <a:pt x="53" y="85"/>
                  </a:cubicBezTo>
                  <a:cubicBezTo>
                    <a:pt x="44" y="89"/>
                    <a:pt x="35" y="93"/>
                    <a:pt x="25" y="94"/>
                  </a:cubicBezTo>
                  <a:cubicBezTo>
                    <a:pt x="18" y="84"/>
                    <a:pt x="12" y="72"/>
                    <a:pt x="8" y="60"/>
                  </a:cubicBezTo>
                  <a:cubicBezTo>
                    <a:pt x="6" y="53"/>
                    <a:pt x="6" y="46"/>
                    <a:pt x="2" y="41"/>
                  </a:cubicBezTo>
                  <a:cubicBezTo>
                    <a:pt x="0" y="36"/>
                    <a:pt x="3" y="30"/>
                    <a:pt x="2" y="24"/>
                  </a:cubicBezTo>
                  <a:cubicBezTo>
                    <a:pt x="3" y="23"/>
                    <a:pt x="4" y="22"/>
                    <a:pt x="5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2" name="Freeform 70"/>
            <p:cNvSpPr/>
            <p:nvPr userDrawn="1"/>
          </p:nvSpPr>
          <p:spPr bwMode="auto">
            <a:xfrm>
              <a:off x="3057525" y="3341688"/>
              <a:ext cx="114300" cy="106363"/>
            </a:xfrm>
            <a:custGeom>
              <a:avLst/>
              <a:gdLst>
                <a:gd name="T0" fmla="*/ 6 w 112"/>
                <a:gd name="T1" fmla="*/ 24 h 104"/>
                <a:gd name="T2" fmla="*/ 5 w 112"/>
                <a:gd name="T3" fmla="*/ 27 h 104"/>
                <a:gd name="T4" fmla="*/ 50 w 112"/>
                <a:gd name="T5" fmla="*/ 11 h 104"/>
                <a:gd name="T6" fmla="*/ 77 w 112"/>
                <a:gd name="T7" fmla="*/ 3 h 104"/>
                <a:gd name="T8" fmla="*/ 92 w 112"/>
                <a:gd name="T9" fmla="*/ 15 h 104"/>
                <a:gd name="T10" fmla="*/ 112 w 112"/>
                <a:gd name="T11" fmla="*/ 74 h 104"/>
                <a:gd name="T12" fmla="*/ 92 w 112"/>
                <a:gd name="T13" fmla="*/ 84 h 104"/>
                <a:gd name="T14" fmla="*/ 61 w 112"/>
                <a:gd name="T15" fmla="*/ 93 h 104"/>
                <a:gd name="T16" fmla="*/ 29 w 112"/>
                <a:gd name="T17" fmla="*/ 104 h 104"/>
                <a:gd name="T18" fmla="*/ 10 w 112"/>
                <a:gd name="T19" fmla="*/ 66 h 104"/>
                <a:gd name="T20" fmla="*/ 4 w 112"/>
                <a:gd name="T21" fmla="*/ 46 h 104"/>
                <a:gd name="T22" fmla="*/ 3 w 112"/>
                <a:gd name="T23" fmla="*/ 28 h 104"/>
                <a:gd name="T24" fmla="*/ 6 w 112"/>
                <a:gd name="T2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4">
                  <a:moveTo>
                    <a:pt x="6" y="24"/>
                  </a:moveTo>
                  <a:cubicBezTo>
                    <a:pt x="6" y="25"/>
                    <a:pt x="5" y="27"/>
                    <a:pt x="5" y="27"/>
                  </a:cubicBezTo>
                  <a:cubicBezTo>
                    <a:pt x="18" y="22"/>
                    <a:pt x="34" y="17"/>
                    <a:pt x="50" y="11"/>
                  </a:cubicBezTo>
                  <a:cubicBezTo>
                    <a:pt x="59" y="8"/>
                    <a:pt x="68" y="7"/>
                    <a:pt x="77" y="3"/>
                  </a:cubicBezTo>
                  <a:cubicBezTo>
                    <a:pt x="86" y="0"/>
                    <a:pt x="89" y="9"/>
                    <a:pt x="92" y="15"/>
                  </a:cubicBezTo>
                  <a:cubicBezTo>
                    <a:pt x="99" y="32"/>
                    <a:pt x="112" y="55"/>
                    <a:pt x="112" y="74"/>
                  </a:cubicBezTo>
                  <a:cubicBezTo>
                    <a:pt x="105" y="81"/>
                    <a:pt x="102" y="81"/>
                    <a:pt x="92" y="84"/>
                  </a:cubicBezTo>
                  <a:cubicBezTo>
                    <a:pt x="82" y="88"/>
                    <a:pt x="71" y="90"/>
                    <a:pt x="61" y="93"/>
                  </a:cubicBezTo>
                  <a:cubicBezTo>
                    <a:pt x="50" y="97"/>
                    <a:pt x="40" y="102"/>
                    <a:pt x="29" y="104"/>
                  </a:cubicBezTo>
                  <a:cubicBezTo>
                    <a:pt x="22" y="93"/>
                    <a:pt x="15" y="80"/>
                    <a:pt x="10" y="66"/>
                  </a:cubicBezTo>
                  <a:cubicBezTo>
                    <a:pt x="7" y="60"/>
                    <a:pt x="7" y="51"/>
                    <a:pt x="4" y="46"/>
                  </a:cubicBezTo>
                  <a:cubicBezTo>
                    <a:pt x="0" y="40"/>
                    <a:pt x="4" y="33"/>
                    <a:pt x="3" y="28"/>
                  </a:cubicBezTo>
                  <a:cubicBezTo>
                    <a:pt x="5" y="27"/>
                    <a:pt x="5" y="25"/>
                    <a:pt x="6" y="2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3" name="Freeform 71"/>
            <p:cNvSpPr/>
            <p:nvPr userDrawn="1"/>
          </p:nvSpPr>
          <p:spPr bwMode="auto">
            <a:xfrm>
              <a:off x="3213100" y="3284538"/>
              <a:ext cx="131763" cy="120650"/>
            </a:xfrm>
            <a:custGeom>
              <a:avLst/>
              <a:gdLst>
                <a:gd name="T0" fmla="*/ 7 w 130"/>
                <a:gd name="T1" fmla="*/ 29 h 119"/>
                <a:gd name="T2" fmla="*/ 4 w 130"/>
                <a:gd name="T3" fmla="*/ 32 h 119"/>
                <a:gd name="T4" fmla="*/ 57 w 130"/>
                <a:gd name="T5" fmla="*/ 13 h 119"/>
                <a:gd name="T6" fmla="*/ 89 w 130"/>
                <a:gd name="T7" fmla="*/ 4 h 119"/>
                <a:gd name="T8" fmla="*/ 106 w 130"/>
                <a:gd name="T9" fmla="*/ 17 h 119"/>
                <a:gd name="T10" fmla="*/ 129 w 130"/>
                <a:gd name="T11" fmla="*/ 85 h 119"/>
                <a:gd name="T12" fmla="*/ 107 w 130"/>
                <a:gd name="T13" fmla="*/ 96 h 119"/>
                <a:gd name="T14" fmla="*/ 71 w 130"/>
                <a:gd name="T15" fmla="*/ 107 h 119"/>
                <a:gd name="T16" fmla="*/ 33 w 130"/>
                <a:gd name="T17" fmla="*/ 119 h 119"/>
                <a:gd name="T18" fmla="*/ 11 w 130"/>
                <a:gd name="T19" fmla="*/ 77 h 119"/>
                <a:gd name="T20" fmla="*/ 3 w 130"/>
                <a:gd name="T21" fmla="*/ 53 h 119"/>
                <a:gd name="T22" fmla="*/ 3 w 130"/>
                <a:gd name="T23" fmla="*/ 33 h 119"/>
                <a:gd name="T24" fmla="*/ 7 w 130"/>
                <a:gd name="T25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19">
                  <a:moveTo>
                    <a:pt x="7" y="29"/>
                  </a:moveTo>
                  <a:cubicBezTo>
                    <a:pt x="6" y="30"/>
                    <a:pt x="6" y="31"/>
                    <a:pt x="4" y="32"/>
                  </a:cubicBezTo>
                  <a:cubicBezTo>
                    <a:pt x="21" y="26"/>
                    <a:pt x="40" y="20"/>
                    <a:pt x="57" y="13"/>
                  </a:cubicBezTo>
                  <a:cubicBezTo>
                    <a:pt x="68" y="9"/>
                    <a:pt x="78" y="8"/>
                    <a:pt x="89" y="4"/>
                  </a:cubicBezTo>
                  <a:cubicBezTo>
                    <a:pt x="100" y="0"/>
                    <a:pt x="103" y="9"/>
                    <a:pt x="106" y="17"/>
                  </a:cubicBezTo>
                  <a:cubicBezTo>
                    <a:pt x="114" y="37"/>
                    <a:pt x="130" y="64"/>
                    <a:pt x="129" y="85"/>
                  </a:cubicBezTo>
                  <a:cubicBezTo>
                    <a:pt x="120" y="93"/>
                    <a:pt x="116" y="93"/>
                    <a:pt x="107" y="96"/>
                  </a:cubicBezTo>
                  <a:cubicBezTo>
                    <a:pt x="95" y="100"/>
                    <a:pt x="82" y="102"/>
                    <a:pt x="71" y="107"/>
                  </a:cubicBezTo>
                  <a:cubicBezTo>
                    <a:pt x="58" y="111"/>
                    <a:pt x="45" y="117"/>
                    <a:pt x="33" y="119"/>
                  </a:cubicBezTo>
                  <a:cubicBezTo>
                    <a:pt x="24" y="106"/>
                    <a:pt x="17" y="92"/>
                    <a:pt x="11" y="77"/>
                  </a:cubicBezTo>
                  <a:cubicBezTo>
                    <a:pt x="8" y="69"/>
                    <a:pt x="7" y="60"/>
                    <a:pt x="3" y="53"/>
                  </a:cubicBezTo>
                  <a:cubicBezTo>
                    <a:pt x="0" y="47"/>
                    <a:pt x="4" y="39"/>
                    <a:pt x="3" y="33"/>
                  </a:cubicBezTo>
                  <a:cubicBezTo>
                    <a:pt x="5" y="31"/>
                    <a:pt x="6" y="29"/>
                    <a:pt x="7" y="29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4" name="Freeform 72"/>
            <p:cNvSpPr/>
            <p:nvPr userDrawn="1"/>
          </p:nvSpPr>
          <p:spPr bwMode="auto">
            <a:xfrm>
              <a:off x="2965450" y="3367088"/>
              <a:ext cx="127000" cy="103188"/>
            </a:xfrm>
            <a:custGeom>
              <a:avLst/>
              <a:gdLst>
                <a:gd name="T0" fmla="*/ 65 w 126"/>
                <a:gd name="T1" fmla="*/ 14 h 101"/>
                <a:gd name="T2" fmla="*/ 100 w 126"/>
                <a:gd name="T3" fmla="*/ 3 h 101"/>
                <a:gd name="T4" fmla="*/ 126 w 126"/>
                <a:gd name="T5" fmla="*/ 76 h 101"/>
                <a:gd name="T6" fmla="*/ 107 w 126"/>
                <a:gd name="T7" fmla="*/ 84 h 101"/>
                <a:gd name="T8" fmla="*/ 79 w 126"/>
                <a:gd name="T9" fmla="*/ 92 h 101"/>
                <a:gd name="T10" fmla="*/ 49 w 126"/>
                <a:gd name="T11" fmla="*/ 101 h 101"/>
                <a:gd name="T12" fmla="*/ 65 w 126"/>
                <a:gd name="T13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01">
                  <a:moveTo>
                    <a:pt x="65" y="14"/>
                  </a:moveTo>
                  <a:cubicBezTo>
                    <a:pt x="74" y="10"/>
                    <a:pt x="91" y="6"/>
                    <a:pt x="100" y="3"/>
                  </a:cubicBezTo>
                  <a:cubicBezTo>
                    <a:pt x="109" y="0"/>
                    <a:pt x="119" y="67"/>
                    <a:pt x="126" y="76"/>
                  </a:cubicBezTo>
                  <a:cubicBezTo>
                    <a:pt x="119" y="81"/>
                    <a:pt x="116" y="82"/>
                    <a:pt x="107" y="84"/>
                  </a:cubicBezTo>
                  <a:cubicBezTo>
                    <a:pt x="97" y="87"/>
                    <a:pt x="87" y="89"/>
                    <a:pt x="79" y="92"/>
                  </a:cubicBezTo>
                  <a:cubicBezTo>
                    <a:pt x="69" y="96"/>
                    <a:pt x="58" y="100"/>
                    <a:pt x="49" y="101"/>
                  </a:cubicBezTo>
                  <a:cubicBezTo>
                    <a:pt x="27" y="17"/>
                    <a:pt x="0" y="38"/>
                    <a:pt x="65" y="1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5" name="Freeform 73"/>
            <p:cNvSpPr/>
            <p:nvPr userDrawn="1"/>
          </p:nvSpPr>
          <p:spPr bwMode="auto">
            <a:xfrm>
              <a:off x="3111500" y="3311525"/>
              <a:ext cx="147638" cy="119063"/>
            </a:xfrm>
            <a:custGeom>
              <a:avLst/>
              <a:gdLst>
                <a:gd name="T0" fmla="*/ 76 w 146"/>
                <a:gd name="T1" fmla="*/ 16 h 117"/>
                <a:gd name="T2" fmla="*/ 115 w 146"/>
                <a:gd name="T3" fmla="*/ 3 h 117"/>
                <a:gd name="T4" fmla="*/ 146 w 146"/>
                <a:gd name="T5" fmla="*/ 85 h 117"/>
                <a:gd name="T6" fmla="*/ 124 w 146"/>
                <a:gd name="T7" fmla="*/ 95 h 117"/>
                <a:gd name="T8" fmla="*/ 91 w 146"/>
                <a:gd name="T9" fmla="*/ 105 h 117"/>
                <a:gd name="T10" fmla="*/ 55 w 146"/>
                <a:gd name="T11" fmla="*/ 117 h 117"/>
                <a:gd name="T12" fmla="*/ 76 w 146"/>
                <a:gd name="T13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7">
                  <a:moveTo>
                    <a:pt x="76" y="16"/>
                  </a:moveTo>
                  <a:cubicBezTo>
                    <a:pt x="87" y="12"/>
                    <a:pt x="105" y="6"/>
                    <a:pt x="115" y="3"/>
                  </a:cubicBezTo>
                  <a:cubicBezTo>
                    <a:pt x="127" y="0"/>
                    <a:pt x="138" y="76"/>
                    <a:pt x="146" y="85"/>
                  </a:cubicBezTo>
                  <a:cubicBezTo>
                    <a:pt x="138" y="92"/>
                    <a:pt x="134" y="92"/>
                    <a:pt x="124" y="95"/>
                  </a:cubicBezTo>
                  <a:cubicBezTo>
                    <a:pt x="113" y="99"/>
                    <a:pt x="101" y="101"/>
                    <a:pt x="91" y="105"/>
                  </a:cubicBezTo>
                  <a:cubicBezTo>
                    <a:pt x="79" y="110"/>
                    <a:pt x="67" y="114"/>
                    <a:pt x="55" y="117"/>
                  </a:cubicBezTo>
                  <a:cubicBezTo>
                    <a:pt x="31" y="19"/>
                    <a:pt x="0" y="43"/>
                    <a:pt x="76" y="1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6" name="Freeform 74"/>
            <p:cNvSpPr/>
            <p:nvPr userDrawn="1"/>
          </p:nvSpPr>
          <p:spPr bwMode="auto">
            <a:xfrm>
              <a:off x="2892425" y="3484563"/>
              <a:ext cx="87313" cy="90488"/>
            </a:xfrm>
            <a:custGeom>
              <a:avLst/>
              <a:gdLst>
                <a:gd name="T0" fmla="*/ 31 w 85"/>
                <a:gd name="T1" fmla="*/ 10 h 89"/>
                <a:gd name="T2" fmla="*/ 61 w 85"/>
                <a:gd name="T3" fmla="*/ 3 h 89"/>
                <a:gd name="T4" fmla="*/ 85 w 85"/>
                <a:gd name="T5" fmla="*/ 69 h 89"/>
                <a:gd name="T6" fmla="*/ 69 w 85"/>
                <a:gd name="T7" fmla="*/ 76 h 89"/>
                <a:gd name="T8" fmla="*/ 43 w 85"/>
                <a:gd name="T9" fmla="*/ 83 h 89"/>
                <a:gd name="T10" fmla="*/ 24 w 85"/>
                <a:gd name="T11" fmla="*/ 89 h 89"/>
                <a:gd name="T12" fmla="*/ 0 w 85"/>
                <a:gd name="T13" fmla="*/ 20 h 89"/>
                <a:gd name="T14" fmla="*/ 31 w 85"/>
                <a:gd name="T1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9">
                  <a:moveTo>
                    <a:pt x="31" y="10"/>
                  </a:moveTo>
                  <a:cubicBezTo>
                    <a:pt x="39" y="8"/>
                    <a:pt x="52" y="4"/>
                    <a:pt x="61" y="3"/>
                  </a:cubicBezTo>
                  <a:cubicBezTo>
                    <a:pt x="70" y="0"/>
                    <a:pt x="79" y="61"/>
                    <a:pt x="85" y="69"/>
                  </a:cubicBezTo>
                  <a:cubicBezTo>
                    <a:pt x="79" y="75"/>
                    <a:pt x="77" y="75"/>
                    <a:pt x="69" y="76"/>
                  </a:cubicBezTo>
                  <a:cubicBezTo>
                    <a:pt x="60" y="78"/>
                    <a:pt x="51" y="80"/>
                    <a:pt x="43" y="83"/>
                  </a:cubicBezTo>
                  <a:cubicBezTo>
                    <a:pt x="37" y="85"/>
                    <a:pt x="31" y="87"/>
                    <a:pt x="24" y="89"/>
                  </a:cubicBezTo>
                  <a:cubicBezTo>
                    <a:pt x="17" y="66"/>
                    <a:pt x="8" y="43"/>
                    <a:pt x="0" y="20"/>
                  </a:cubicBezTo>
                  <a:cubicBezTo>
                    <a:pt x="6" y="17"/>
                    <a:pt x="16" y="15"/>
                    <a:pt x="31" y="1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7" name="Freeform 75"/>
            <p:cNvSpPr/>
            <p:nvPr userDrawn="1"/>
          </p:nvSpPr>
          <p:spPr bwMode="auto">
            <a:xfrm>
              <a:off x="2984500" y="3440113"/>
              <a:ext cx="128588" cy="100013"/>
            </a:xfrm>
            <a:custGeom>
              <a:avLst/>
              <a:gdLst>
                <a:gd name="T0" fmla="*/ 68 w 127"/>
                <a:gd name="T1" fmla="*/ 13 h 99"/>
                <a:gd name="T2" fmla="*/ 102 w 127"/>
                <a:gd name="T3" fmla="*/ 3 h 99"/>
                <a:gd name="T4" fmla="*/ 127 w 127"/>
                <a:gd name="T5" fmla="*/ 74 h 99"/>
                <a:gd name="T6" fmla="*/ 109 w 127"/>
                <a:gd name="T7" fmla="*/ 83 h 99"/>
                <a:gd name="T8" fmla="*/ 79 w 127"/>
                <a:gd name="T9" fmla="*/ 91 h 99"/>
                <a:gd name="T10" fmla="*/ 49 w 127"/>
                <a:gd name="T11" fmla="*/ 99 h 99"/>
                <a:gd name="T12" fmla="*/ 68 w 127"/>
                <a:gd name="T13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68" y="13"/>
                  </a:moveTo>
                  <a:cubicBezTo>
                    <a:pt x="77" y="9"/>
                    <a:pt x="93" y="5"/>
                    <a:pt x="102" y="3"/>
                  </a:cubicBezTo>
                  <a:cubicBezTo>
                    <a:pt x="112" y="0"/>
                    <a:pt x="120" y="66"/>
                    <a:pt x="127" y="74"/>
                  </a:cubicBezTo>
                  <a:cubicBezTo>
                    <a:pt x="120" y="80"/>
                    <a:pt x="117" y="80"/>
                    <a:pt x="109" y="83"/>
                  </a:cubicBezTo>
                  <a:cubicBezTo>
                    <a:pt x="99" y="85"/>
                    <a:pt x="89" y="87"/>
                    <a:pt x="79" y="91"/>
                  </a:cubicBezTo>
                  <a:cubicBezTo>
                    <a:pt x="70" y="94"/>
                    <a:pt x="60" y="98"/>
                    <a:pt x="49" y="99"/>
                  </a:cubicBezTo>
                  <a:cubicBezTo>
                    <a:pt x="28" y="14"/>
                    <a:pt x="0" y="34"/>
                    <a:pt x="68" y="13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8" name="Freeform 76"/>
            <p:cNvSpPr/>
            <p:nvPr userDrawn="1"/>
          </p:nvSpPr>
          <p:spPr bwMode="auto">
            <a:xfrm>
              <a:off x="2919413" y="3465513"/>
              <a:ext cx="122238" cy="95250"/>
            </a:xfrm>
            <a:custGeom>
              <a:avLst/>
              <a:gdLst>
                <a:gd name="T0" fmla="*/ 62 w 119"/>
                <a:gd name="T1" fmla="*/ 11 h 94"/>
                <a:gd name="T2" fmla="*/ 94 w 119"/>
                <a:gd name="T3" fmla="*/ 2 h 94"/>
                <a:gd name="T4" fmla="*/ 119 w 119"/>
                <a:gd name="T5" fmla="*/ 71 h 94"/>
                <a:gd name="T6" fmla="*/ 102 w 119"/>
                <a:gd name="T7" fmla="*/ 79 h 94"/>
                <a:gd name="T8" fmla="*/ 75 w 119"/>
                <a:gd name="T9" fmla="*/ 86 h 94"/>
                <a:gd name="T10" fmla="*/ 47 w 119"/>
                <a:gd name="T11" fmla="*/ 94 h 94"/>
                <a:gd name="T12" fmla="*/ 62 w 119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4">
                  <a:moveTo>
                    <a:pt x="62" y="11"/>
                  </a:moveTo>
                  <a:cubicBezTo>
                    <a:pt x="70" y="8"/>
                    <a:pt x="86" y="4"/>
                    <a:pt x="94" y="2"/>
                  </a:cubicBezTo>
                  <a:cubicBezTo>
                    <a:pt x="104" y="0"/>
                    <a:pt x="113" y="64"/>
                    <a:pt x="119" y="71"/>
                  </a:cubicBezTo>
                  <a:cubicBezTo>
                    <a:pt x="113" y="77"/>
                    <a:pt x="109" y="77"/>
                    <a:pt x="102" y="79"/>
                  </a:cubicBezTo>
                  <a:cubicBezTo>
                    <a:pt x="93" y="82"/>
                    <a:pt x="83" y="83"/>
                    <a:pt x="75" y="86"/>
                  </a:cubicBezTo>
                  <a:cubicBezTo>
                    <a:pt x="66" y="90"/>
                    <a:pt x="56" y="93"/>
                    <a:pt x="47" y="94"/>
                  </a:cubicBezTo>
                  <a:cubicBezTo>
                    <a:pt x="26" y="12"/>
                    <a:pt x="0" y="30"/>
                    <a:pt x="62" y="1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9" name="Freeform 77"/>
            <p:cNvSpPr/>
            <p:nvPr userDrawn="1"/>
          </p:nvSpPr>
          <p:spPr bwMode="auto">
            <a:xfrm>
              <a:off x="3087688" y="3416300"/>
              <a:ext cx="115888" cy="101600"/>
            </a:xfrm>
            <a:custGeom>
              <a:avLst/>
              <a:gdLst>
                <a:gd name="T0" fmla="*/ 6 w 114"/>
                <a:gd name="T1" fmla="*/ 22 h 101"/>
                <a:gd name="T2" fmla="*/ 3 w 114"/>
                <a:gd name="T3" fmla="*/ 25 h 101"/>
                <a:gd name="T4" fmla="*/ 49 w 114"/>
                <a:gd name="T5" fmla="*/ 10 h 101"/>
                <a:gd name="T6" fmla="*/ 78 w 114"/>
                <a:gd name="T7" fmla="*/ 3 h 101"/>
                <a:gd name="T8" fmla="*/ 92 w 114"/>
                <a:gd name="T9" fmla="*/ 15 h 101"/>
                <a:gd name="T10" fmla="*/ 113 w 114"/>
                <a:gd name="T11" fmla="*/ 75 h 101"/>
                <a:gd name="T12" fmla="*/ 93 w 114"/>
                <a:gd name="T13" fmla="*/ 83 h 101"/>
                <a:gd name="T14" fmla="*/ 61 w 114"/>
                <a:gd name="T15" fmla="*/ 92 h 101"/>
                <a:gd name="T16" fmla="*/ 28 w 114"/>
                <a:gd name="T17" fmla="*/ 101 h 101"/>
                <a:gd name="T18" fmla="*/ 9 w 114"/>
                <a:gd name="T19" fmla="*/ 64 h 101"/>
                <a:gd name="T20" fmla="*/ 3 w 114"/>
                <a:gd name="T21" fmla="*/ 43 h 101"/>
                <a:gd name="T22" fmla="*/ 3 w 114"/>
                <a:gd name="T23" fmla="*/ 25 h 101"/>
                <a:gd name="T24" fmla="*/ 6 w 114"/>
                <a:gd name="T2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01">
                  <a:moveTo>
                    <a:pt x="6" y="22"/>
                  </a:moveTo>
                  <a:cubicBezTo>
                    <a:pt x="5" y="23"/>
                    <a:pt x="5" y="24"/>
                    <a:pt x="3" y="25"/>
                  </a:cubicBezTo>
                  <a:cubicBezTo>
                    <a:pt x="18" y="20"/>
                    <a:pt x="33" y="16"/>
                    <a:pt x="49" y="10"/>
                  </a:cubicBezTo>
                  <a:cubicBezTo>
                    <a:pt x="59" y="8"/>
                    <a:pt x="68" y="7"/>
                    <a:pt x="78" y="3"/>
                  </a:cubicBezTo>
                  <a:cubicBezTo>
                    <a:pt x="86" y="0"/>
                    <a:pt x="90" y="9"/>
                    <a:pt x="92" y="15"/>
                  </a:cubicBezTo>
                  <a:cubicBezTo>
                    <a:pt x="100" y="33"/>
                    <a:pt x="114" y="56"/>
                    <a:pt x="113" y="75"/>
                  </a:cubicBezTo>
                  <a:cubicBezTo>
                    <a:pt x="105" y="81"/>
                    <a:pt x="102" y="81"/>
                    <a:pt x="93" y="83"/>
                  </a:cubicBezTo>
                  <a:cubicBezTo>
                    <a:pt x="83" y="87"/>
                    <a:pt x="71" y="88"/>
                    <a:pt x="61" y="92"/>
                  </a:cubicBezTo>
                  <a:cubicBezTo>
                    <a:pt x="50" y="95"/>
                    <a:pt x="38" y="99"/>
                    <a:pt x="28" y="101"/>
                  </a:cubicBezTo>
                  <a:cubicBezTo>
                    <a:pt x="20" y="90"/>
                    <a:pt x="14" y="77"/>
                    <a:pt x="9" y="64"/>
                  </a:cubicBezTo>
                  <a:cubicBezTo>
                    <a:pt x="7" y="57"/>
                    <a:pt x="6" y="49"/>
                    <a:pt x="3" y="43"/>
                  </a:cubicBezTo>
                  <a:cubicBezTo>
                    <a:pt x="0" y="38"/>
                    <a:pt x="3" y="31"/>
                    <a:pt x="3" y="25"/>
                  </a:cubicBezTo>
                  <a:cubicBezTo>
                    <a:pt x="4" y="24"/>
                    <a:pt x="4" y="23"/>
                    <a:pt x="6" y="2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0" name="Freeform 78"/>
            <p:cNvSpPr/>
            <p:nvPr userDrawn="1"/>
          </p:nvSpPr>
          <p:spPr bwMode="auto">
            <a:xfrm>
              <a:off x="3168650" y="3395663"/>
              <a:ext cx="127000" cy="112713"/>
            </a:xfrm>
            <a:custGeom>
              <a:avLst/>
              <a:gdLst>
                <a:gd name="T0" fmla="*/ 7 w 125"/>
                <a:gd name="T1" fmla="*/ 23 h 111"/>
                <a:gd name="T2" fmla="*/ 5 w 125"/>
                <a:gd name="T3" fmla="*/ 26 h 111"/>
                <a:gd name="T4" fmla="*/ 55 w 125"/>
                <a:gd name="T5" fmla="*/ 11 h 111"/>
                <a:gd name="T6" fmla="*/ 86 w 125"/>
                <a:gd name="T7" fmla="*/ 3 h 111"/>
                <a:gd name="T8" fmla="*/ 102 w 125"/>
                <a:gd name="T9" fmla="*/ 17 h 111"/>
                <a:gd name="T10" fmla="*/ 125 w 125"/>
                <a:gd name="T11" fmla="*/ 82 h 111"/>
                <a:gd name="T12" fmla="*/ 102 w 125"/>
                <a:gd name="T13" fmla="*/ 92 h 111"/>
                <a:gd name="T14" fmla="*/ 68 w 125"/>
                <a:gd name="T15" fmla="*/ 101 h 111"/>
                <a:gd name="T16" fmla="*/ 33 w 125"/>
                <a:gd name="T17" fmla="*/ 111 h 111"/>
                <a:gd name="T18" fmla="*/ 12 w 125"/>
                <a:gd name="T19" fmla="*/ 69 h 111"/>
                <a:gd name="T20" fmla="*/ 4 w 125"/>
                <a:gd name="T21" fmla="*/ 46 h 111"/>
                <a:gd name="T22" fmla="*/ 4 w 125"/>
                <a:gd name="T23" fmla="*/ 27 h 111"/>
                <a:gd name="T24" fmla="*/ 7 w 125"/>
                <a:gd name="T25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11">
                  <a:moveTo>
                    <a:pt x="7" y="23"/>
                  </a:moveTo>
                  <a:cubicBezTo>
                    <a:pt x="7" y="24"/>
                    <a:pt x="6" y="25"/>
                    <a:pt x="5" y="26"/>
                  </a:cubicBezTo>
                  <a:cubicBezTo>
                    <a:pt x="21" y="21"/>
                    <a:pt x="38" y="16"/>
                    <a:pt x="55" y="11"/>
                  </a:cubicBezTo>
                  <a:cubicBezTo>
                    <a:pt x="66" y="7"/>
                    <a:pt x="76" y="6"/>
                    <a:pt x="86" y="3"/>
                  </a:cubicBezTo>
                  <a:cubicBezTo>
                    <a:pt x="95" y="0"/>
                    <a:pt x="99" y="9"/>
                    <a:pt x="102" y="17"/>
                  </a:cubicBezTo>
                  <a:cubicBezTo>
                    <a:pt x="110" y="35"/>
                    <a:pt x="125" y="61"/>
                    <a:pt x="125" y="82"/>
                  </a:cubicBezTo>
                  <a:cubicBezTo>
                    <a:pt x="116" y="89"/>
                    <a:pt x="113" y="89"/>
                    <a:pt x="102" y="92"/>
                  </a:cubicBezTo>
                  <a:cubicBezTo>
                    <a:pt x="91" y="95"/>
                    <a:pt x="79" y="97"/>
                    <a:pt x="68" y="101"/>
                  </a:cubicBezTo>
                  <a:cubicBezTo>
                    <a:pt x="57" y="104"/>
                    <a:pt x="45" y="108"/>
                    <a:pt x="33" y="111"/>
                  </a:cubicBezTo>
                  <a:cubicBezTo>
                    <a:pt x="24" y="98"/>
                    <a:pt x="17" y="83"/>
                    <a:pt x="12" y="69"/>
                  </a:cubicBezTo>
                  <a:cubicBezTo>
                    <a:pt x="9" y="61"/>
                    <a:pt x="9" y="53"/>
                    <a:pt x="4" y="46"/>
                  </a:cubicBezTo>
                  <a:cubicBezTo>
                    <a:pt x="0" y="40"/>
                    <a:pt x="5" y="34"/>
                    <a:pt x="4" y="27"/>
                  </a:cubicBezTo>
                  <a:cubicBezTo>
                    <a:pt x="6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1" name="Freeform 79"/>
            <p:cNvSpPr/>
            <p:nvPr userDrawn="1"/>
          </p:nvSpPr>
          <p:spPr bwMode="auto">
            <a:xfrm>
              <a:off x="3232150" y="3362325"/>
              <a:ext cx="161925" cy="122238"/>
            </a:xfrm>
            <a:custGeom>
              <a:avLst/>
              <a:gdLst>
                <a:gd name="T0" fmla="*/ 84 w 159"/>
                <a:gd name="T1" fmla="*/ 15 h 120"/>
                <a:gd name="T2" fmla="*/ 128 w 159"/>
                <a:gd name="T3" fmla="*/ 4 h 120"/>
                <a:gd name="T4" fmla="*/ 159 w 159"/>
                <a:gd name="T5" fmla="*/ 89 h 120"/>
                <a:gd name="T6" fmla="*/ 135 w 159"/>
                <a:gd name="T7" fmla="*/ 100 h 120"/>
                <a:gd name="T8" fmla="*/ 98 w 159"/>
                <a:gd name="T9" fmla="*/ 109 h 120"/>
                <a:gd name="T10" fmla="*/ 59 w 159"/>
                <a:gd name="T11" fmla="*/ 120 h 120"/>
                <a:gd name="T12" fmla="*/ 84 w 159"/>
                <a:gd name="T13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0">
                  <a:moveTo>
                    <a:pt x="84" y="15"/>
                  </a:moveTo>
                  <a:cubicBezTo>
                    <a:pt x="96" y="12"/>
                    <a:pt x="116" y="6"/>
                    <a:pt x="128" y="4"/>
                  </a:cubicBezTo>
                  <a:cubicBezTo>
                    <a:pt x="141" y="0"/>
                    <a:pt x="150" y="79"/>
                    <a:pt x="159" y="89"/>
                  </a:cubicBezTo>
                  <a:cubicBezTo>
                    <a:pt x="150" y="97"/>
                    <a:pt x="146" y="97"/>
                    <a:pt x="135" y="100"/>
                  </a:cubicBezTo>
                  <a:cubicBezTo>
                    <a:pt x="123" y="103"/>
                    <a:pt x="110" y="104"/>
                    <a:pt x="98" y="109"/>
                  </a:cubicBezTo>
                  <a:cubicBezTo>
                    <a:pt x="86" y="113"/>
                    <a:pt x="72" y="118"/>
                    <a:pt x="59" y="120"/>
                  </a:cubicBezTo>
                  <a:cubicBezTo>
                    <a:pt x="34" y="18"/>
                    <a:pt x="0" y="42"/>
                    <a:pt x="84" y="15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2" name="Freeform 80"/>
            <p:cNvSpPr/>
            <p:nvPr userDrawn="1"/>
          </p:nvSpPr>
          <p:spPr bwMode="auto">
            <a:xfrm>
              <a:off x="3313113" y="3352800"/>
              <a:ext cx="119063" cy="109538"/>
            </a:xfrm>
            <a:custGeom>
              <a:avLst/>
              <a:gdLst>
                <a:gd name="T0" fmla="*/ 117 w 117"/>
                <a:gd name="T1" fmla="*/ 92 h 108"/>
                <a:gd name="T2" fmla="*/ 103 w 117"/>
                <a:gd name="T3" fmla="*/ 96 h 108"/>
                <a:gd name="T4" fmla="*/ 62 w 117"/>
                <a:gd name="T5" fmla="*/ 108 h 108"/>
                <a:gd name="T6" fmla="*/ 85 w 117"/>
                <a:gd name="T7" fmla="*/ 0 h 108"/>
                <a:gd name="T8" fmla="*/ 117 w 117"/>
                <a:gd name="T9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17" y="92"/>
                  </a:moveTo>
                  <a:cubicBezTo>
                    <a:pt x="112" y="93"/>
                    <a:pt x="108" y="94"/>
                    <a:pt x="103" y="96"/>
                  </a:cubicBezTo>
                  <a:cubicBezTo>
                    <a:pt x="90" y="100"/>
                    <a:pt x="75" y="106"/>
                    <a:pt x="62" y="108"/>
                  </a:cubicBezTo>
                  <a:cubicBezTo>
                    <a:pt x="36" y="4"/>
                    <a:pt x="0" y="27"/>
                    <a:pt x="85" y="0"/>
                  </a:cubicBezTo>
                  <a:cubicBezTo>
                    <a:pt x="95" y="31"/>
                    <a:pt x="106" y="62"/>
                    <a:pt x="117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3" name="Freeform 81"/>
            <p:cNvSpPr/>
            <p:nvPr userDrawn="1"/>
          </p:nvSpPr>
          <p:spPr bwMode="auto">
            <a:xfrm>
              <a:off x="3214688" y="3462338"/>
              <a:ext cx="152400" cy="106363"/>
            </a:xfrm>
            <a:custGeom>
              <a:avLst/>
              <a:gdLst>
                <a:gd name="T0" fmla="*/ 80 w 151"/>
                <a:gd name="T1" fmla="*/ 13 h 105"/>
                <a:gd name="T2" fmla="*/ 124 w 151"/>
                <a:gd name="T3" fmla="*/ 3 h 105"/>
                <a:gd name="T4" fmla="*/ 151 w 151"/>
                <a:gd name="T5" fmla="*/ 82 h 105"/>
                <a:gd name="T6" fmla="*/ 54 w 151"/>
                <a:gd name="T7" fmla="*/ 105 h 105"/>
                <a:gd name="T8" fmla="*/ 80 w 151"/>
                <a:gd name="T9" fmla="*/ 1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5">
                  <a:moveTo>
                    <a:pt x="80" y="13"/>
                  </a:moveTo>
                  <a:cubicBezTo>
                    <a:pt x="91" y="10"/>
                    <a:pt x="111" y="6"/>
                    <a:pt x="124" y="3"/>
                  </a:cubicBezTo>
                  <a:cubicBezTo>
                    <a:pt x="135" y="0"/>
                    <a:pt x="143" y="60"/>
                    <a:pt x="151" y="82"/>
                  </a:cubicBezTo>
                  <a:cubicBezTo>
                    <a:pt x="118" y="89"/>
                    <a:pt x="86" y="97"/>
                    <a:pt x="54" y="105"/>
                  </a:cubicBezTo>
                  <a:cubicBezTo>
                    <a:pt x="30" y="15"/>
                    <a:pt x="0" y="35"/>
                    <a:pt x="80" y="13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4" name="Freeform 82"/>
            <p:cNvSpPr/>
            <p:nvPr userDrawn="1"/>
          </p:nvSpPr>
          <p:spPr bwMode="auto">
            <a:xfrm>
              <a:off x="2914650" y="3562350"/>
              <a:ext cx="57150" cy="71438"/>
            </a:xfrm>
            <a:custGeom>
              <a:avLst/>
              <a:gdLst>
                <a:gd name="T0" fmla="*/ 0 w 56"/>
                <a:gd name="T1" fmla="*/ 7 h 71"/>
                <a:gd name="T2" fmla="*/ 3 w 56"/>
                <a:gd name="T3" fmla="*/ 6 h 71"/>
                <a:gd name="T4" fmla="*/ 26 w 56"/>
                <a:gd name="T5" fmla="*/ 1 h 71"/>
                <a:gd name="T6" fmla="*/ 39 w 56"/>
                <a:gd name="T7" fmla="*/ 13 h 71"/>
                <a:gd name="T8" fmla="*/ 56 w 56"/>
                <a:gd name="T9" fmla="*/ 62 h 71"/>
                <a:gd name="T10" fmla="*/ 24 w 56"/>
                <a:gd name="T11" fmla="*/ 71 h 71"/>
                <a:gd name="T12" fmla="*/ 0 w 56"/>
                <a:gd name="T13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1">
                  <a:moveTo>
                    <a:pt x="0" y="7"/>
                  </a:moveTo>
                  <a:cubicBezTo>
                    <a:pt x="2" y="7"/>
                    <a:pt x="3" y="6"/>
                    <a:pt x="3" y="6"/>
                  </a:cubicBezTo>
                  <a:cubicBezTo>
                    <a:pt x="11" y="4"/>
                    <a:pt x="18" y="4"/>
                    <a:pt x="26" y="1"/>
                  </a:cubicBezTo>
                  <a:cubicBezTo>
                    <a:pt x="32" y="0"/>
                    <a:pt x="35" y="7"/>
                    <a:pt x="39" y="13"/>
                  </a:cubicBezTo>
                  <a:cubicBezTo>
                    <a:pt x="45" y="28"/>
                    <a:pt x="55" y="46"/>
                    <a:pt x="56" y="62"/>
                  </a:cubicBezTo>
                  <a:cubicBezTo>
                    <a:pt x="45" y="65"/>
                    <a:pt x="34" y="68"/>
                    <a:pt x="24" y="71"/>
                  </a:cubicBezTo>
                  <a:cubicBezTo>
                    <a:pt x="16" y="50"/>
                    <a:pt x="8" y="28"/>
                    <a:pt x="0" y="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5" name="Freeform 83"/>
            <p:cNvSpPr/>
            <p:nvPr userDrawn="1"/>
          </p:nvSpPr>
          <p:spPr bwMode="auto">
            <a:xfrm>
              <a:off x="3008313" y="3524250"/>
              <a:ext cx="106363" cy="85725"/>
            </a:xfrm>
            <a:custGeom>
              <a:avLst/>
              <a:gdLst>
                <a:gd name="T0" fmla="*/ 6 w 104"/>
                <a:gd name="T1" fmla="*/ 17 h 84"/>
                <a:gd name="T2" fmla="*/ 4 w 104"/>
                <a:gd name="T3" fmla="*/ 19 h 84"/>
                <a:gd name="T4" fmla="*/ 45 w 104"/>
                <a:gd name="T5" fmla="*/ 8 h 84"/>
                <a:gd name="T6" fmla="*/ 71 w 104"/>
                <a:gd name="T7" fmla="*/ 2 h 84"/>
                <a:gd name="T8" fmla="*/ 84 w 104"/>
                <a:gd name="T9" fmla="*/ 14 h 84"/>
                <a:gd name="T10" fmla="*/ 104 w 104"/>
                <a:gd name="T11" fmla="*/ 64 h 84"/>
                <a:gd name="T12" fmla="*/ 23 w 104"/>
                <a:gd name="T13" fmla="*/ 84 h 84"/>
                <a:gd name="T14" fmla="*/ 8 w 104"/>
                <a:gd name="T15" fmla="*/ 56 h 84"/>
                <a:gd name="T16" fmla="*/ 3 w 104"/>
                <a:gd name="T17" fmla="*/ 36 h 84"/>
                <a:gd name="T18" fmla="*/ 3 w 104"/>
                <a:gd name="T19" fmla="*/ 19 h 84"/>
                <a:gd name="T20" fmla="*/ 6 w 104"/>
                <a:gd name="T2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4">
                  <a:moveTo>
                    <a:pt x="6" y="17"/>
                  </a:moveTo>
                  <a:cubicBezTo>
                    <a:pt x="6" y="18"/>
                    <a:pt x="4" y="18"/>
                    <a:pt x="4" y="19"/>
                  </a:cubicBezTo>
                  <a:cubicBezTo>
                    <a:pt x="17" y="15"/>
                    <a:pt x="31" y="12"/>
                    <a:pt x="45" y="8"/>
                  </a:cubicBezTo>
                  <a:cubicBezTo>
                    <a:pt x="54" y="5"/>
                    <a:pt x="62" y="5"/>
                    <a:pt x="71" y="2"/>
                  </a:cubicBezTo>
                  <a:cubicBezTo>
                    <a:pt x="79" y="0"/>
                    <a:pt x="81" y="8"/>
                    <a:pt x="84" y="14"/>
                  </a:cubicBezTo>
                  <a:cubicBezTo>
                    <a:pt x="91" y="29"/>
                    <a:pt x="102" y="48"/>
                    <a:pt x="104" y="64"/>
                  </a:cubicBezTo>
                  <a:cubicBezTo>
                    <a:pt x="75" y="71"/>
                    <a:pt x="49" y="78"/>
                    <a:pt x="23" y="84"/>
                  </a:cubicBezTo>
                  <a:cubicBezTo>
                    <a:pt x="17" y="76"/>
                    <a:pt x="12" y="66"/>
                    <a:pt x="8" y="56"/>
                  </a:cubicBezTo>
                  <a:cubicBezTo>
                    <a:pt x="6" y="50"/>
                    <a:pt x="6" y="42"/>
                    <a:pt x="3" y="36"/>
                  </a:cubicBezTo>
                  <a:cubicBezTo>
                    <a:pt x="0" y="31"/>
                    <a:pt x="3" y="25"/>
                    <a:pt x="3" y="19"/>
                  </a:cubicBezTo>
                  <a:cubicBezTo>
                    <a:pt x="4" y="18"/>
                    <a:pt x="5" y="17"/>
                    <a:pt x="6" y="1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6" name="Freeform 84"/>
            <p:cNvSpPr/>
            <p:nvPr userDrawn="1"/>
          </p:nvSpPr>
          <p:spPr bwMode="auto">
            <a:xfrm>
              <a:off x="3149600" y="3481388"/>
              <a:ext cx="119063" cy="93663"/>
            </a:xfrm>
            <a:custGeom>
              <a:avLst/>
              <a:gdLst>
                <a:gd name="T0" fmla="*/ 7 w 118"/>
                <a:gd name="T1" fmla="*/ 20 h 92"/>
                <a:gd name="T2" fmla="*/ 4 w 118"/>
                <a:gd name="T3" fmla="*/ 23 h 92"/>
                <a:gd name="T4" fmla="*/ 53 w 118"/>
                <a:gd name="T5" fmla="*/ 9 h 92"/>
                <a:gd name="T6" fmla="*/ 83 w 118"/>
                <a:gd name="T7" fmla="*/ 2 h 92"/>
                <a:gd name="T8" fmla="*/ 98 w 118"/>
                <a:gd name="T9" fmla="*/ 14 h 92"/>
                <a:gd name="T10" fmla="*/ 118 w 118"/>
                <a:gd name="T11" fmla="*/ 68 h 92"/>
                <a:gd name="T12" fmla="*/ 25 w 118"/>
                <a:gd name="T13" fmla="*/ 92 h 92"/>
                <a:gd name="T14" fmla="*/ 10 w 118"/>
                <a:gd name="T15" fmla="*/ 62 h 92"/>
                <a:gd name="T16" fmla="*/ 4 w 118"/>
                <a:gd name="T17" fmla="*/ 42 h 92"/>
                <a:gd name="T18" fmla="*/ 4 w 118"/>
                <a:gd name="T19" fmla="*/ 23 h 92"/>
                <a:gd name="T20" fmla="*/ 7 w 118"/>
                <a:gd name="T21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92">
                  <a:moveTo>
                    <a:pt x="7" y="20"/>
                  </a:moveTo>
                  <a:cubicBezTo>
                    <a:pt x="6" y="21"/>
                    <a:pt x="6" y="22"/>
                    <a:pt x="4" y="23"/>
                  </a:cubicBezTo>
                  <a:cubicBezTo>
                    <a:pt x="21" y="18"/>
                    <a:pt x="36" y="13"/>
                    <a:pt x="53" y="9"/>
                  </a:cubicBezTo>
                  <a:cubicBezTo>
                    <a:pt x="63" y="6"/>
                    <a:pt x="72" y="5"/>
                    <a:pt x="83" y="2"/>
                  </a:cubicBezTo>
                  <a:cubicBezTo>
                    <a:pt x="92" y="0"/>
                    <a:pt x="95" y="8"/>
                    <a:pt x="98" y="14"/>
                  </a:cubicBezTo>
                  <a:cubicBezTo>
                    <a:pt x="105" y="30"/>
                    <a:pt x="116" y="51"/>
                    <a:pt x="118" y="68"/>
                  </a:cubicBezTo>
                  <a:cubicBezTo>
                    <a:pt x="86" y="76"/>
                    <a:pt x="55" y="84"/>
                    <a:pt x="25" y="92"/>
                  </a:cubicBezTo>
                  <a:cubicBezTo>
                    <a:pt x="19" y="82"/>
                    <a:pt x="14" y="72"/>
                    <a:pt x="10" y="62"/>
                  </a:cubicBezTo>
                  <a:cubicBezTo>
                    <a:pt x="8" y="55"/>
                    <a:pt x="6" y="47"/>
                    <a:pt x="4" y="42"/>
                  </a:cubicBezTo>
                  <a:cubicBezTo>
                    <a:pt x="0" y="35"/>
                    <a:pt x="4" y="29"/>
                    <a:pt x="4" y="23"/>
                  </a:cubicBezTo>
                  <a:cubicBezTo>
                    <a:pt x="5" y="22"/>
                    <a:pt x="5" y="21"/>
                    <a:pt x="7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7" name="Freeform 85"/>
            <p:cNvSpPr/>
            <p:nvPr userDrawn="1"/>
          </p:nvSpPr>
          <p:spPr bwMode="auto">
            <a:xfrm>
              <a:off x="3332163" y="3441700"/>
              <a:ext cx="127000" cy="104775"/>
            </a:xfrm>
            <a:custGeom>
              <a:avLst/>
              <a:gdLst>
                <a:gd name="T0" fmla="*/ 8 w 126"/>
                <a:gd name="T1" fmla="*/ 20 h 104"/>
                <a:gd name="T2" fmla="*/ 5 w 126"/>
                <a:gd name="T3" fmla="*/ 24 h 104"/>
                <a:gd name="T4" fmla="*/ 61 w 126"/>
                <a:gd name="T5" fmla="*/ 8 h 104"/>
                <a:gd name="T6" fmla="*/ 97 w 126"/>
                <a:gd name="T7" fmla="*/ 0 h 104"/>
                <a:gd name="T8" fmla="*/ 97 w 126"/>
                <a:gd name="T9" fmla="*/ 0 h 104"/>
                <a:gd name="T10" fmla="*/ 126 w 126"/>
                <a:gd name="T11" fmla="*/ 81 h 104"/>
                <a:gd name="T12" fmla="*/ 28 w 126"/>
                <a:gd name="T13" fmla="*/ 104 h 104"/>
                <a:gd name="T14" fmla="*/ 11 w 126"/>
                <a:gd name="T15" fmla="*/ 69 h 104"/>
                <a:gd name="T16" fmla="*/ 4 w 126"/>
                <a:gd name="T17" fmla="*/ 45 h 104"/>
                <a:gd name="T18" fmla="*/ 4 w 126"/>
                <a:gd name="T19" fmla="*/ 23 h 104"/>
                <a:gd name="T20" fmla="*/ 8 w 126"/>
                <a:gd name="T21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04">
                  <a:moveTo>
                    <a:pt x="8" y="20"/>
                  </a:moveTo>
                  <a:cubicBezTo>
                    <a:pt x="8" y="21"/>
                    <a:pt x="6" y="23"/>
                    <a:pt x="5" y="24"/>
                  </a:cubicBezTo>
                  <a:cubicBezTo>
                    <a:pt x="23" y="18"/>
                    <a:pt x="42" y="13"/>
                    <a:pt x="61" y="8"/>
                  </a:cubicBezTo>
                  <a:cubicBezTo>
                    <a:pt x="73" y="5"/>
                    <a:pt x="85" y="4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6" y="27"/>
                    <a:pt x="116" y="54"/>
                    <a:pt x="126" y="81"/>
                  </a:cubicBezTo>
                  <a:cubicBezTo>
                    <a:pt x="92" y="89"/>
                    <a:pt x="59" y="97"/>
                    <a:pt x="28" y="104"/>
                  </a:cubicBezTo>
                  <a:cubicBezTo>
                    <a:pt x="21" y="93"/>
                    <a:pt x="15" y="81"/>
                    <a:pt x="11" y="69"/>
                  </a:cubicBezTo>
                  <a:cubicBezTo>
                    <a:pt x="8" y="61"/>
                    <a:pt x="8" y="52"/>
                    <a:pt x="4" y="45"/>
                  </a:cubicBezTo>
                  <a:cubicBezTo>
                    <a:pt x="0" y="38"/>
                    <a:pt x="4" y="31"/>
                    <a:pt x="4" y="23"/>
                  </a:cubicBezTo>
                  <a:cubicBezTo>
                    <a:pt x="6" y="23"/>
                    <a:pt x="7" y="21"/>
                    <a:pt x="8" y="2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8" name="Freeform 86"/>
            <p:cNvSpPr/>
            <p:nvPr userDrawn="1"/>
          </p:nvSpPr>
          <p:spPr bwMode="auto">
            <a:xfrm>
              <a:off x="2922588" y="3543300"/>
              <a:ext cx="114300" cy="84138"/>
            </a:xfrm>
            <a:custGeom>
              <a:avLst/>
              <a:gdLst>
                <a:gd name="T0" fmla="*/ 59 w 112"/>
                <a:gd name="T1" fmla="*/ 10 h 83"/>
                <a:gd name="T2" fmla="*/ 91 w 112"/>
                <a:gd name="T3" fmla="*/ 3 h 83"/>
                <a:gd name="T4" fmla="*/ 112 w 112"/>
                <a:gd name="T5" fmla="*/ 65 h 83"/>
                <a:gd name="T6" fmla="*/ 42 w 112"/>
                <a:gd name="T7" fmla="*/ 83 h 83"/>
                <a:gd name="T8" fmla="*/ 59 w 112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9" y="10"/>
                  </a:moveTo>
                  <a:cubicBezTo>
                    <a:pt x="68" y="8"/>
                    <a:pt x="82" y="4"/>
                    <a:pt x="91" y="3"/>
                  </a:cubicBezTo>
                  <a:cubicBezTo>
                    <a:pt x="99" y="0"/>
                    <a:pt x="107" y="48"/>
                    <a:pt x="112" y="65"/>
                  </a:cubicBezTo>
                  <a:cubicBezTo>
                    <a:pt x="89" y="71"/>
                    <a:pt x="65" y="77"/>
                    <a:pt x="42" y="83"/>
                  </a:cubicBezTo>
                  <a:cubicBezTo>
                    <a:pt x="21" y="10"/>
                    <a:pt x="0" y="26"/>
                    <a:pt x="59" y="10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9" name="Freeform 87"/>
            <p:cNvSpPr/>
            <p:nvPr userDrawn="1"/>
          </p:nvSpPr>
          <p:spPr bwMode="auto">
            <a:xfrm>
              <a:off x="3057525" y="3500438"/>
              <a:ext cx="130175" cy="92075"/>
            </a:xfrm>
            <a:custGeom>
              <a:avLst/>
              <a:gdLst>
                <a:gd name="T0" fmla="*/ 68 w 127"/>
                <a:gd name="T1" fmla="*/ 11 h 91"/>
                <a:gd name="T2" fmla="*/ 104 w 127"/>
                <a:gd name="T3" fmla="*/ 3 h 91"/>
                <a:gd name="T4" fmla="*/ 127 w 127"/>
                <a:gd name="T5" fmla="*/ 70 h 91"/>
                <a:gd name="T6" fmla="*/ 45 w 127"/>
                <a:gd name="T7" fmla="*/ 91 h 91"/>
                <a:gd name="T8" fmla="*/ 68 w 127"/>
                <a:gd name="T9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1">
                  <a:moveTo>
                    <a:pt x="68" y="11"/>
                  </a:moveTo>
                  <a:cubicBezTo>
                    <a:pt x="77" y="9"/>
                    <a:pt x="95" y="5"/>
                    <a:pt x="104" y="3"/>
                  </a:cubicBezTo>
                  <a:cubicBezTo>
                    <a:pt x="114" y="0"/>
                    <a:pt x="121" y="52"/>
                    <a:pt x="127" y="70"/>
                  </a:cubicBezTo>
                  <a:cubicBezTo>
                    <a:pt x="100" y="77"/>
                    <a:pt x="73" y="84"/>
                    <a:pt x="45" y="91"/>
                  </a:cubicBezTo>
                  <a:cubicBezTo>
                    <a:pt x="25" y="12"/>
                    <a:pt x="0" y="30"/>
                    <a:pt x="68" y="11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0" name="Freeform 88"/>
            <p:cNvSpPr/>
            <p:nvPr userDrawn="1"/>
          </p:nvSpPr>
          <p:spPr bwMode="auto">
            <a:xfrm>
              <a:off x="3355975" y="3216275"/>
              <a:ext cx="469900" cy="363538"/>
            </a:xfrm>
            <a:custGeom>
              <a:avLst/>
              <a:gdLst>
                <a:gd name="T0" fmla="*/ 0 w 463"/>
                <a:gd name="T1" fmla="*/ 8 h 359"/>
                <a:gd name="T2" fmla="*/ 211 w 463"/>
                <a:gd name="T3" fmla="*/ 108 h 359"/>
                <a:gd name="T4" fmla="*/ 388 w 463"/>
                <a:gd name="T5" fmla="*/ 359 h 359"/>
                <a:gd name="T6" fmla="*/ 361 w 463"/>
                <a:gd name="T7" fmla="*/ 170 h 359"/>
                <a:gd name="T8" fmla="*/ 463 w 463"/>
                <a:gd name="T9" fmla="*/ 194 h 359"/>
                <a:gd name="T10" fmla="*/ 164 w 463"/>
                <a:gd name="T11" fmla="*/ 50 h 359"/>
                <a:gd name="T12" fmla="*/ 101 w 463"/>
                <a:gd name="T13" fmla="*/ 21 h 359"/>
                <a:gd name="T14" fmla="*/ 0 w 463"/>
                <a:gd name="T15" fmla="*/ 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359">
                  <a:moveTo>
                    <a:pt x="0" y="8"/>
                  </a:moveTo>
                  <a:cubicBezTo>
                    <a:pt x="62" y="11"/>
                    <a:pt x="139" y="47"/>
                    <a:pt x="211" y="108"/>
                  </a:cubicBezTo>
                  <a:cubicBezTo>
                    <a:pt x="285" y="171"/>
                    <a:pt x="352" y="260"/>
                    <a:pt x="388" y="359"/>
                  </a:cubicBezTo>
                  <a:cubicBezTo>
                    <a:pt x="378" y="296"/>
                    <a:pt x="370" y="233"/>
                    <a:pt x="361" y="170"/>
                  </a:cubicBezTo>
                  <a:cubicBezTo>
                    <a:pt x="394" y="178"/>
                    <a:pt x="427" y="187"/>
                    <a:pt x="463" y="194"/>
                  </a:cubicBezTo>
                  <a:cubicBezTo>
                    <a:pt x="400" y="131"/>
                    <a:pt x="277" y="98"/>
                    <a:pt x="164" y="50"/>
                  </a:cubicBezTo>
                  <a:cubicBezTo>
                    <a:pt x="137" y="38"/>
                    <a:pt x="124" y="29"/>
                    <a:pt x="101" y="21"/>
                  </a:cubicBezTo>
                  <a:cubicBezTo>
                    <a:pt x="52" y="4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1" name="Freeform 89"/>
            <p:cNvSpPr/>
            <p:nvPr userDrawn="1"/>
          </p:nvSpPr>
          <p:spPr bwMode="auto">
            <a:xfrm>
              <a:off x="3355975" y="2681288"/>
              <a:ext cx="428625" cy="546100"/>
            </a:xfrm>
            <a:custGeom>
              <a:avLst/>
              <a:gdLst>
                <a:gd name="T0" fmla="*/ 0 w 422"/>
                <a:gd name="T1" fmla="*/ 538 h 538"/>
                <a:gd name="T2" fmla="*/ 117 w 422"/>
                <a:gd name="T3" fmla="*/ 288 h 538"/>
                <a:gd name="T4" fmla="*/ 141 w 422"/>
                <a:gd name="T5" fmla="*/ 0 h 538"/>
                <a:gd name="T6" fmla="*/ 245 w 422"/>
                <a:gd name="T7" fmla="*/ 144 h 538"/>
                <a:gd name="T8" fmla="*/ 422 w 422"/>
                <a:gd name="T9" fmla="*/ 110 h 538"/>
                <a:gd name="T10" fmla="*/ 208 w 422"/>
                <a:gd name="T11" fmla="*/ 400 h 538"/>
                <a:gd name="T12" fmla="*/ 0 w 422"/>
                <a:gd name="T13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538">
                  <a:moveTo>
                    <a:pt x="0" y="538"/>
                  </a:moveTo>
                  <a:cubicBezTo>
                    <a:pt x="46" y="451"/>
                    <a:pt x="89" y="373"/>
                    <a:pt x="117" y="288"/>
                  </a:cubicBezTo>
                  <a:cubicBezTo>
                    <a:pt x="146" y="202"/>
                    <a:pt x="158" y="109"/>
                    <a:pt x="141" y="0"/>
                  </a:cubicBezTo>
                  <a:cubicBezTo>
                    <a:pt x="175" y="47"/>
                    <a:pt x="209" y="95"/>
                    <a:pt x="245" y="144"/>
                  </a:cubicBezTo>
                  <a:cubicBezTo>
                    <a:pt x="302" y="132"/>
                    <a:pt x="361" y="121"/>
                    <a:pt x="422" y="110"/>
                  </a:cubicBezTo>
                  <a:cubicBezTo>
                    <a:pt x="335" y="274"/>
                    <a:pt x="272" y="349"/>
                    <a:pt x="208" y="400"/>
                  </a:cubicBezTo>
                  <a:cubicBezTo>
                    <a:pt x="146" y="450"/>
                    <a:pt x="83" y="479"/>
                    <a:pt x="0" y="53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2" name="Freeform 90"/>
            <p:cNvSpPr/>
            <p:nvPr userDrawn="1"/>
          </p:nvSpPr>
          <p:spPr bwMode="auto">
            <a:xfrm>
              <a:off x="3275013" y="2865438"/>
              <a:ext cx="173038" cy="358775"/>
            </a:xfrm>
            <a:custGeom>
              <a:avLst/>
              <a:gdLst>
                <a:gd name="T0" fmla="*/ 83 w 172"/>
                <a:gd name="T1" fmla="*/ 353 h 353"/>
                <a:gd name="T2" fmla="*/ 146 w 172"/>
                <a:gd name="T3" fmla="*/ 159 h 353"/>
                <a:gd name="T4" fmla="*/ 108 w 172"/>
                <a:gd name="T5" fmla="*/ 108 h 353"/>
                <a:gd name="T6" fmla="*/ 89 w 172"/>
                <a:gd name="T7" fmla="*/ 145 h 353"/>
                <a:gd name="T8" fmla="*/ 94 w 172"/>
                <a:gd name="T9" fmla="*/ 330 h 353"/>
                <a:gd name="T10" fmla="*/ 164 w 172"/>
                <a:gd name="T11" fmla="*/ 133 h 353"/>
                <a:gd name="T12" fmla="*/ 90 w 172"/>
                <a:gd name="T13" fmla="*/ 7 h 353"/>
                <a:gd name="T14" fmla="*/ 23 w 172"/>
                <a:gd name="T15" fmla="*/ 141 h 353"/>
                <a:gd name="T16" fmla="*/ 69 w 172"/>
                <a:gd name="T17" fmla="*/ 229 h 353"/>
                <a:gd name="T18" fmla="*/ 83 w 172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53">
                  <a:moveTo>
                    <a:pt x="83" y="353"/>
                  </a:moveTo>
                  <a:cubicBezTo>
                    <a:pt x="111" y="304"/>
                    <a:pt x="154" y="218"/>
                    <a:pt x="146" y="159"/>
                  </a:cubicBezTo>
                  <a:cubicBezTo>
                    <a:pt x="141" y="133"/>
                    <a:pt x="123" y="103"/>
                    <a:pt x="108" y="108"/>
                  </a:cubicBezTo>
                  <a:cubicBezTo>
                    <a:pt x="97" y="113"/>
                    <a:pt x="87" y="124"/>
                    <a:pt x="89" y="145"/>
                  </a:cubicBezTo>
                  <a:cubicBezTo>
                    <a:pt x="93" y="186"/>
                    <a:pt x="119" y="250"/>
                    <a:pt x="94" y="330"/>
                  </a:cubicBezTo>
                  <a:cubicBezTo>
                    <a:pt x="126" y="286"/>
                    <a:pt x="157" y="205"/>
                    <a:pt x="164" y="133"/>
                  </a:cubicBezTo>
                  <a:cubicBezTo>
                    <a:pt x="172" y="60"/>
                    <a:pt x="153" y="0"/>
                    <a:pt x="90" y="7"/>
                  </a:cubicBezTo>
                  <a:cubicBezTo>
                    <a:pt x="20" y="16"/>
                    <a:pt x="0" y="78"/>
                    <a:pt x="23" y="141"/>
                  </a:cubicBezTo>
                  <a:cubicBezTo>
                    <a:pt x="39" y="185"/>
                    <a:pt x="56" y="204"/>
                    <a:pt x="69" y="229"/>
                  </a:cubicBezTo>
                  <a:cubicBezTo>
                    <a:pt x="82" y="255"/>
                    <a:pt x="89" y="286"/>
                    <a:pt x="83" y="353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3" name="Freeform 91"/>
            <p:cNvSpPr/>
            <p:nvPr userDrawn="1"/>
          </p:nvSpPr>
          <p:spPr bwMode="auto">
            <a:xfrm>
              <a:off x="3360738" y="3225800"/>
              <a:ext cx="280988" cy="304800"/>
            </a:xfrm>
            <a:custGeom>
              <a:avLst/>
              <a:gdLst>
                <a:gd name="T0" fmla="*/ 0 w 277"/>
                <a:gd name="T1" fmla="*/ 0 h 300"/>
                <a:gd name="T2" fmla="*/ 170 w 277"/>
                <a:gd name="T3" fmla="*/ 106 h 300"/>
                <a:gd name="T4" fmla="*/ 175 w 277"/>
                <a:gd name="T5" fmla="*/ 169 h 300"/>
                <a:gd name="T6" fmla="*/ 136 w 277"/>
                <a:gd name="T7" fmla="*/ 154 h 300"/>
                <a:gd name="T8" fmla="*/ 23 w 277"/>
                <a:gd name="T9" fmla="*/ 8 h 300"/>
                <a:gd name="T10" fmla="*/ 202 w 277"/>
                <a:gd name="T11" fmla="*/ 112 h 300"/>
                <a:gd name="T12" fmla="*/ 224 w 277"/>
                <a:gd name="T13" fmla="*/ 259 h 300"/>
                <a:gd name="T14" fmla="*/ 88 w 277"/>
                <a:gd name="T15" fmla="*/ 203 h 300"/>
                <a:gd name="T16" fmla="*/ 69 w 277"/>
                <a:gd name="T17" fmla="*/ 103 h 300"/>
                <a:gd name="T18" fmla="*/ 0 w 27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00">
                  <a:moveTo>
                    <a:pt x="0" y="0"/>
                  </a:moveTo>
                  <a:cubicBezTo>
                    <a:pt x="52" y="18"/>
                    <a:pt x="139" y="54"/>
                    <a:pt x="170" y="106"/>
                  </a:cubicBezTo>
                  <a:cubicBezTo>
                    <a:pt x="183" y="127"/>
                    <a:pt x="189" y="163"/>
                    <a:pt x="175" y="169"/>
                  </a:cubicBezTo>
                  <a:cubicBezTo>
                    <a:pt x="164" y="173"/>
                    <a:pt x="148" y="172"/>
                    <a:pt x="136" y="154"/>
                  </a:cubicBezTo>
                  <a:cubicBezTo>
                    <a:pt x="114" y="120"/>
                    <a:pt x="92" y="53"/>
                    <a:pt x="23" y="8"/>
                  </a:cubicBezTo>
                  <a:cubicBezTo>
                    <a:pt x="76" y="21"/>
                    <a:pt x="150" y="62"/>
                    <a:pt x="202" y="112"/>
                  </a:cubicBezTo>
                  <a:cubicBezTo>
                    <a:pt x="253" y="163"/>
                    <a:pt x="277" y="222"/>
                    <a:pt x="224" y="259"/>
                  </a:cubicBezTo>
                  <a:cubicBezTo>
                    <a:pt x="166" y="300"/>
                    <a:pt x="110" y="266"/>
                    <a:pt x="88" y="203"/>
                  </a:cubicBezTo>
                  <a:cubicBezTo>
                    <a:pt x="73" y="158"/>
                    <a:pt x="75" y="131"/>
                    <a:pt x="69" y="103"/>
                  </a:cubicBezTo>
                  <a:cubicBezTo>
                    <a:pt x="62" y="75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4" name="Freeform 92"/>
            <p:cNvSpPr/>
            <p:nvPr userDrawn="1"/>
          </p:nvSpPr>
          <p:spPr bwMode="auto">
            <a:xfrm>
              <a:off x="3355975" y="3098800"/>
              <a:ext cx="306388" cy="187325"/>
            </a:xfrm>
            <a:custGeom>
              <a:avLst/>
              <a:gdLst>
                <a:gd name="T0" fmla="*/ 0 w 302"/>
                <a:gd name="T1" fmla="*/ 124 h 184"/>
                <a:gd name="T2" fmla="*/ 159 w 302"/>
                <a:gd name="T3" fmla="*/ 67 h 184"/>
                <a:gd name="T4" fmla="*/ 207 w 302"/>
                <a:gd name="T5" fmla="*/ 95 h 184"/>
                <a:gd name="T6" fmla="*/ 176 w 302"/>
                <a:gd name="T7" fmla="*/ 112 h 184"/>
                <a:gd name="T8" fmla="*/ 18 w 302"/>
                <a:gd name="T9" fmla="*/ 114 h 184"/>
                <a:gd name="T10" fmla="*/ 302 w 302"/>
                <a:gd name="T11" fmla="*/ 106 h 184"/>
                <a:gd name="T12" fmla="*/ 186 w 302"/>
                <a:gd name="T13" fmla="*/ 167 h 184"/>
                <a:gd name="T14" fmla="*/ 0 w 302"/>
                <a:gd name="T15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84">
                  <a:moveTo>
                    <a:pt x="0" y="124"/>
                  </a:moveTo>
                  <a:cubicBezTo>
                    <a:pt x="39" y="100"/>
                    <a:pt x="107" y="62"/>
                    <a:pt x="159" y="67"/>
                  </a:cubicBezTo>
                  <a:cubicBezTo>
                    <a:pt x="182" y="69"/>
                    <a:pt x="210" y="82"/>
                    <a:pt x="207" y="95"/>
                  </a:cubicBezTo>
                  <a:cubicBezTo>
                    <a:pt x="204" y="104"/>
                    <a:pt x="195" y="113"/>
                    <a:pt x="176" y="112"/>
                  </a:cubicBezTo>
                  <a:cubicBezTo>
                    <a:pt x="140" y="109"/>
                    <a:pt x="82" y="92"/>
                    <a:pt x="18" y="114"/>
                  </a:cubicBezTo>
                  <a:cubicBezTo>
                    <a:pt x="89" y="60"/>
                    <a:pt x="298" y="0"/>
                    <a:pt x="302" y="106"/>
                  </a:cubicBezTo>
                  <a:cubicBezTo>
                    <a:pt x="302" y="166"/>
                    <a:pt x="247" y="184"/>
                    <a:pt x="186" y="167"/>
                  </a:cubicBezTo>
                  <a:cubicBezTo>
                    <a:pt x="106" y="142"/>
                    <a:pt x="113" y="108"/>
                    <a:pt x="0" y="124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5" name="Freeform 93"/>
            <p:cNvSpPr/>
            <p:nvPr userDrawn="1"/>
          </p:nvSpPr>
          <p:spPr bwMode="auto">
            <a:xfrm>
              <a:off x="2851150" y="3187700"/>
              <a:ext cx="512763" cy="246063"/>
            </a:xfrm>
            <a:custGeom>
              <a:avLst/>
              <a:gdLst>
                <a:gd name="T0" fmla="*/ 0 w 505"/>
                <a:gd name="T1" fmla="*/ 194 h 243"/>
                <a:gd name="T2" fmla="*/ 17 w 505"/>
                <a:gd name="T3" fmla="*/ 243 h 243"/>
                <a:gd name="T4" fmla="*/ 232 w 505"/>
                <a:gd name="T5" fmla="*/ 164 h 243"/>
                <a:gd name="T6" fmla="*/ 505 w 505"/>
                <a:gd name="T7" fmla="*/ 62 h 243"/>
                <a:gd name="T8" fmla="*/ 483 w 505"/>
                <a:gd name="T9" fmla="*/ 0 h 243"/>
                <a:gd name="T10" fmla="*/ 212 w 505"/>
                <a:gd name="T11" fmla="*/ 109 h 243"/>
                <a:gd name="T12" fmla="*/ 0 w 505"/>
                <a:gd name="T13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243">
                  <a:moveTo>
                    <a:pt x="0" y="194"/>
                  </a:moveTo>
                  <a:cubicBezTo>
                    <a:pt x="6" y="211"/>
                    <a:pt x="12" y="227"/>
                    <a:pt x="17" y="243"/>
                  </a:cubicBezTo>
                  <a:cubicBezTo>
                    <a:pt x="84" y="218"/>
                    <a:pt x="155" y="192"/>
                    <a:pt x="232" y="164"/>
                  </a:cubicBezTo>
                  <a:cubicBezTo>
                    <a:pt x="315" y="133"/>
                    <a:pt x="407" y="99"/>
                    <a:pt x="505" y="62"/>
                  </a:cubicBezTo>
                  <a:cubicBezTo>
                    <a:pt x="498" y="41"/>
                    <a:pt x="490" y="21"/>
                    <a:pt x="483" y="0"/>
                  </a:cubicBezTo>
                  <a:cubicBezTo>
                    <a:pt x="385" y="39"/>
                    <a:pt x="295" y="76"/>
                    <a:pt x="212" y="109"/>
                  </a:cubicBezTo>
                  <a:cubicBezTo>
                    <a:pt x="136" y="140"/>
                    <a:pt x="66" y="169"/>
                    <a:pt x="0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6" name="Freeform 94"/>
            <p:cNvSpPr/>
            <p:nvPr userDrawn="1"/>
          </p:nvSpPr>
          <p:spPr bwMode="auto">
            <a:xfrm>
              <a:off x="3068638" y="2998788"/>
              <a:ext cx="220663" cy="569913"/>
            </a:xfrm>
            <a:custGeom>
              <a:avLst/>
              <a:gdLst>
                <a:gd name="T0" fmla="*/ 0 w 218"/>
                <a:gd name="T1" fmla="*/ 10 h 562"/>
                <a:gd name="T2" fmla="*/ 19 w 218"/>
                <a:gd name="T3" fmla="*/ 0 h 562"/>
                <a:gd name="T4" fmla="*/ 117 w 218"/>
                <a:gd name="T5" fmla="*/ 278 h 562"/>
                <a:gd name="T6" fmla="*/ 218 w 218"/>
                <a:gd name="T7" fmla="*/ 557 h 562"/>
                <a:gd name="T8" fmla="*/ 197 w 218"/>
                <a:gd name="T9" fmla="*/ 562 h 562"/>
                <a:gd name="T10" fmla="*/ 99 w 218"/>
                <a:gd name="T11" fmla="*/ 285 h 562"/>
                <a:gd name="T12" fmla="*/ 0 w 218"/>
                <a:gd name="T13" fmla="*/ 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562">
                  <a:moveTo>
                    <a:pt x="0" y="10"/>
                  </a:moveTo>
                  <a:cubicBezTo>
                    <a:pt x="6" y="6"/>
                    <a:pt x="13" y="3"/>
                    <a:pt x="19" y="0"/>
                  </a:cubicBezTo>
                  <a:cubicBezTo>
                    <a:pt x="51" y="93"/>
                    <a:pt x="84" y="185"/>
                    <a:pt x="117" y="278"/>
                  </a:cubicBezTo>
                  <a:cubicBezTo>
                    <a:pt x="151" y="371"/>
                    <a:pt x="184" y="464"/>
                    <a:pt x="218" y="557"/>
                  </a:cubicBezTo>
                  <a:cubicBezTo>
                    <a:pt x="211" y="559"/>
                    <a:pt x="204" y="561"/>
                    <a:pt x="197" y="562"/>
                  </a:cubicBezTo>
                  <a:cubicBezTo>
                    <a:pt x="164" y="469"/>
                    <a:pt x="132" y="378"/>
                    <a:pt x="99" y="285"/>
                  </a:cubicBezTo>
                  <a:cubicBezTo>
                    <a:pt x="66" y="193"/>
                    <a:pt x="33" y="102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" name="Freeform 95"/>
            <p:cNvSpPr/>
            <p:nvPr userDrawn="1"/>
          </p:nvSpPr>
          <p:spPr bwMode="auto">
            <a:xfrm>
              <a:off x="2852738" y="3195638"/>
              <a:ext cx="508000" cy="233363"/>
            </a:xfrm>
            <a:custGeom>
              <a:avLst/>
              <a:gdLst>
                <a:gd name="T0" fmla="*/ 0 w 501"/>
                <a:gd name="T1" fmla="*/ 193 h 230"/>
                <a:gd name="T2" fmla="*/ 14 w 501"/>
                <a:gd name="T3" fmla="*/ 230 h 230"/>
                <a:gd name="T4" fmla="*/ 228 w 501"/>
                <a:gd name="T5" fmla="*/ 151 h 230"/>
                <a:gd name="T6" fmla="*/ 501 w 501"/>
                <a:gd name="T7" fmla="*/ 48 h 230"/>
                <a:gd name="T8" fmla="*/ 483 w 501"/>
                <a:gd name="T9" fmla="*/ 0 h 230"/>
                <a:gd name="T10" fmla="*/ 212 w 501"/>
                <a:gd name="T11" fmla="*/ 108 h 230"/>
                <a:gd name="T12" fmla="*/ 0 w 501"/>
                <a:gd name="T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30">
                  <a:moveTo>
                    <a:pt x="0" y="193"/>
                  </a:moveTo>
                  <a:cubicBezTo>
                    <a:pt x="5" y="206"/>
                    <a:pt x="9" y="218"/>
                    <a:pt x="14" y="230"/>
                  </a:cubicBezTo>
                  <a:cubicBezTo>
                    <a:pt x="80" y="205"/>
                    <a:pt x="151" y="180"/>
                    <a:pt x="228" y="151"/>
                  </a:cubicBezTo>
                  <a:cubicBezTo>
                    <a:pt x="311" y="120"/>
                    <a:pt x="402" y="85"/>
                    <a:pt x="501" y="48"/>
                  </a:cubicBezTo>
                  <a:cubicBezTo>
                    <a:pt x="495" y="32"/>
                    <a:pt x="489" y="16"/>
                    <a:pt x="483" y="0"/>
                  </a:cubicBezTo>
                  <a:cubicBezTo>
                    <a:pt x="385" y="39"/>
                    <a:pt x="295" y="75"/>
                    <a:pt x="212" y="108"/>
                  </a:cubicBezTo>
                  <a:cubicBezTo>
                    <a:pt x="136" y="139"/>
                    <a:pt x="66" y="167"/>
                    <a:pt x="0" y="19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" name="Freeform 96"/>
            <p:cNvSpPr/>
            <p:nvPr userDrawn="1"/>
          </p:nvSpPr>
          <p:spPr bwMode="auto">
            <a:xfrm>
              <a:off x="2855913" y="3203575"/>
              <a:ext cx="503238" cy="219075"/>
            </a:xfrm>
            <a:custGeom>
              <a:avLst/>
              <a:gdLst>
                <a:gd name="T0" fmla="*/ 0 w 496"/>
                <a:gd name="T1" fmla="*/ 191 h 217"/>
                <a:gd name="T2" fmla="*/ 10 w 496"/>
                <a:gd name="T3" fmla="*/ 217 h 217"/>
                <a:gd name="T4" fmla="*/ 224 w 496"/>
                <a:gd name="T5" fmla="*/ 136 h 217"/>
                <a:gd name="T6" fmla="*/ 496 w 496"/>
                <a:gd name="T7" fmla="*/ 32 h 217"/>
                <a:gd name="T8" fmla="*/ 484 w 496"/>
                <a:gd name="T9" fmla="*/ 0 h 217"/>
                <a:gd name="T10" fmla="*/ 213 w 496"/>
                <a:gd name="T11" fmla="*/ 108 h 217"/>
                <a:gd name="T12" fmla="*/ 0 w 496"/>
                <a:gd name="T13" fmla="*/ 19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17">
                  <a:moveTo>
                    <a:pt x="0" y="191"/>
                  </a:moveTo>
                  <a:cubicBezTo>
                    <a:pt x="3" y="199"/>
                    <a:pt x="6" y="208"/>
                    <a:pt x="10" y="217"/>
                  </a:cubicBezTo>
                  <a:cubicBezTo>
                    <a:pt x="76" y="191"/>
                    <a:pt x="146" y="165"/>
                    <a:pt x="224" y="136"/>
                  </a:cubicBezTo>
                  <a:cubicBezTo>
                    <a:pt x="307" y="105"/>
                    <a:pt x="397" y="70"/>
                    <a:pt x="496" y="32"/>
                  </a:cubicBezTo>
                  <a:cubicBezTo>
                    <a:pt x="492" y="21"/>
                    <a:pt x="488" y="10"/>
                    <a:pt x="484" y="0"/>
                  </a:cubicBezTo>
                  <a:cubicBezTo>
                    <a:pt x="386" y="38"/>
                    <a:pt x="296" y="75"/>
                    <a:pt x="213" y="108"/>
                  </a:cubicBezTo>
                  <a:cubicBezTo>
                    <a:pt x="137" y="138"/>
                    <a:pt x="66" y="166"/>
                    <a:pt x="0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" name="Freeform 97"/>
            <p:cNvSpPr/>
            <p:nvPr userDrawn="1"/>
          </p:nvSpPr>
          <p:spPr bwMode="auto">
            <a:xfrm>
              <a:off x="2857500" y="3206750"/>
              <a:ext cx="498475" cy="212725"/>
            </a:xfrm>
            <a:custGeom>
              <a:avLst/>
              <a:gdLst>
                <a:gd name="T0" fmla="*/ 0 w 492"/>
                <a:gd name="T1" fmla="*/ 191 h 209"/>
                <a:gd name="T2" fmla="*/ 6 w 492"/>
                <a:gd name="T3" fmla="*/ 209 h 209"/>
                <a:gd name="T4" fmla="*/ 220 w 492"/>
                <a:gd name="T5" fmla="*/ 128 h 209"/>
                <a:gd name="T6" fmla="*/ 492 w 492"/>
                <a:gd name="T7" fmla="*/ 24 h 209"/>
                <a:gd name="T8" fmla="*/ 484 w 492"/>
                <a:gd name="T9" fmla="*/ 0 h 209"/>
                <a:gd name="T10" fmla="*/ 212 w 492"/>
                <a:gd name="T11" fmla="*/ 107 h 209"/>
                <a:gd name="T12" fmla="*/ 0 w 492"/>
                <a:gd name="T13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209">
                  <a:moveTo>
                    <a:pt x="0" y="191"/>
                  </a:moveTo>
                  <a:cubicBezTo>
                    <a:pt x="2" y="197"/>
                    <a:pt x="4" y="203"/>
                    <a:pt x="6" y="209"/>
                  </a:cubicBezTo>
                  <a:cubicBezTo>
                    <a:pt x="72" y="184"/>
                    <a:pt x="143" y="157"/>
                    <a:pt x="220" y="128"/>
                  </a:cubicBezTo>
                  <a:cubicBezTo>
                    <a:pt x="303" y="96"/>
                    <a:pt x="393" y="62"/>
                    <a:pt x="492" y="24"/>
                  </a:cubicBezTo>
                  <a:cubicBezTo>
                    <a:pt x="489" y="16"/>
                    <a:pt x="486" y="8"/>
                    <a:pt x="484" y="0"/>
                  </a:cubicBezTo>
                  <a:cubicBezTo>
                    <a:pt x="385" y="39"/>
                    <a:pt x="295" y="75"/>
                    <a:pt x="212" y="107"/>
                  </a:cubicBezTo>
                  <a:cubicBezTo>
                    <a:pt x="136" y="137"/>
                    <a:pt x="66" y="165"/>
                    <a:pt x="0" y="191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" name="Freeform 98"/>
            <p:cNvSpPr/>
            <p:nvPr userDrawn="1"/>
          </p:nvSpPr>
          <p:spPr bwMode="auto">
            <a:xfrm>
              <a:off x="3348038" y="3189288"/>
              <a:ext cx="28575" cy="52388"/>
            </a:xfrm>
            <a:custGeom>
              <a:avLst/>
              <a:gdLst>
                <a:gd name="T0" fmla="*/ 5 w 29"/>
                <a:gd name="T1" fmla="*/ 30 h 52"/>
                <a:gd name="T2" fmla="*/ 23 w 29"/>
                <a:gd name="T3" fmla="*/ 50 h 52"/>
                <a:gd name="T4" fmla="*/ 25 w 29"/>
                <a:gd name="T5" fmla="*/ 22 h 52"/>
                <a:gd name="T6" fmla="*/ 7 w 29"/>
                <a:gd name="T7" fmla="*/ 2 h 52"/>
                <a:gd name="T8" fmla="*/ 5 w 29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5" y="30"/>
                  </a:moveTo>
                  <a:cubicBezTo>
                    <a:pt x="10" y="43"/>
                    <a:pt x="18" y="52"/>
                    <a:pt x="23" y="50"/>
                  </a:cubicBezTo>
                  <a:cubicBezTo>
                    <a:pt x="29" y="48"/>
                    <a:pt x="29" y="35"/>
                    <a:pt x="25" y="22"/>
                  </a:cubicBezTo>
                  <a:cubicBezTo>
                    <a:pt x="20" y="9"/>
                    <a:pt x="12" y="0"/>
                    <a:pt x="7" y="2"/>
                  </a:cubicBezTo>
                  <a:cubicBezTo>
                    <a:pt x="1" y="4"/>
                    <a:pt x="0" y="17"/>
                    <a:pt x="5" y="3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31" name="组合 1030"/>
          <p:cNvGrpSpPr/>
          <p:nvPr userDrawn="1"/>
        </p:nvGrpSpPr>
        <p:grpSpPr>
          <a:xfrm rot="17046380">
            <a:off x="1200617" y="2356420"/>
            <a:ext cx="313064" cy="310560"/>
            <a:chOff x="2533650" y="4397375"/>
            <a:chExt cx="728663" cy="623888"/>
          </a:xfrm>
        </p:grpSpPr>
        <p:sp>
          <p:nvSpPr>
            <p:cNvPr id="1032" name="Freeform 534"/>
            <p:cNvSpPr/>
            <p:nvPr userDrawn="1"/>
          </p:nvSpPr>
          <p:spPr bwMode="auto">
            <a:xfrm>
              <a:off x="2605088" y="4492625"/>
              <a:ext cx="312738" cy="296863"/>
            </a:xfrm>
            <a:custGeom>
              <a:avLst/>
              <a:gdLst>
                <a:gd name="T0" fmla="*/ 0 w 308"/>
                <a:gd name="T1" fmla="*/ 259 h 293"/>
                <a:gd name="T2" fmla="*/ 14 w 308"/>
                <a:gd name="T3" fmla="*/ 246 h 293"/>
                <a:gd name="T4" fmla="*/ 275 w 308"/>
                <a:gd name="T5" fmla="*/ 0 h 293"/>
                <a:gd name="T6" fmla="*/ 308 w 308"/>
                <a:gd name="T7" fmla="*/ 35 h 293"/>
                <a:gd name="T8" fmla="*/ 32 w 308"/>
                <a:gd name="T9" fmla="*/ 293 h 293"/>
                <a:gd name="T10" fmla="*/ 0 w 308"/>
                <a:gd name="T11" fmla="*/ 25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93">
                  <a:moveTo>
                    <a:pt x="0" y="259"/>
                  </a:moveTo>
                  <a:cubicBezTo>
                    <a:pt x="4" y="255"/>
                    <a:pt x="9" y="250"/>
                    <a:pt x="14" y="246"/>
                  </a:cubicBezTo>
                  <a:cubicBezTo>
                    <a:pt x="90" y="174"/>
                    <a:pt x="189" y="79"/>
                    <a:pt x="275" y="0"/>
                  </a:cubicBezTo>
                  <a:cubicBezTo>
                    <a:pt x="286" y="12"/>
                    <a:pt x="297" y="23"/>
                    <a:pt x="308" y="35"/>
                  </a:cubicBezTo>
                  <a:cubicBezTo>
                    <a:pt x="216" y="120"/>
                    <a:pt x="124" y="207"/>
                    <a:pt x="32" y="293"/>
                  </a:cubicBezTo>
                  <a:cubicBezTo>
                    <a:pt x="21" y="282"/>
                    <a:pt x="10" y="270"/>
                    <a:pt x="0" y="25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3" name="Freeform 535"/>
            <p:cNvSpPr/>
            <p:nvPr userDrawn="1"/>
          </p:nvSpPr>
          <p:spPr bwMode="auto">
            <a:xfrm>
              <a:off x="2570163" y="4454525"/>
              <a:ext cx="319088" cy="306388"/>
            </a:xfrm>
            <a:custGeom>
              <a:avLst/>
              <a:gdLst>
                <a:gd name="T0" fmla="*/ 0 w 315"/>
                <a:gd name="T1" fmla="*/ 259 h 302"/>
                <a:gd name="T2" fmla="*/ 20 w 315"/>
                <a:gd name="T3" fmla="*/ 240 h 302"/>
                <a:gd name="T4" fmla="*/ 275 w 315"/>
                <a:gd name="T5" fmla="*/ 0 h 302"/>
                <a:gd name="T6" fmla="*/ 315 w 315"/>
                <a:gd name="T7" fmla="*/ 43 h 302"/>
                <a:gd name="T8" fmla="*/ 178 w 315"/>
                <a:gd name="T9" fmla="*/ 174 h 302"/>
                <a:gd name="T10" fmla="*/ 60 w 315"/>
                <a:gd name="T11" fmla="*/ 283 h 302"/>
                <a:gd name="T12" fmla="*/ 40 w 315"/>
                <a:gd name="T13" fmla="*/ 302 h 302"/>
                <a:gd name="T14" fmla="*/ 0 w 315"/>
                <a:gd name="T15" fmla="*/ 2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2">
                  <a:moveTo>
                    <a:pt x="0" y="259"/>
                  </a:moveTo>
                  <a:cubicBezTo>
                    <a:pt x="7" y="252"/>
                    <a:pt x="13" y="246"/>
                    <a:pt x="20" y="240"/>
                  </a:cubicBezTo>
                  <a:cubicBezTo>
                    <a:pt x="95" y="170"/>
                    <a:pt x="191" y="77"/>
                    <a:pt x="275" y="0"/>
                  </a:cubicBezTo>
                  <a:cubicBezTo>
                    <a:pt x="288" y="14"/>
                    <a:pt x="302" y="28"/>
                    <a:pt x="315" y="43"/>
                  </a:cubicBezTo>
                  <a:cubicBezTo>
                    <a:pt x="271" y="86"/>
                    <a:pt x="224" y="132"/>
                    <a:pt x="178" y="174"/>
                  </a:cubicBezTo>
                  <a:cubicBezTo>
                    <a:pt x="138" y="211"/>
                    <a:pt x="96" y="248"/>
                    <a:pt x="60" y="283"/>
                  </a:cubicBezTo>
                  <a:cubicBezTo>
                    <a:pt x="53" y="290"/>
                    <a:pt x="46" y="296"/>
                    <a:pt x="40" y="302"/>
                  </a:cubicBezTo>
                  <a:cubicBezTo>
                    <a:pt x="27" y="288"/>
                    <a:pt x="13" y="273"/>
                    <a:pt x="0" y="259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4" name="Freeform 536"/>
            <p:cNvSpPr/>
            <p:nvPr userDrawn="1"/>
          </p:nvSpPr>
          <p:spPr bwMode="auto">
            <a:xfrm>
              <a:off x="2533650" y="4419600"/>
              <a:ext cx="319088" cy="301625"/>
            </a:xfrm>
            <a:custGeom>
              <a:avLst/>
              <a:gdLst>
                <a:gd name="T0" fmla="*/ 0 w 315"/>
                <a:gd name="T1" fmla="*/ 256 h 298"/>
                <a:gd name="T2" fmla="*/ 278 w 315"/>
                <a:gd name="T3" fmla="*/ 0 h 298"/>
                <a:gd name="T4" fmla="*/ 315 w 315"/>
                <a:gd name="T5" fmla="*/ 40 h 298"/>
                <a:gd name="T6" fmla="*/ 40 w 315"/>
                <a:gd name="T7" fmla="*/ 298 h 298"/>
                <a:gd name="T8" fmla="*/ 0 w 315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98">
                  <a:moveTo>
                    <a:pt x="0" y="256"/>
                  </a:moveTo>
                  <a:cubicBezTo>
                    <a:pt x="78" y="183"/>
                    <a:pt x="201" y="71"/>
                    <a:pt x="278" y="0"/>
                  </a:cubicBezTo>
                  <a:cubicBezTo>
                    <a:pt x="290" y="13"/>
                    <a:pt x="303" y="26"/>
                    <a:pt x="315" y="40"/>
                  </a:cubicBezTo>
                  <a:cubicBezTo>
                    <a:pt x="178" y="167"/>
                    <a:pt x="93" y="248"/>
                    <a:pt x="40" y="298"/>
                  </a:cubicBezTo>
                  <a:cubicBezTo>
                    <a:pt x="27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5" name="Freeform 537"/>
            <p:cNvSpPr/>
            <p:nvPr userDrawn="1"/>
          </p:nvSpPr>
          <p:spPr bwMode="auto">
            <a:xfrm>
              <a:off x="2663825" y="4557713"/>
              <a:ext cx="319088" cy="301625"/>
            </a:xfrm>
            <a:custGeom>
              <a:avLst/>
              <a:gdLst>
                <a:gd name="T0" fmla="*/ 0 w 314"/>
                <a:gd name="T1" fmla="*/ 257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7"/>
                  </a:moveTo>
                  <a:cubicBezTo>
                    <a:pt x="63" y="196"/>
                    <a:pt x="193" y="78"/>
                    <a:pt x="277" y="0"/>
                  </a:cubicBezTo>
                  <a:cubicBezTo>
                    <a:pt x="289" y="13"/>
                    <a:pt x="302" y="26"/>
                    <a:pt x="314" y="39"/>
                  </a:cubicBezTo>
                  <a:cubicBezTo>
                    <a:pt x="165" y="177"/>
                    <a:pt x="85" y="256"/>
                    <a:pt x="39" y="298"/>
                  </a:cubicBezTo>
                  <a:cubicBezTo>
                    <a:pt x="26" y="284"/>
                    <a:pt x="13" y="270"/>
                    <a:pt x="0" y="25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6" name="Freeform 538"/>
            <p:cNvSpPr/>
            <p:nvPr userDrawn="1"/>
          </p:nvSpPr>
          <p:spPr bwMode="auto">
            <a:xfrm>
              <a:off x="2838450" y="4738688"/>
              <a:ext cx="298450" cy="282575"/>
            </a:xfrm>
            <a:custGeom>
              <a:avLst/>
              <a:gdLst>
                <a:gd name="T0" fmla="*/ 0 w 293"/>
                <a:gd name="T1" fmla="*/ 260 h 278"/>
                <a:gd name="T2" fmla="*/ 28 w 293"/>
                <a:gd name="T3" fmla="*/ 234 h 278"/>
                <a:gd name="T4" fmla="*/ 275 w 293"/>
                <a:gd name="T5" fmla="*/ 0 h 278"/>
                <a:gd name="T6" fmla="*/ 293 w 293"/>
                <a:gd name="T7" fmla="*/ 20 h 278"/>
                <a:gd name="T8" fmla="*/ 17 w 293"/>
                <a:gd name="T9" fmla="*/ 278 h 278"/>
                <a:gd name="T10" fmla="*/ 0 w 293"/>
                <a:gd name="T11" fmla="*/ 26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78">
                  <a:moveTo>
                    <a:pt x="0" y="260"/>
                  </a:moveTo>
                  <a:cubicBezTo>
                    <a:pt x="9" y="251"/>
                    <a:pt x="19" y="242"/>
                    <a:pt x="28" y="234"/>
                  </a:cubicBezTo>
                  <a:cubicBezTo>
                    <a:pt x="100" y="166"/>
                    <a:pt x="194" y="75"/>
                    <a:pt x="275" y="0"/>
                  </a:cubicBezTo>
                  <a:cubicBezTo>
                    <a:pt x="281" y="7"/>
                    <a:pt x="287" y="13"/>
                    <a:pt x="293" y="20"/>
                  </a:cubicBezTo>
                  <a:cubicBezTo>
                    <a:pt x="201" y="106"/>
                    <a:pt x="108" y="192"/>
                    <a:pt x="17" y="278"/>
                  </a:cubicBezTo>
                  <a:cubicBezTo>
                    <a:pt x="12" y="272"/>
                    <a:pt x="6" y="266"/>
                    <a:pt x="0" y="26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7" name="Freeform 539"/>
            <p:cNvSpPr/>
            <p:nvPr userDrawn="1"/>
          </p:nvSpPr>
          <p:spPr bwMode="auto">
            <a:xfrm>
              <a:off x="2770188" y="4665663"/>
              <a:ext cx="319088" cy="304800"/>
            </a:xfrm>
            <a:custGeom>
              <a:avLst/>
              <a:gdLst>
                <a:gd name="T0" fmla="*/ 0 w 314"/>
                <a:gd name="T1" fmla="*/ 260 h 301"/>
                <a:gd name="T2" fmla="*/ 39 w 314"/>
                <a:gd name="T3" fmla="*/ 223 h 301"/>
                <a:gd name="T4" fmla="*/ 274 w 314"/>
                <a:gd name="T5" fmla="*/ 0 h 301"/>
                <a:gd name="T6" fmla="*/ 314 w 314"/>
                <a:gd name="T7" fmla="*/ 43 h 301"/>
                <a:gd name="T8" fmla="*/ 190 w 314"/>
                <a:gd name="T9" fmla="*/ 161 h 301"/>
                <a:gd name="T10" fmla="*/ 78 w 314"/>
                <a:gd name="T11" fmla="*/ 265 h 301"/>
                <a:gd name="T12" fmla="*/ 38 w 314"/>
                <a:gd name="T13" fmla="*/ 301 h 301"/>
                <a:gd name="T14" fmla="*/ 0 w 314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301">
                  <a:moveTo>
                    <a:pt x="0" y="260"/>
                  </a:moveTo>
                  <a:cubicBezTo>
                    <a:pt x="12" y="248"/>
                    <a:pt x="26" y="235"/>
                    <a:pt x="39" y="223"/>
                  </a:cubicBezTo>
                  <a:cubicBezTo>
                    <a:pt x="107" y="158"/>
                    <a:pt x="195" y="73"/>
                    <a:pt x="274" y="0"/>
                  </a:cubicBezTo>
                  <a:cubicBezTo>
                    <a:pt x="287" y="14"/>
                    <a:pt x="301" y="28"/>
                    <a:pt x="314" y="43"/>
                  </a:cubicBezTo>
                  <a:cubicBezTo>
                    <a:pt x="273" y="83"/>
                    <a:pt x="231" y="123"/>
                    <a:pt x="190" y="161"/>
                  </a:cubicBezTo>
                  <a:cubicBezTo>
                    <a:pt x="152" y="196"/>
                    <a:pt x="112" y="232"/>
                    <a:pt x="78" y="265"/>
                  </a:cubicBezTo>
                  <a:cubicBezTo>
                    <a:pt x="64" y="278"/>
                    <a:pt x="51" y="290"/>
                    <a:pt x="38" y="301"/>
                  </a:cubicBezTo>
                  <a:cubicBezTo>
                    <a:pt x="25" y="287"/>
                    <a:pt x="12" y="274"/>
                    <a:pt x="0" y="26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8" name="Freeform 540"/>
            <p:cNvSpPr/>
            <p:nvPr userDrawn="1"/>
          </p:nvSpPr>
          <p:spPr bwMode="auto">
            <a:xfrm>
              <a:off x="2701925" y="4594225"/>
              <a:ext cx="319088" cy="304800"/>
            </a:xfrm>
            <a:custGeom>
              <a:avLst/>
              <a:gdLst>
                <a:gd name="T0" fmla="*/ 0 w 315"/>
                <a:gd name="T1" fmla="*/ 260 h 301"/>
                <a:gd name="T2" fmla="*/ 43 w 315"/>
                <a:gd name="T3" fmla="*/ 219 h 301"/>
                <a:gd name="T4" fmla="*/ 274 w 315"/>
                <a:gd name="T5" fmla="*/ 0 h 301"/>
                <a:gd name="T6" fmla="*/ 315 w 315"/>
                <a:gd name="T7" fmla="*/ 43 h 301"/>
                <a:gd name="T8" fmla="*/ 194 w 315"/>
                <a:gd name="T9" fmla="*/ 158 h 301"/>
                <a:gd name="T10" fmla="*/ 82 w 315"/>
                <a:gd name="T11" fmla="*/ 261 h 301"/>
                <a:gd name="T12" fmla="*/ 39 w 315"/>
                <a:gd name="T13" fmla="*/ 301 h 301"/>
                <a:gd name="T14" fmla="*/ 0 w 315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1">
                  <a:moveTo>
                    <a:pt x="0" y="260"/>
                  </a:moveTo>
                  <a:cubicBezTo>
                    <a:pt x="14" y="247"/>
                    <a:pt x="29" y="232"/>
                    <a:pt x="43" y="219"/>
                  </a:cubicBezTo>
                  <a:cubicBezTo>
                    <a:pt x="111" y="154"/>
                    <a:pt x="197" y="72"/>
                    <a:pt x="274" y="0"/>
                  </a:cubicBezTo>
                  <a:cubicBezTo>
                    <a:pt x="288" y="14"/>
                    <a:pt x="301" y="28"/>
                    <a:pt x="315" y="43"/>
                  </a:cubicBezTo>
                  <a:cubicBezTo>
                    <a:pt x="275" y="81"/>
                    <a:pt x="234" y="120"/>
                    <a:pt x="194" y="158"/>
                  </a:cubicBezTo>
                  <a:cubicBezTo>
                    <a:pt x="156" y="193"/>
                    <a:pt x="117" y="228"/>
                    <a:pt x="82" y="261"/>
                  </a:cubicBezTo>
                  <a:cubicBezTo>
                    <a:pt x="67" y="276"/>
                    <a:pt x="53" y="289"/>
                    <a:pt x="39" y="301"/>
                  </a:cubicBezTo>
                  <a:cubicBezTo>
                    <a:pt x="26" y="287"/>
                    <a:pt x="13" y="273"/>
                    <a:pt x="0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9" name="Freeform 541"/>
            <p:cNvSpPr/>
            <p:nvPr userDrawn="1"/>
          </p:nvSpPr>
          <p:spPr bwMode="auto">
            <a:xfrm>
              <a:off x="2636838" y="4527550"/>
              <a:ext cx="312738" cy="295275"/>
            </a:xfrm>
            <a:custGeom>
              <a:avLst/>
              <a:gdLst>
                <a:gd name="T0" fmla="*/ 0 w 308"/>
                <a:gd name="T1" fmla="*/ 258 h 291"/>
                <a:gd name="T2" fmla="*/ 276 w 308"/>
                <a:gd name="T3" fmla="*/ 0 h 291"/>
                <a:gd name="T4" fmla="*/ 308 w 308"/>
                <a:gd name="T5" fmla="*/ 34 h 291"/>
                <a:gd name="T6" fmla="*/ 188 w 308"/>
                <a:gd name="T7" fmla="*/ 148 h 291"/>
                <a:gd name="T8" fmla="*/ 76 w 308"/>
                <a:gd name="T9" fmla="*/ 252 h 291"/>
                <a:gd name="T10" fmla="*/ 31 w 308"/>
                <a:gd name="T11" fmla="*/ 291 h 291"/>
                <a:gd name="T12" fmla="*/ 0 w 308"/>
                <a:gd name="T13" fmla="*/ 25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291">
                  <a:moveTo>
                    <a:pt x="0" y="258"/>
                  </a:moveTo>
                  <a:cubicBezTo>
                    <a:pt x="92" y="172"/>
                    <a:pt x="184" y="85"/>
                    <a:pt x="276" y="0"/>
                  </a:cubicBezTo>
                  <a:cubicBezTo>
                    <a:pt x="287" y="11"/>
                    <a:pt x="297" y="22"/>
                    <a:pt x="308" y="34"/>
                  </a:cubicBezTo>
                  <a:cubicBezTo>
                    <a:pt x="268" y="71"/>
                    <a:pt x="227" y="110"/>
                    <a:pt x="188" y="148"/>
                  </a:cubicBezTo>
                  <a:cubicBezTo>
                    <a:pt x="150" y="183"/>
                    <a:pt x="110" y="218"/>
                    <a:pt x="76" y="252"/>
                  </a:cubicBezTo>
                  <a:cubicBezTo>
                    <a:pt x="61" y="267"/>
                    <a:pt x="46" y="279"/>
                    <a:pt x="31" y="291"/>
                  </a:cubicBezTo>
                  <a:cubicBezTo>
                    <a:pt x="21" y="280"/>
                    <a:pt x="10" y="269"/>
                    <a:pt x="0" y="25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0" name="Freeform 542"/>
            <p:cNvSpPr/>
            <p:nvPr userDrawn="1"/>
          </p:nvSpPr>
          <p:spPr bwMode="auto">
            <a:xfrm>
              <a:off x="2803525" y="4703763"/>
              <a:ext cx="319088" cy="303213"/>
            </a:xfrm>
            <a:custGeom>
              <a:avLst/>
              <a:gdLst>
                <a:gd name="T0" fmla="*/ 0 w 314"/>
                <a:gd name="T1" fmla="*/ 257 h 299"/>
                <a:gd name="T2" fmla="*/ 277 w 314"/>
                <a:gd name="T3" fmla="*/ 0 h 299"/>
                <a:gd name="T4" fmla="*/ 314 w 314"/>
                <a:gd name="T5" fmla="*/ 40 h 299"/>
                <a:gd name="T6" fmla="*/ 39 w 314"/>
                <a:gd name="T7" fmla="*/ 299 h 299"/>
                <a:gd name="T8" fmla="*/ 0 w 314"/>
                <a:gd name="T9" fmla="*/ 25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9">
                  <a:moveTo>
                    <a:pt x="0" y="257"/>
                  </a:moveTo>
                  <a:cubicBezTo>
                    <a:pt x="62" y="198"/>
                    <a:pt x="192" y="79"/>
                    <a:pt x="277" y="0"/>
                  </a:cubicBezTo>
                  <a:cubicBezTo>
                    <a:pt x="289" y="13"/>
                    <a:pt x="302" y="26"/>
                    <a:pt x="314" y="40"/>
                  </a:cubicBezTo>
                  <a:cubicBezTo>
                    <a:pt x="164" y="179"/>
                    <a:pt x="84" y="257"/>
                    <a:pt x="39" y="299"/>
                  </a:cubicBezTo>
                  <a:cubicBezTo>
                    <a:pt x="26" y="285"/>
                    <a:pt x="13" y="271"/>
                    <a:pt x="0" y="25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1" name="Freeform 543"/>
            <p:cNvSpPr/>
            <p:nvPr userDrawn="1"/>
          </p:nvSpPr>
          <p:spPr bwMode="auto">
            <a:xfrm>
              <a:off x="2733675" y="4630738"/>
              <a:ext cx="319088" cy="301625"/>
            </a:xfrm>
            <a:custGeom>
              <a:avLst/>
              <a:gdLst>
                <a:gd name="T0" fmla="*/ 0 w 314"/>
                <a:gd name="T1" fmla="*/ 256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6"/>
                  </a:moveTo>
                  <a:cubicBezTo>
                    <a:pt x="62" y="197"/>
                    <a:pt x="192" y="79"/>
                    <a:pt x="277" y="0"/>
                  </a:cubicBezTo>
                  <a:cubicBezTo>
                    <a:pt x="290" y="13"/>
                    <a:pt x="302" y="25"/>
                    <a:pt x="314" y="39"/>
                  </a:cubicBezTo>
                  <a:cubicBezTo>
                    <a:pt x="164" y="178"/>
                    <a:pt x="83" y="257"/>
                    <a:pt x="39" y="298"/>
                  </a:cubicBezTo>
                  <a:cubicBezTo>
                    <a:pt x="26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2" name="Freeform 544"/>
            <p:cNvSpPr/>
            <p:nvPr userDrawn="1"/>
          </p:nvSpPr>
          <p:spPr bwMode="auto">
            <a:xfrm>
              <a:off x="2960688" y="4471988"/>
              <a:ext cx="301625" cy="166688"/>
            </a:xfrm>
            <a:custGeom>
              <a:avLst/>
              <a:gdLst>
                <a:gd name="T0" fmla="*/ 0 w 297"/>
                <a:gd name="T1" fmla="*/ 98 h 165"/>
                <a:gd name="T2" fmla="*/ 297 w 297"/>
                <a:gd name="T3" fmla="*/ 165 h 165"/>
                <a:gd name="T4" fmla="*/ 247 w 297"/>
                <a:gd name="T5" fmla="*/ 78 h 165"/>
                <a:gd name="T6" fmla="*/ 284 w 297"/>
                <a:gd name="T7" fmla="*/ 8 h 165"/>
                <a:gd name="T8" fmla="*/ 0 w 297"/>
                <a:gd name="T9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165">
                  <a:moveTo>
                    <a:pt x="0" y="98"/>
                  </a:moveTo>
                  <a:cubicBezTo>
                    <a:pt x="119" y="96"/>
                    <a:pt x="202" y="93"/>
                    <a:pt x="297" y="165"/>
                  </a:cubicBezTo>
                  <a:cubicBezTo>
                    <a:pt x="280" y="136"/>
                    <a:pt x="264" y="107"/>
                    <a:pt x="247" y="78"/>
                  </a:cubicBezTo>
                  <a:cubicBezTo>
                    <a:pt x="259" y="55"/>
                    <a:pt x="272" y="31"/>
                    <a:pt x="284" y="8"/>
                  </a:cubicBezTo>
                  <a:cubicBezTo>
                    <a:pt x="119" y="0"/>
                    <a:pt x="105" y="41"/>
                    <a:pt x="0" y="9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3" name="Freeform 545"/>
            <p:cNvSpPr/>
            <p:nvPr userDrawn="1"/>
          </p:nvSpPr>
          <p:spPr bwMode="auto">
            <a:xfrm>
              <a:off x="2963863" y="4562475"/>
              <a:ext cx="171450" cy="111125"/>
            </a:xfrm>
            <a:custGeom>
              <a:avLst/>
              <a:gdLst>
                <a:gd name="T0" fmla="*/ 0 w 169"/>
                <a:gd name="T1" fmla="*/ 8 h 110"/>
                <a:gd name="T2" fmla="*/ 93 w 169"/>
                <a:gd name="T3" fmla="*/ 24 h 110"/>
                <a:gd name="T4" fmla="*/ 107 w 169"/>
                <a:gd name="T5" fmla="*/ 50 h 110"/>
                <a:gd name="T6" fmla="*/ 90 w 169"/>
                <a:gd name="T7" fmla="*/ 51 h 110"/>
                <a:gd name="T8" fmla="*/ 12 w 169"/>
                <a:gd name="T9" fmla="*/ 8 h 110"/>
                <a:gd name="T10" fmla="*/ 146 w 169"/>
                <a:gd name="T11" fmla="*/ 80 h 110"/>
                <a:gd name="T12" fmla="*/ 80 w 169"/>
                <a:gd name="T13" fmla="*/ 82 h 110"/>
                <a:gd name="T14" fmla="*/ 0 w 169"/>
                <a:gd name="T15" fmla="*/ 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10">
                  <a:moveTo>
                    <a:pt x="0" y="8"/>
                  </a:moveTo>
                  <a:cubicBezTo>
                    <a:pt x="27" y="6"/>
                    <a:pt x="71" y="7"/>
                    <a:pt x="93" y="24"/>
                  </a:cubicBezTo>
                  <a:cubicBezTo>
                    <a:pt x="103" y="31"/>
                    <a:pt x="112" y="44"/>
                    <a:pt x="107" y="50"/>
                  </a:cubicBezTo>
                  <a:cubicBezTo>
                    <a:pt x="104" y="54"/>
                    <a:pt x="97" y="57"/>
                    <a:pt x="90" y="51"/>
                  </a:cubicBezTo>
                  <a:cubicBezTo>
                    <a:pt x="73" y="41"/>
                    <a:pt x="51" y="15"/>
                    <a:pt x="12" y="8"/>
                  </a:cubicBezTo>
                  <a:cubicBezTo>
                    <a:pt x="63" y="0"/>
                    <a:pt x="169" y="28"/>
                    <a:pt x="146" y="80"/>
                  </a:cubicBezTo>
                  <a:cubicBezTo>
                    <a:pt x="132" y="110"/>
                    <a:pt x="103" y="106"/>
                    <a:pt x="80" y="82"/>
                  </a:cubicBezTo>
                  <a:cubicBezTo>
                    <a:pt x="49" y="48"/>
                    <a:pt x="61" y="32"/>
                    <a:pt x="0" y="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4" name="Freeform 546"/>
            <p:cNvSpPr/>
            <p:nvPr userDrawn="1"/>
          </p:nvSpPr>
          <p:spPr bwMode="auto">
            <a:xfrm>
              <a:off x="2867025" y="4397375"/>
              <a:ext cx="107950" cy="171450"/>
            </a:xfrm>
            <a:custGeom>
              <a:avLst/>
              <a:gdLst>
                <a:gd name="T0" fmla="*/ 94 w 106"/>
                <a:gd name="T1" fmla="*/ 169 h 169"/>
                <a:gd name="T2" fmla="*/ 84 w 106"/>
                <a:gd name="T3" fmla="*/ 75 h 169"/>
                <a:gd name="T4" fmla="*/ 59 w 106"/>
                <a:gd name="T5" fmla="*/ 60 h 169"/>
                <a:gd name="T6" fmla="*/ 57 w 106"/>
                <a:gd name="T7" fmla="*/ 77 h 169"/>
                <a:gd name="T8" fmla="*/ 95 w 106"/>
                <a:gd name="T9" fmla="*/ 157 h 169"/>
                <a:gd name="T10" fmla="*/ 31 w 106"/>
                <a:gd name="T11" fmla="*/ 20 h 169"/>
                <a:gd name="T12" fmla="*/ 25 w 106"/>
                <a:gd name="T13" fmla="*/ 85 h 169"/>
                <a:gd name="T14" fmla="*/ 94 w 10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69">
                  <a:moveTo>
                    <a:pt x="94" y="169"/>
                  </a:moveTo>
                  <a:cubicBezTo>
                    <a:pt x="97" y="143"/>
                    <a:pt x="100" y="99"/>
                    <a:pt x="84" y="75"/>
                  </a:cubicBezTo>
                  <a:cubicBezTo>
                    <a:pt x="78" y="65"/>
                    <a:pt x="65" y="56"/>
                    <a:pt x="59" y="60"/>
                  </a:cubicBezTo>
                  <a:cubicBezTo>
                    <a:pt x="55" y="63"/>
                    <a:pt x="52" y="69"/>
                    <a:pt x="57" y="77"/>
                  </a:cubicBezTo>
                  <a:cubicBezTo>
                    <a:pt x="67" y="94"/>
                    <a:pt x="90" y="119"/>
                    <a:pt x="95" y="157"/>
                  </a:cubicBezTo>
                  <a:cubicBezTo>
                    <a:pt x="106" y="108"/>
                    <a:pt x="86" y="0"/>
                    <a:pt x="31" y="20"/>
                  </a:cubicBezTo>
                  <a:cubicBezTo>
                    <a:pt x="0" y="32"/>
                    <a:pt x="2" y="61"/>
                    <a:pt x="25" y="85"/>
                  </a:cubicBezTo>
                  <a:cubicBezTo>
                    <a:pt x="57" y="119"/>
                    <a:pt x="74" y="108"/>
                    <a:pt x="94" y="16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5" name="Freeform 547"/>
            <p:cNvSpPr/>
            <p:nvPr userDrawn="1"/>
          </p:nvSpPr>
          <p:spPr bwMode="auto">
            <a:xfrm>
              <a:off x="2962275" y="4441825"/>
              <a:ext cx="104775" cy="130175"/>
            </a:xfrm>
            <a:custGeom>
              <a:avLst/>
              <a:gdLst>
                <a:gd name="T0" fmla="*/ 0 w 103"/>
                <a:gd name="T1" fmla="*/ 128 h 128"/>
                <a:gd name="T2" fmla="*/ 55 w 103"/>
                <a:gd name="T3" fmla="*/ 74 h 128"/>
                <a:gd name="T4" fmla="*/ 52 w 103"/>
                <a:gd name="T5" fmla="*/ 50 h 128"/>
                <a:gd name="T6" fmla="*/ 40 w 103"/>
                <a:gd name="T7" fmla="*/ 58 h 128"/>
                <a:gd name="T8" fmla="*/ 8 w 103"/>
                <a:gd name="T9" fmla="*/ 122 h 128"/>
                <a:gd name="T10" fmla="*/ 64 w 103"/>
                <a:gd name="T11" fmla="*/ 14 h 128"/>
                <a:gd name="T12" fmla="*/ 19 w 103"/>
                <a:gd name="T13" fmla="*/ 42 h 128"/>
                <a:gd name="T14" fmla="*/ 0 w 10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28">
                  <a:moveTo>
                    <a:pt x="0" y="128"/>
                  </a:moveTo>
                  <a:cubicBezTo>
                    <a:pt x="18" y="117"/>
                    <a:pt x="47" y="95"/>
                    <a:pt x="55" y="74"/>
                  </a:cubicBezTo>
                  <a:cubicBezTo>
                    <a:pt x="58" y="65"/>
                    <a:pt x="57" y="52"/>
                    <a:pt x="52" y="50"/>
                  </a:cubicBezTo>
                  <a:cubicBezTo>
                    <a:pt x="48" y="49"/>
                    <a:pt x="43" y="51"/>
                    <a:pt x="40" y="58"/>
                  </a:cubicBezTo>
                  <a:cubicBezTo>
                    <a:pt x="34" y="72"/>
                    <a:pt x="30" y="100"/>
                    <a:pt x="8" y="122"/>
                  </a:cubicBezTo>
                  <a:cubicBezTo>
                    <a:pt x="45" y="104"/>
                    <a:pt x="103" y="37"/>
                    <a:pt x="64" y="14"/>
                  </a:cubicBezTo>
                  <a:cubicBezTo>
                    <a:pt x="41" y="0"/>
                    <a:pt x="23" y="16"/>
                    <a:pt x="19" y="42"/>
                  </a:cubicBezTo>
                  <a:cubicBezTo>
                    <a:pt x="14" y="79"/>
                    <a:pt x="29" y="83"/>
                    <a:pt x="0" y="12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09" name="Freeform 372"/>
          <p:cNvSpPr/>
          <p:nvPr userDrawn="1"/>
        </p:nvSpPr>
        <p:spPr bwMode="auto">
          <a:xfrm>
            <a:off x="506964" y="2140565"/>
            <a:ext cx="441434" cy="281824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10" name="Freeform 145"/>
          <p:cNvSpPr>
            <a:spLocks noEditPoints="1"/>
          </p:cNvSpPr>
          <p:nvPr userDrawn="1"/>
        </p:nvSpPr>
        <p:spPr bwMode="auto">
          <a:xfrm>
            <a:off x="8043580" y="2270978"/>
            <a:ext cx="337460" cy="292770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11" name="Freeform 372"/>
          <p:cNvSpPr/>
          <p:nvPr userDrawn="1"/>
        </p:nvSpPr>
        <p:spPr bwMode="auto">
          <a:xfrm>
            <a:off x="1921280" y="2458308"/>
            <a:ext cx="441434" cy="281824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12" name="组合 1111"/>
          <p:cNvGrpSpPr/>
          <p:nvPr userDrawn="1"/>
        </p:nvGrpSpPr>
        <p:grpSpPr>
          <a:xfrm>
            <a:off x="8630616" y="4254295"/>
            <a:ext cx="306450" cy="316482"/>
            <a:chOff x="7569338" y="4318279"/>
            <a:chExt cx="533400" cy="550862"/>
          </a:xfrm>
        </p:grpSpPr>
        <p:sp>
          <p:nvSpPr>
            <p:cNvPr id="1113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4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5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6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7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8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9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0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1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2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3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24" name="组合 1123"/>
          <p:cNvGrpSpPr/>
          <p:nvPr userDrawn="1"/>
        </p:nvGrpSpPr>
        <p:grpSpPr>
          <a:xfrm>
            <a:off x="7600076" y="4150777"/>
            <a:ext cx="232574" cy="230749"/>
            <a:chOff x="6569213" y="5072342"/>
            <a:chExt cx="404813" cy="401637"/>
          </a:xfrm>
        </p:grpSpPr>
        <p:sp>
          <p:nvSpPr>
            <p:cNvPr id="1125" name="Freeform 394"/>
            <p:cNvSpPr/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6" name="Freeform 395"/>
            <p:cNvSpPr/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7" name="Freeform 396"/>
            <p:cNvSpPr/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8" name="Freeform 397"/>
            <p:cNvSpPr/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9" name="Freeform 398"/>
            <p:cNvSpPr/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30" name="Freeform 502"/>
          <p:cNvSpPr/>
          <p:nvPr userDrawn="1"/>
        </p:nvSpPr>
        <p:spPr bwMode="auto">
          <a:xfrm>
            <a:off x="6620721" y="3667437"/>
            <a:ext cx="281797" cy="255376"/>
          </a:xfrm>
          <a:custGeom>
            <a:avLst/>
            <a:gdLst>
              <a:gd name="T0" fmla="*/ 7 w 32"/>
              <a:gd name="T1" fmla="*/ 29 h 29"/>
              <a:gd name="T2" fmla="*/ 8 w 32"/>
              <a:gd name="T3" fmla="*/ 19 h 29"/>
              <a:gd name="T4" fmla="*/ 0 w 32"/>
              <a:gd name="T5" fmla="*/ 12 h 29"/>
              <a:gd name="T6" fmla="*/ 10 w 32"/>
              <a:gd name="T7" fmla="*/ 9 h 29"/>
              <a:gd name="T8" fmla="*/ 15 w 32"/>
              <a:gd name="T9" fmla="*/ 0 h 29"/>
              <a:gd name="T10" fmla="*/ 21 w 32"/>
              <a:gd name="T11" fmla="*/ 9 h 29"/>
              <a:gd name="T12" fmla="*/ 32 w 32"/>
              <a:gd name="T13" fmla="*/ 10 h 29"/>
              <a:gd name="T14" fmla="*/ 25 w 32"/>
              <a:gd name="T15" fmla="*/ 19 h 29"/>
              <a:gd name="T16" fmla="*/ 27 w 32"/>
              <a:gd name="T17" fmla="*/ 29 h 29"/>
              <a:gd name="T18" fmla="*/ 16 w 32"/>
              <a:gd name="T19" fmla="*/ 25 h 29"/>
              <a:gd name="T20" fmla="*/ 7 w 32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29">
                <a:moveTo>
                  <a:pt x="7" y="29"/>
                </a:moveTo>
                <a:lnTo>
                  <a:pt x="8" y="19"/>
                </a:lnTo>
                <a:lnTo>
                  <a:pt x="0" y="12"/>
                </a:lnTo>
                <a:lnTo>
                  <a:pt x="10" y="9"/>
                </a:lnTo>
                <a:lnTo>
                  <a:pt x="15" y="0"/>
                </a:lnTo>
                <a:lnTo>
                  <a:pt x="21" y="9"/>
                </a:lnTo>
                <a:lnTo>
                  <a:pt x="32" y="10"/>
                </a:lnTo>
                <a:lnTo>
                  <a:pt x="25" y="19"/>
                </a:lnTo>
                <a:lnTo>
                  <a:pt x="27" y="29"/>
                </a:lnTo>
                <a:lnTo>
                  <a:pt x="16" y="25"/>
                </a:lnTo>
                <a:lnTo>
                  <a:pt x="7" y="29"/>
                </a:lnTo>
                <a:close/>
              </a:path>
            </a:pathLst>
          </a:custGeom>
          <a:solidFill>
            <a:srgbClr val="74D89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31" name="Freeform 188"/>
          <p:cNvSpPr/>
          <p:nvPr userDrawn="1"/>
        </p:nvSpPr>
        <p:spPr bwMode="auto">
          <a:xfrm>
            <a:off x="8788111" y="3466832"/>
            <a:ext cx="276353" cy="300066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32" name="Freeform 484"/>
          <p:cNvSpPr>
            <a:spLocks noEditPoints="1"/>
          </p:cNvSpPr>
          <p:nvPr userDrawn="1"/>
        </p:nvSpPr>
        <p:spPr bwMode="auto">
          <a:xfrm>
            <a:off x="-25203" y="931141"/>
            <a:ext cx="363910" cy="31648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33" name="组合 1132"/>
          <p:cNvGrpSpPr/>
          <p:nvPr userDrawn="1"/>
        </p:nvGrpSpPr>
        <p:grpSpPr>
          <a:xfrm>
            <a:off x="4719674" y="2578539"/>
            <a:ext cx="297089" cy="306815"/>
            <a:chOff x="7569338" y="4318279"/>
            <a:chExt cx="533400" cy="550862"/>
          </a:xfrm>
        </p:grpSpPr>
        <p:sp>
          <p:nvSpPr>
            <p:cNvPr id="1134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5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6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7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8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9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0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1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2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3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4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45" name="Freeform 532"/>
          <p:cNvSpPr/>
          <p:nvPr userDrawn="1"/>
        </p:nvSpPr>
        <p:spPr bwMode="auto">
          <a:xfrm>
            <a:off x="6690866" y="1981858"/>
            <a:ext cx="298242" cy="289121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46" name="组合 1145"/>
          <p:cNvGrpSpPr/>
          <p:nvPr userDrawn="1"/>
        </p:nvGrpSpPr>
        <p:grpSpPr>
          <a:xfrm>
            <a:off x="6299806" y="997022"/>
            <a:ext cx="297089" cy="306815"/>
            <a:chOff x="7569338" y="4318279"/>
            <a:chExt cx="533400" cy="550862"/>
          </a:xfrm>
        </p:grpSpPr>
        <p:sp>
          <p:nvSpPr>
            <p:cNvPr id="1147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8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9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0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1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2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3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4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5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6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7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58" name="Freeform 532"/>
          <p:cNvSpPr/>
          <p:nvPr userDrawn="1"/>
        </p:nvSpPr>
        <p:spPr bwMode="auto">
          <a:xfrm>
            <a:off x="7577628" y="1596437"/>
            <a:ext cx="298242" cy="289121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0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9" Type="http://schemas.openxmlformats.org/officeDocument/2006/relationships/image" Target="../media/image28.png"/><Relationship Id="rId28" Type="http://schemas.microsoft.com/office/2007/relationships/media" Target="../media/media1.mp3"/><Relationship Id="rId27" Type="http://schemas.openxmlformats.org/officeDocument/2006/relationships/audio" Target="../media/media1.mp3"/><Relationship Id="rId26" Type="http://schemas.openxmlformats.org/officeDocument/2006/relationships/image" Target="../media/image27.png"/><Relationship Id="rId25" Type="http://schemas.openxmlformats.org/officeDocument/2006/relationships/image" Target="../media/image26.png"/><Relationship Id="rId24" Type="http://schemas.openxmlformats.org/officeDocument/2006/relationships/image" Target="../media/image25.GIF"/><Relationship Id="rId23" Type="http://schemas.openxmlformats.org/officeDocument/2006/relationships/image" Target="../media/image24.png"/><Relationship Id="rId22" Type="http://schemas.openxmlformats.org/officeDocument/2006/relationships/image" Target="../media/image23.png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image" Target="../media/image3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GIF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764" y="2174320"/>
            <a:ext cx="2601889" cy="100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Users\zyf\Desktop\生日素材\生日PNG素材 (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3921372"/>
            <a:ext cx="636092" cy="116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Users\zyf\Desktop\生日素材\生日PNG素材 (3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147" y="4339058"/>
            <a:ext cx="765857" cy="30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Users\zyf\Desktop\生日素材\生日PNG素材 (4)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443" y="4383276"/>
            <a:ext cx="464729" cy="76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Users\zyf\Desktop\生日素材\生日PNG素材 (6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199" y="4142638"/>
            <a:ext cx="559979" cy="102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Users\zyf\Desktop\生日素材\生日PNG素材 (7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7" y="3818521"/>
            <a:ext cx="1642391" cy="87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Users\zyf\Desktop\生日素材\生日PNG素材 (8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18" y="2991967"/>
            <a:ext cx="969932" cy="111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D:\Users\zyf\Desktop\生日素材\生日PNG素材 (9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49" y="1923693"/>
            <a:ext cx="1071859" cy="154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D:\Users\zyf\Desktop\生日素材\生日PNG素材 (10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21" y="2163108"/>
            <a:ext cx="878277" cy="165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D:\Users\zyf\Desktop\生日素材\生日PNG素材 (11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983" y="2262406"/>
            <a:ext cx="1026530" cy="147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D:\Users\zyf\Desktop\生日素材\生日PNG素材 (13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013" y="1133299"/>
            <a:ext cx="1410636" cy="225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D:\Users\zyf\Desktop\生日素材\生日PNG素材 (14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98" y="4028364"/>
            <a:ext cx="598563" cy="97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D:\Users\zyf\Desktop\生日素材\生日PNG素材 (15)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4310706"/>
            <a:ext cx="521827" cy="7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D:\Users\zyf\Desktop\生日素材\生日PNG素材 (16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947" y="3748236"/>
            <a:ext cx="969404" cy="135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D:\Users\zyf\Desktop\生日素材\生日PNG素材 (17)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64" y="4252653"/>
            <a:ext cx="1555188" cy="88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D:\Users\zyf\Desktop\生日素材\生日PNG素材 (1)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264" y="4439906"/>
            <a:ext cx="580116" cy="58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 descr="D:\Users\zyf\Desktop\生日素材\生日PNG素材 (2)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77" y="141570"/>
            <a:ext cx="3309958" cy="17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8" descr="D:\Users\zyf\Desktop\生日素材\生日PNG素材 (2)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758" y="89462"/>
            <a:ext cx="1016502" cy="6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233" y="1714291"/>
            <a:ext cx="2111180" cy="147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692" y="2268624"/>
            <a:ext cx="537027" cy="7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81" y="2761175"/>
            <a:ext cx="917089" cy="48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D:\Users\zyf\Desktop\生日素材\生日PNG素材 (1)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430" y="4533627"/>
            <a:ext cx="580116" cy="58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Users\zyf\Desktop\生日素材\生日PNG素材 (4).pn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211" y="4409119"/>
            <a:ext cx="510855" cy="74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D:\Users\zyf\Desktop\生日素材\生日PNG素材 (6)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21" y="4113375"/>
            <a:ext cx="510061" cy="9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212494" y="1133334"/>
            <a:ext cx="696024" cy="1292043"/>
            <a:chOff x="4212493" y="1133333"/>
            <a:chExt cx="696024" cy="1292043"/>
          </a:xfrm>
        </p:grpSpPr>
        <p:sp>
          <p:nvSpPr>
            <p:cNvPr id="30" name="TextBox 29"/>
            <p:cNvSpPr txBox="1"/>
            <p:nvPr/>
          </p:nvSpPr>
          <p:spPr>
            <a:xfrm rot="21144085">
              <a:off x="4212493" y="1409713"/>
              <a:ext cx="69602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blipFill dpi="0" rotWithShape="1">
                    <a:blip r:embed="rId2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DFPPOP1W9-B5" pitchFamily="82" charset="-120"/>
                  <a:ea typeface="DFPPOP1W9-B5" pitchFamily="82" charset="-120"/>
                </a:rPr>
                <a:t>4</a:t>
              </a:r>
              <a:endParaRPr lang="zh-CN" altLang="en-US" sz="6000" dirty="0">
                <a:blipFill dpi="0" rotWithShape="1">
                  <a:blip r:embed="rId2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DFPPOP1W9-B5" pitchFamily="82" charset="-120"/>
                <a:ea typeface="DFPPOP1W9-B5" pitchFamily="82" charset="-120"/>
              </a:endParaRPr>
            </a:p>
          </p:txBody>
        </p:sp>
        <p:pic>
          <p:nvPicPr>
            <p:cNvPr id="32" name="Picture 11" descr="D:\Users\zyf\Desktop\生日素材\生日PNG素材 (12).png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55292">
              <a:off x="4289261" y="1133333"/>
              <a:ext cx="406569" cy="704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781420" y="1084592"/>
            <a:ext cx="696024" cy="1348999"/>
            <a:chOff x="4781420" y="1084592"/>
            <a:chExt cx="696024" cy="1348999"/>
          </a:xfrm>
        </p:grpSpPr>
        <p:sp>
          <p:nvSpPr>
            <p:cNvPr id="31" name="TextBox 30"/>
            <p:cNvSpPr txBox="1"/>
            <p:nvPr/>
          </p:nvSpPr>
          <p:spPr>
            <a:xfrm rot="385881">
              <a:off x="4781420" y="1417928"/>
              <a:ext cx="69602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blipFill dpi="0" rotWithShape="1">
                    <a:blip r:embed="rId2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DFPPOP1W9-B5" pitchFamily="82" charset="-120"/>
                  <a:ea typeface="DFPPOP1W9-B5" pitchFamily="82" charset="-120"/>
                </a:rPr>
                <a:t>2</a:t>
              </a:r>
              <a:endParaRPr lang="zh-CN" altLang="en-US" sz="6000" dirty="0">
                <a:blipFill dpi="0" rotWithShape="1">
                  <a:blip r:embed="rId2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DFPPOP1W9-B5" pitchFamily="82" charset="-120"/>
                <a:ea typeface="DFPPOP1W9-B5" pitchFamily="82" charset="-120"/>
              </a:endParaRPr>
            </a:p>
          </p:txBody>
        </p:sp>
        <p:pic>
          <p:nvPicPr>
            <p:cNvPr id="33" name="Picture 11" descr="D:\Users\zyf\Desktop\生日素材\生日PNG素材 (12).png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64207">
              <a:off x="4995324" y="1084592"/>
              <a:ext cx="406569" cy="704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4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796" y="1997361"/>
            <a:ext cx="1059160" cy="89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卡农 - 钢琴曲">
            <a:hlinkClick r:id="" action="ppaction://media"/>
          </p:cNvPr>
          <p:cNvPicPr>
            <a:picLocks noChangeAspect="1"/>
          </p:cNvPicPr>
          <p:nvPr>
            <a:audioFile r:link="rId27"/>
            <p:extLst>
              <p:ext uri="{DAA4B4D4-6D71-4841-9C94-3DE7FCFB9230}">
                <p14:media xmlns:p14="http://schemas.microsoft.com/office/powerpoint/2010/main" r:embed="rId28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8201822" y="-1003300"/>
            <a:ext cx="609601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"/>
    </mc:Choice>
    <mc:Fallback>
      <p:transition spd="slow" advClick="0" advTm="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D:\Users\zyf\Desktop\生日素材\生日PNG素材 (9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" y="1419860"/>
            <a:ext cx="2301240" cy="331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">
        <p14:prism isContent="1"/>
      </p:transition>
    </mc:Choice>
    <mc:Fallback>
      <p:transition spd="slow" advClick="0" advTm="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Picture 7" descr="D:\Users\zyf\Desktop\生日素材\生日PNG素材 (8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" y="1924050"/>
            <a:ext cx="2190115" cy="252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Users\zyf\Desktop\生日素材\生日PNG素材 (3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390" y="2861945"/>
            <a:ext cx="1541145" cy="61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Users\zyf\Desktop\生日素材\生日PNG素材 (6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85" y="2665730"/>
            <a:ext cx="1127125" cy="205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Users\zyf\Desktop\生日素材\生日PNG素材 (4)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03550"/>
            <a:ext cx="1027430" cy="149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Picture 9" descr="D:\Users\zyf\Desktop\生日素材\生日PNG素材 (10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880" y="1342390"/>
            <a:ext cx="1862455" cy="351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Users\zyf\Desktop\生日素材\生日PNG素材 (7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607" y="3015246"/>
            <a:ext cx="1642391" cy="87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D:\Users\zyf\Desktop\生日素材\生日PNG素材 (14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488" y="3225089"/>
            <a:ext cx="598563" cy="97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D:\Users\zyf\Desktop\生日素材\生日PNG素材 (15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060" y="3507431"/>
            <a:ext cx="521827" cy="7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45"/>
          <p:cNvSpPr>
            <a:spLocks noEditPoints="1"/>
          </p:cNvSpPr>
          <p:nvPr/>
        </p:nvSpPr>
        <p:spPr bwMode="auto">
          <a:xfrm>
            <a:off x="3790244" y="4779812"/>
            <a:ext cx="372274" cy="322973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06124" y="4321763"/>
            <a:ext cx="665063" cy="806929"/>
            <a:chOff x="1289050" y="527050"/>
            <a:chExt cx="1049338" cy="1273175"/>
          </a:xfrm>
        </p:grpSpPr>
        <p:sp>
          <p:nvSpPr>
            <p:cNvPr id="4" name="Freeform 146"/>
            <p:cNvSpPr/>
            <p:nvPr/>
          </p:nvSpPr>
          <p:spPr bwMode="auto">
            <a:xfrm>
              <a:off x="1524000" y="1536700"/>
              <a:ext cx="434975" cy="123825"/>
            </a:xfrm>
            <a:custGeom>
              <a:avLst/>
              <a:gdLst>
                <a:gd name="T0" fmla="*/ 0 w 429"/>
                <a:gd name="T1" fmla="*/ 95 h 121"/>
                <a:gd name="T2" fmla="*/ 428 w 429"/>
                <a:gd name="T3" fmla="*/ 0 h 121"/>
                <a:gd name="T4" fmla="*/ 429 w 429"/>
                <a:gd name="T5" fmla="*/ 41 h 121"/>
                <a:gd name="T6" fmla="*/ 69 w 429"/>
                <a:gd name="T7" fmla="*/ 121 h 121"/>
                <a:gd name="T8" fmla="*/ 0 w 429"/>
                <a:gd name="T9" fmla="*/ 9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21">
                  <a:moveTo>
                    <a:pt x="0" y="95"/>
                  </a:moveTo>
                  <a:cubicBezTo>
                    <a:pt x="139" y="64"/>
                    <a:pt x="288" y="30"/>
                    <a:pt x="428" y="0"/>
                  </a:cubicBezTo>
                  <a:cubicBezTo>
                    <a:pt x="428" y="13"/>
                    <a:pt x="428" y="27"/>
                    <a:pt x="429" y="41"/>
                  </a:cubicBezTo>
                  <a:cubicBezTo>
                    <a:pt x="309" y="67"/>
                    <a:pt x="189" y="95"/>
                    <a:pt x="69" y="121"/>
                  </a:cubicBezTo>
                  <a:cubicBezTo>
                    <a:pt x="46" y="113"/>
                    <a:pt x="22" y="104"/>
                    <a:pt x="0" y="95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47"/>
            <p:cNvSpPr/>
            <p:nvPr/>
          </p:nvSpPr>
          <p:spPr bwMode="auto">
            <a:xfrm>
              <a:off x="1447800" y="1493838"/>
              <a:ext cx="509588" cy="144463"/>
            </a:xfrm>
            <a:custGeom>
              <a:avLst/>
              <a:gdLst>
                <a:gd name="T0" fmla="*/ 0 w 502"/>
                <a:gd name="T1" fmla="*/ 110 h 143"/>
                <a:gd name="T2" fmla="*/ 500 w 502"/>
                <a:gd name="T3" fmla="*/ 0 h 143"/>
                <a:gd name="T4" fmla="*/ 502 w 502"/>
                <a:gd name="T5" fmla="*/ 51 h 143"/>
                <a:gd name="T6" fmla="*/ 194 w 502"/>
                <a:gd name="T7" fmla="*/ 120 h 143"/>
                <a:gd name="T8" fmla="*/ 86 w 502"/>
                <a:gd name="T9" fmla="*/ 143 h 143"/>
                <a:gd name="T10" fmla="*/ 0 w 502"/>
                <a:gd name="T11" fmla="*/ 1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2" h="143">
                  <a:moveTo>
                    <a:pt x="0" y="110"/>
                  </a:moveTo>
                  <a:cubicBezTo>
                    <a:pt x="159" y="75"/>
                    <a:pt x="334" y="35"/>
                    <a:pt x="500" y="0"/>
                  </a:cubicBezTo>
                  <a:cubicBezTo>
                    <a:pt x="500" y="17"/>
                    <a:pt x="501" y="34"/>
                    <a:pt x="502" y="51"/>
                  </a:cubicBezTo>
                  <a:cubicBezTo>
                    <a:pt x="399" y="74"/>
                    <a:pt x="296" y="97"/>
                    <a:pt x="194" y="120"/>
                  </a:cubicBezTo>
                  <a:cubicBezTo>
                    <a:pt x="158" y="128"/>
                    <a:pt x="122" y="135"/>
                    <a:pt x="86" y="143"/>
                  </a:cubicBezTo>
                  <a:cubicBezTo>
                    <a:pt x="58" y="132"/>
                    <a:pt x="29" y="121"/>
                    <a:pt x="0" y="11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48"/>
            <p:cNvSpPr/>
            <p:nvPr/>
          </p:nvSpPr>
          <p:spPr bwMode="auto">
            <a:xfrm>
              <a:off x="1296988" y="1403350"/>
              <a:ext cx="657225" cy="179388"/>
            </a:xfrm>
            <a:custGeom>
              <a:avLst/>
              <a:gdLst>
                <a:gd name="T0" fmla="*/ 0 w 648"/>
                <a:gd name="T1" fmla="*/ 144 h 176"/>
                <a:gd name="T2" fmla="*/ 646 w 648"/>
                <a:gd name="T3" fmla="*/ 0 h 176"/>
                <a:gd name="T4" fmla="*/ 648 w 648"/>
                <a:gd name="T5" fmla="*/ 53 h 176"/>
                <a:gd name="T6" fmla="*/ 345 w 648"/>
                <a:gd name="T7" fmla="*/ 119 h 176"/>
                <a:gd name="T8" fmla="*/ 85 w 648"/>
                <a:gd name="T9" fmla="*/ 176 h 176"/>
                <a:gd name="T10" fmla="*/ 0 w 648"/>
                <a:gd name="T11" fmla="*/ 14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76">
                  <a:moveTo>
                    <a:pt x="0" y="144"/>
                  </a:moveTo>
                  <a:cubicBezTo>
                    <a:pt x="191" y="101"/>
                    <a:pt x="425" y="50"/>
                    <a:pt x="646" y="0"/>
                  </a:cubicBezTo>
                  <a:cubicBezTo>
                    <a:pt x="646" y="17"/>
                    <a:pt x="647" y="35"/>
                    <a:pt x="648" y="53"/>
                  </a:cubicBezTo>
                  <a:cubicBezTo>
                    <a:pt x="546" y="75"/>
                    <a:pt x="444" y="97"/>
                    <a:pt x="345" y="119"/>
                  </a:cubicBezTo>
                  <a:cubicBezTo>
                    <a:pt x="259" y="138"/>
                    <a:pt x="170" y="157"/>
                    <a:pt x="85" y="176"/>
                  </a:cubicBezTo>
                  <a:cubicBezTo>
                    <a:pt x="56" y="165"/>
                    <a:pt x="28" y="154"/>
                    <a:pt x="0" y="144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49"/>
            <p:cNvSpPr/>
            <p:nvPr/>
          </p:nvSpPr>
          <p:spPr bwMode="auto">
            <a:xfrm>
              <a:off x="1331913" y="1312863"/>
              <a:ext cx="619125" cy="187325"/>
            </a:xfrm>
            <a:custGeom>
              <a:avLst/>
              <a:gdLst>
                <a:gd name="T0" fmla="*/ 61 w 611"/>
                <a:gd name="T1" fmla="*/ 121 h 186"/>
                <a:gd name="T2" fmla="*/ 609 w 611"/>
                <a:gd name="T3" fmla="*/ 0 h 186"/>
                <a:gd name="T4" fmla="*/ 609 w 611"/>
                <a:gd name="T5" fmla="*/ 19 h 186"/>
                <a:gd name="T6" fmla="*/ 611 w 611"/>
                <a:gd name="T7" fmla="*/ 52 h 186"/>
                <a:gd name="T8" fmla="*/ 350 w 611"/>
                <a:gd name="T9" fmla="*/ 110 h 186"/>
                <a:gd name="T10" fmla="*/ 0 w 611"/>
                <a:gd name="T11" fmla="*/ 186 h 186"/>
                <a:gd name="T12" fmla="*/ 61 w 611"/>
                <a:gd name="T13" fmla="*/ 12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186">
                  <a:moveTo>
                    <a:pt x="61" y="121"/>
                  </a:moveTo>
                  <a:cubicBezTo>
                    <a:pt x="228" y="85"/>
                    <a:pt x="422" y="41"/>
                    <a:pt x="609" y="0"/>
                  </a:cubicBezTo>
                  <a:cubicBezTo>
                    <a:pt x="609" y="6"/>
                    <a:pt x="609" y="13"/>
                    <a:pt x="609" y="19"/>
                  </a:cubicBezTo>
                  <a:cubicBezTo>
                    <a:pt x="610" y="30"/>
                    <a:pt x="610" y="41"/>
                    <a:pt x="611" y="52"/>
                  </a:cubicBezTo>
                  <a:cubicBezTo>
                    <a:pt x="523" y="71"/>
                    <a:pt x="436" y="90"/>
                    <a:pt x="350" y="110"/>
                  </a:cubicBezTo>
                  <a:cubicBezTo>
                    <a:pt x="234" y="135"/>
                    <a:pt x="112" y="160"/>
                    <a:pt x="0" y="186"/>
                  </a:cubicBezTo>
                  <a:cubicBezTo>
                    <a:pt x="20" y="163"/>
                    <a:pt x="40" y="142"/>
                    <a:pt x="61" y="12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50"/>
            <p:cNvSpPr/>
            <p:nvPr/>
          </p:nvSpPr>
          <p:spPr bwMode="auto">
            <a:xfrm>
              <a:off x="1371600" y="1452563"/>
              <a:ext cx="584200" cy="155575"/>
            </a:xfrm>
            <a:custGeom>
              <a:avLst/>
              <a:gdLst>
                <a:gd name="T0" fmla="*/ 0 w 575"/>
                <a:gd name="T1" fmla="*/ 123 h 153"/>
                <a:gd name="T2" fmla="*/ 573 w 575"/>
                <a:gd name="T3" fmla="*/ 0 h 153"/>
                <a:gd name="T4" fmla="*/ 575 w 575"/>
                <a:gd name="T5" fmla="*/ 46 h 153"/>
                <a:gd name="T6" fmla="*/ 83 w 575"/>
                <a:gd name="T7" fmla="*/ 153 h 153"/>
                <a:gd name="T8" fmla="*/ 0 w 575"/>
                <a:gd name="T9" fmla="*/ 1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53">
                  <a:moveTo>
                    <a:pt x="0" y="123"/>
                  </a:moveTo>
                  <a:cubicBezTo>
                    <a:pt x="179" y="83"/>
                    <a:pt x="392" y="37"/>
                    <a:pt x="573" y="0"/>
                  </a:cubicBezTo>
                  <a:cubicBezTo>
                    <a:pt x="573" y="16"/>
                    <a:pt x="574" y="31"/>
                    <a:pt x="575" y="46"/>
                  </a:cubicBezTo>
                  <a:cubicBezTo>
                    <a:pt x="376" y="89"/>
                    <a:pt x="214" y="125"/>
                    <a:pt x="83" y="153"/>
                  </a:cubicBezTo>
                  <a:cubicBezTo>
                    <a:pt x="56" y="143"/>
                    <a:pt x="28" y="132"/>
                    <a:pt x="0" y="123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1"/>
            <p:cNvSpPr/>
            <p:nvPr/>
          </p:nvSpPr>
          <p:spPr bwMode="auto">
            <a:xfrm>
              <a:off x="1289050" y="1360488"/>
              <a:ext cx="663575" cy="190500"/>
            </a:xfrm>
            <a:custGeom>
              <a:avLst/>
              <a:gdLst>
                <a:gd name="T0" fmla="*/ 50 w 654"/>
                <a:gd name="T1" fmla="*/ 130 h 188"/>
                <a:gd name="T2" fmla="*/ 652 w 654"/>
                <a:gd name="T3" fmla="*/ 0 h 188"/>
                <a:gd name="T4" fmla="*/ 654 w 654"/>
                <a:gd name="T5" fmla="*/ 47 h 188"/>
                <a:gd name="T6" fmla="*/ 12 w 654"/>
                <a:gd name="T7" fmla="*/ 188 h 188"/>
                <a:gd name="T8" fmla="*/ 0 w 654"/>
                <a:gd name="T9" fmla="*/ 184 h 188"/>
                <a:gd name="T10" fmla="*/ 50 w 654"/>
                <a:gd name="T11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88">
                  <a:moveTo>
                    <a:pt x="50" y="130"/>
                  </a:moveTo>
                  <a:cubicBezTo>
                    <a:pt x="230" y="91"/>
                    <a:pt x="457" y="43"/>
                    <a:pt x="652" y="0"/>
                  </a:cubicBezTo>
                  <a:cubicBezTo>
                    <a:pt x="653" y="16"/>
                    <a:pt x="653" y="31"/>
                    <a:pt x="654" y="47"/>
                  </a:cubicBezTo>
                  <a:cubicBezTo>
                    <a:pt x="366" y="109"/>
                    <a:pt x="159" y="156"/>
                    <a:pt x="12" y="188"/>
                  </a:cubicBezTo>
                  <a:cubicBezTo>
                    <a:pt x="7" y="186"/>
                    <a:pt x="4" y="185"/>
                    <a:pt x="0" y="184"/>
                  </a:cubicBezTo>
                  <a:cubicBezTo>
                    <a:pt x="16" y="166"/>
                    <a:pt x="32" y="148"/>
                    <a:pt x="50" y="13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52"/>
            <p:cNvSpPr/>
            <p:nvPr/>
          </p:nvSpPr>
          <p:spPr bwMode="auto">
            <a:xfrm>
              <a:off x="1389063" y="1298575"/>
              <a:ext cx="560388" cy="141288"/>
            </a:xfrm>
            <a:custGeom>
              <a:avLst/>
              <a:gdLst>
                <a:gd name="T0" fmla="*/ 553 w 553"/>
                <a:gd name="T1" fmla="*/ 19 h 140"/>
                <a:gd name="T2" fmla="*/ 0 w 553"/>
                <a:gd name="T3" fmla="*/ 140 h 140"/>
                <a:gd name="T4" fmla="*/ 24 w 553"/>
                <a:gd name="T5" fmla="*/ 115 h 140"/>
                <a:gd name="T6" fmla="*/ 552 w 553"/>
                <a:gd name="T7" fmla="*/ 0 h 140"/>
                <a:gd name="T8" fmla="*/ 553 w 553"/>
                <a:gd name="T9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140">
                  <a:moveTo>
                    <a:pt x="553" y="19"/>
                  </a:moveTo>
                  <a:cubicBezTo>
                    <a:pt x="310" y="73"/>
                    <a:pt x="131" y="112"/>
                    <a:pt x="0" y="140"/>
                  </a:cubicBezTo>
                  <a:cubicBezTo>
                    <a:pt x="7" y="132"/>
                    <a:pt x="16" y="123"/>
                    <a:pt x="24" y="115"/>
                  </a:cubicBezTo>
                  <a:cubicBezTo>
                    <a:pt x="199" y="77"/>
                    <a:pt x="376" y="39"/>
                    <a:pt x="552" y="0"/>
                  </a:cubicBezTo>
                  <a:cubicBezTo>
                    <a:pt x="552" y="6"/>
                    <a:pt x="553" y="13"/>
                    <a:pt x="553" y="19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53"/>
            <p:cNvSpPr/>
            <p:nvPr/>
          </p:nvSpPr>
          <p:spPr bwMode="auto">
            <a:xfrm>
              <a:off x="1649413" y="1612900"/>
              <a:ext cx="312738" cy="98425"/>
            </a:xfrm>
            <a:custGeom>
              <a:avLst/>
              <a:gdLst>
                <a:gd name="T0" fmla="*/ 0 w 308"/>
                <a:gd name="T1" fmla="*/ 67 h 97"/>
                <a:gd name="T2" fmla="*/ 306 w 308"/>
                <a:gd name="T3" fmla="*/ 0 h 97"/>
                <a:gd name="T4" fmla="*/ 308 w 308"/>
                <a:gd name="T5" fmla="*/ 46 h 97"/>
                <a:gd name="T6" fmla="*/ 81 w 308"/>
                <a:gd name="T7" fmla="*/ 97 h 97"/>
                <a:gd name="T8" fmla="*/ 0 w 308"/>
                <a:gd name="T9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97">
                  <a:moveTo>
                    <a:pt x="0" y="67"/>
                  </a:moveTo>
                  <a:cubicBezTo>
                    <a:pt x="105" y="45"/>
                    <a:pt x="209" y="21"/>
                    <a:pt x="306" y="0"/>
                  </a:cubicBezTo>
                  <a:cubicBezTo>
                    <a:pt x="306" y="16"/>
                    <a:pt x="307" y="31"/>
                    <a:pt x="308" y="46"/>
                  </a:cubicBezTo>
                  <a:cubicBezTo>
                    <a:pt x="224" y="65"/>
                    <a:pt x="150" y="82"/>
                    <a:pt x="81" y="97"/>
                  </a:cubicBezTo>
                  <a:cubicBezTo>
                    <a:pt x="54" y="87"/>
                    <a:pt x="27" y="77"/>
                    <a:pt x="0" y="6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54"/>
            <p:cNvSpPr/>
            <p:nvPr/>
          </p:nvSpPr>
          <p:spPr bwMode="auto">
            <a:xfrm>
              <a:off x="1866900" y="1741488"/>
              <a:ext cx="100013" cy="53975"/>
            </a:xfrm>
            <a:custGeom>
              <a:avLst/>
              <a:gdLst>
                <a:gd name="T0" fmla="*/ 0 w 100"/>
                <a:gd name="T1" fmla="*/ 22 h 53"/>
                <a:gd name="T2" fmla="*/ 97 w 100"/>
                <a:gd name="T3" fmla="*/ 0 h 53"/>
                <a:gd name="T4" fmla="*/ 100 w 100"/>
                <a:gd name="T5" fmla="*/ 51 h 53"/>
                <a:gd name="T6" fmla="*/ 87 w 100"/>
                <a:gd name="T7" fmla="*/ 53 h 53"/>
                <a:gd name="T8" fmla="*/ 0 w 100"/>
                <a:gd name="T9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3">
                  <a:moveTo>
                    <a:pt x="0" y="22"/>
                  </a:moveTo>
                  <a:cubicBezTo>
                    <a:pt x="33" y="14"/>
                    <a:pt x="65" y="7"/>
                    <a:pt x="97" y="0"/>
                  </a:cubicBezTo>
                  <a:cubicBezTo>
                    <a:pt x="97" y="17"/>
                    <a:pt x="98" y="34"/>
                    <a:pt x="100" y="51"/>
                  </a:cubicBezTo>
                  <a:cubicBezTo>
                    <a:pt x="95" y="52"/>
                    <a:pt x="90" y="53"/>
                    <a:pt x="87" y="53"/>
                  </a:cubicBezTo>
                  <a:cubicBezTo>
                    <a:pt x="59" y="43"/>
                    <a:pt x="29" y="32"/>
                    <a:pt x="0" y="22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5"/>
            <p:cNvSpPr/>
            <p:nvPr/>
          </p:nvSpPr>
          <p:spPr bwMode="auto">
            <a:xfrm>
              <a:off x="1725613" y="1657350"/>
              <a:ext cx="238125" cy="85725"/>
            </a:xfrm>
            <a:custGeom>
              <a:avLst/>
              <a:gdLst>
                <a:gd name="T0" fmla="*/ 0 w 234"/>
                <a:gd name="T1" fmla="*/ 52 h 85"/>
                <a:gd name="T2" fmla="*/ 233 w 234"/>
                <a:gd name="T3" fmla="*/ 0 h 85"/>
                <a:gd name="T4" fmla="*/ 234 w 234"/>
                <a:gd name="T5" fmla="*/ 52 h 85"/>
                <a:gd name="T6" fmla="*/ 86 w 234"/>
                <a:gd name="T7" fmla="*/ 85 h 85"/>
                <a:gd name="T8" fmla="*/ 0 w 234"/>
                <a:gd name="T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85">
                  <a:moveTo>
                    <a:pt x="0" y="52"/>
                  </a:moveTo>
                  <a:cubicBezTo>
                    <a:pt x="78" y="35"/>
                    <a:pt x="156" y="17"/>
                    <a:pt x="233" y="0"/>
                  </a:cubicBezTo>
                  <a:cubicBezTo>
                    <a:pt x="232" y="18"/>
                    <a:pt x="232" y="35"/>
                    <a:pt x="234" y="52"/>
                  </a:cubicBezTo>
                  <a:cubicBezTo>
                    <a:pt x="185" y="63"/>
                    <a:pt x="135" y="74"/>
                    <a:pt x="86" y="85"/>
                  </a:cubicBezTo>
                  <a:cubicBezTo>
                    <a:pt x="58" y="74"/>
                    <a:pt x="29" y="63"/>
                    <a:pt x="0" y="5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6"/>
            <p:cNvSpPr/>
            <p:nvPr/>
          </p:nvSpPr>
          <p:spPr bwMode="auto">
            <a:xfrm>
              <a:off x="1590675" y="1579563"/>
              <a:ext cx="369888" cy="106363"/>
            </a:xfrm>
            <a:custGeom>
              <a:avLst/>
              <a:gdLst>
                <a:gd name="T0" fmla="*/ 0 w 364"/>
                <a:gd name="T1" fmla="*/ 80 h 105"/>
                <a:gd name="T2" fmla="*/ 362 w 364"/>
                <a:gd name="T3" fmla="*/ 0 h 105"/>
                <a:gd name="T4" fmla="*/ 364 w 364"/>
                <a:gd name="T5" fmla="*/ 40 h 105"/>
                <a:gd name="T6" fmla="*/ 80 w 364"/>
                <a:gd name="T7" fmla="*/ 103 h 105"/>
                <a:gd name="T8" fmla="*/ 70 w 364"/>
                <a:gd name="T9" fmla="*/ 105 h 105"/>
                <a:gd name="T10" fmla="*/ 36 w 364"/>
                <a:gd name="T11" fmla="*/ 93 h 105"/>
                <a:gd name="T12" fmla="*/ 0 w 364"/>
                <a:gd name="T13" fmla="*/ 8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5">
                  <a:moveTo>
                    <a:pt x="0" y="80"/>
                  </a:moveTo>
                  <a:cubicBezTo>
                    <a:pt x="120" y="53"/>
                    <a:pt x="241" y="26"/>
                    <a:pt x="362" y="0"/>
                  </a:cubicBezTo>
                  <a:cubicBezTo>
                    <a:pt x="362" y="13"/>
                    <a:pt x="363" y="26"/>
                    <a:pt x="364" y="40"/>
                  </a:cubicBezTo>
                  <a:cubicBezTo>
                    <a:pt x="269" y="60"/>
                    <a:pt x="174" y="83"/>
                    <a:pt x="80" y="103"/>
                  </a:cubicBezTo>
                  <a:cubicBezTo>
                    <a:pt x="77" y="104"/>
                    <a:pt x="73" y="104"/>
                    <a:pt x="70" y="105"/>
                  </a:cubicBezTo>
                  <a:cubicBezTo>
                    <a:pt x="59" y="101"/>
                    <a:pt x="48" y="97"/>
                    <a:pt x="36" y="93"/>
                  </a:cubicBezTo>
                  <a:cubicBezTo>
                    <a:pt x="25" y="89"/>
                    <a:pt x="12" y="84"/>
                    <a:pt x="0" y="8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7"/>
            <p:cNvSpPr/>
            <p:nvPr/>
          </p:nvSpPr>
          <p:spPr bwMode="auto">
            <a:xfrm>
              <a:off x="1944688" y="1787525"/>
              <a:ext cx="22225" cy="12700"/>
            </a:xfrm>
            <a:custGeom>
              <a:avLst/>
              <a:gdLst>
                <a:gd name="T0" fmla="*/ 0 w 21"/>
                <a:gd name="T1" fmla="*/ 5 h 13"/>
                <a:gd name="T2" fmla="*/ 20 w 21"/>
                <a:gd name="T3" fmla="*/ 0 h 13"/>
                <a:gd name="T4" fmla="*/ 21 w 21"/>
                <a:gd name="T5" fmla="*/ 13 h 13"/>
                <a:gd name="T6" fmla="*/ 0 w 21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0" y="5"/>
                  </a:moveTo>
                  <a:cubicBezTo>
                    <a:pt x="7" y="3"/>
                    <a:pt x="14" y="2"/>
                    <a:pt x="20" y="0"/>
                  </a:cubicBezTo>
                  <a:cubicBezTo>
                    <a:pt x="20" y="4"/>
                    <a:pt x="20" y="9"/>
                    <a:pt x="21" y="13"/>
                  </a:cubicBezTo>
                  <a:cubicBezTo>
                    <a:pt x="14" y="10"/>
                    <a:pt x="6" y="7"/>
                    <a:pt x="0" y="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8"/>
            <p:cNvSpPr/>
            <p:nvPr/>
          </p:nvSpPr>
          <p:spPr bwMode="auto">
            <a:xfrm>
              <a:off x="1797050" y="1700213"/>
              <a:ext cx="168275" cy="66675"/>
            </a:xfrm>
            <a:custGeom>
              <a:avLst/>
              <a:gdLst>
                <a:gd name="T0" fmla="*/ 0 w 166"/>
                <a:gd name="T1" fmla="*/ 36 h 65"/>
                <a:gd name="T2" fmla="*/ 164 w 166"/>
                <a:gd name="T3" fmla="*/ 0 h 65"/>
                <a:gd name="T4" fmla="*/ 166 w 166"/>
                <a:gd name="T5" fmla="*/ 45 h 65"/>
                <a:gd name="T6" fmla="*/ 78 w 166"/>
                <a:gd name="T7" fmla="*/ 65 h 65"/>
                <a:gd name="T8" fmla="*/ 0 w 166"/>
                <a:gd name="T9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5">
                  <a:moveTo>
                    <a:pt x="0" y="36"/>
                  </a:moveTo>
                  <a:cubicBezTo>
                    <a:pt x="55" y="23"/>
                    <a:pt x="112" y="11"/>
                    <a:pt x="164" y="0"/>
                  </a:cubicBezTo>
                  <a:cubicBezTo>
                    <a:pt x="164" y="15"/>
                    <a:pt x="165" y="30"/>
                    <a:pt x="166" y="45"/>
                  </a:cubicBezTo>
                  <a:cubicBezTo>
                    <a:pt x="135" y="52"/>
                    <a:pt x="107" y="58"/>
                    <a:pt x="78" y="65"/>
                  </a:cubicBezTo>
                  <a:cubicBezTo>
                    <a:pt x="51" y="55"/>
                    <a:pt x="26" y="45"/>
                    <a:pt x="0" y="3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9"/>
            <p:cNvSpPr/>
            <p:nvPr/>
          </p:nvSpPr>
          <p:spPr bwMode="auto">
            <a:xfrm>
              <a:off x="1738313" y="985838"/>
              <a:ext cx="201613" cy="85725"/>
            </a:xfrm>
            <a:custGeom>
              <a:avLst/>
              <a:gdLst>
                <a:gd name="T0" fmla="*/ 49 w 198"/>
                <a:gd name="T1" fmla="*/ 31 h 85"/>
                <a:gd name="T2" fmla="*/ 195 w 198"/>
                <a:gd name="T3" fmla="*/ 0 h 85"/>
                <a:gd name="T4" fmla="*/ 198 w 198"/>
                <a:gd name="T5" fmla="*/ 41 h 85"/>
                <a:gd name="T6" fmla="*/ 0 w 198"/>
                <a:gd name="T7" fmla="*/ 85 h 85"/>
                <a:gd name="T8" fmla="*/ 49 w 198"/>
                <a:gd name="T9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5">
                  <a:moveTo>
                    <a:pt x="49" y="31"/>
                  </a:moveTo>
                  <a:cubicBezTo>
                    <a:pt x="97" y="21"/>
                    <a:pt x="147" y="10"/>
                    <a:pt x="195" y="0"/>
                  </a:cubicBezTo>
                  <a:cubicBezTo>
                    <a:pt x="195" y="14"/>
                    <a:pt x="196" y="28"/>
                    <a:pt x="198" y="41"/>
                  </a:cubicBezTo>
                  <a:cubicBezTo>
                    <a:pt x="131" y="55"/>
                    <a:pt x="66" y="70"/>
                    <a:pt x="0" y="85"/>
                  </a:cubicBezTo>
                  <a:cubicBezTo>
                    <a:pt x="16" y="67"/>
                    <a:pt x="32" y="50"/>
                    <a:pt x="49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0"/>
            <p:cNvSpPr/>
            <p:nvPr/>
          </p:nvSpPr>
          <p:spPr bwMode="auto">
            <a:xfrm>
              <a:off x="1779588" y="941388"/>
              <a:ext cx="157163" cy="87313"/>
            </a:xfrm>
            <a:custGeom>
              <a:avLst/>
              <a:gdLst>
                <a:gd name="T0" fmla="*/ 61 w 156"/>
                <a:gd name="T1" fmla="*/ 20 h 86"/>
                <a:gd name="T2" fmla="*/ 154 w 156"/>
                <a:gd name="T3" fmla="*/ 0 h 86"/>
                <a:gd name="T4" fmla="*/ 156 w 156"/>
                <a:gd name="T5" fmla="*/ 52 h 86"/>
                <a:gd name="T6" fmla="*/ 48 w 156"/>
                <a:gd name="T7" fmla="*/ 75 h 86"/>
                <a:gd name="T8" fmla="*/ 0 w 156"/>
                <a:gd name="T9" fmla="*/ 86 h 86"/>
                <a:gd name="T10" fmla="*/ 61 w 156"/>
                <a:gd name="T1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86">
                  <a:moveTo>
                    <a:pt x="61" y="20"/>
                  </a:moveTo>
                  <a:cubicBezTo>
                    <a:pt x="92" y="13"/>
                    <a:pt x="123" y="6"/>
                    <a:pt x="154" y="0"/>
                  </a:cubicBezTo>
                  <a:cubicBezTo>
                    <a:pt x="155" y="17"/>
                    <a:pt x="156" y="34"/>
                    <a:pt x="156" y="52"/>
                  </a:cubicBezTo>
                  <a:cubicBezTo>
                    <a:pt x="119" y="60"/>
                    <a:pt x="84" y="67"/>
                    <a:pt x="48" y="75"/>
                  </a:cubicBezTo>
                  <a:cubicBezTo>
                    <a:pt x="33" y="79"/>
                    <a:pt x="16" y="82"/>
                    <a:pt x="0" y="86"/>
                  </a:cubicBezTo>
                  <a:cubicBezTo>
                    <a:pt x="20" y="64"/>
                    <a:pt x="40" y="42"/>
                    <a:pt x="61" y="2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1"/>
            <p:cNvSpPr/>
            <p:nvPr/>
          </p:nvSpPr>
          <p:spPr bwMode="auto">
            <a:xfrm>
              <a:off x="1885950" y="863600"/>
              <a:ext cx="47625" cy="49213"/>
            </a:xfrm>
            <a:custGeom>
              <a:avLst/>
              <a:gdLst>
                <a:gd name="T0" fmla="*/ 47 w 47"/>
                <a:gd name="T1" fmla="*/ 38 h 49"/>
                <a:gd name="T2" fmla="*/ 0 w 47"/>
                <a:gd name="T3" fmla="*/ 49 h 49"/>
                <a:gd name="T4" fmla="*/ 45 w 47"/>
                <a:gd name="T5" fmla="*/ 0 h 49"/>
                <a:gd name="T6" fmla="*/ 47 w 47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9">
                  <a:moveTo>
                    <a:pt x="47" y="38"/>
                  </a:moveTo>
                  <a:cubicBezTo>
                    <a:pt x="31" y="43"/>
                    <a:pt x="16" y="45"/>
                    <a:pt x="0" y="49"/>
                  </a:cubicBezTo>
                  <a:cubicBezTo>
                    <a:pt x="14" y="33"/>
                    <a:pt x="29" y="18"/>
                    <a:pt x="45" y="0"/>
                  </a:cubicBezTo>
                  <a:cubicBezTo>
                    <a:pt x="46" y="13"/>
                    <a:pt x="46" y="26"/>
                    <a:pt x="47" y="3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2"/>
            <p:cNvSpPr/>
            <p:nvPr/>
          </p:nvSpPr>
          <p:spPr bwMode="auto">
            <a:xfrm>
              <a:off x="1835150" y="896938"/>
              <a:ext cx="100013" cy="69850"/>
            </a:xfrm>
            <a:custGeom>
              <a:avLst/>
              <a:gdLst>
                <a:gd name="T0" fmla="*/ 58 w 98"/>
                <a:gd name="T1" fmla="*/ 9 h 70"/>
                <a:gd name="T2" fmla="*/ 97 w 98"/>
                <a:gd name="T3" fmla="*/ 0 h 70"/>
                <a:gd name="T4" fmla="*/ 98 w 98"/>
                <a:gd name="T5" fmla="*/ 49 h 70"/>
                <a:gd name="T6" fmla="*/ 0 w 98"/>
                <a:gd name="T7" fmla="*/ 70 h 70"/>
                <a:gd name="T8" fmla="*/ 58 w 98"/>
                <a:gd name="T9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0">
                  <a:moveTo>
                    <a:pt x="58" y="9"/>
                  </a:moveTo>
                  <a:cubicBezTo>
                    <a:pt x="70" y="7"/>
                    <a:pt x="83" y="4"/>
                    <a:pt x="97" y="0"/>
                  </a:cubicBezTo>
                  <a:cubicBezTo>
                    <a:pt x="97" y="17"/>
                    <a:pt x="98" y="33"/>
                    <a:pt x="98" y="49"/>
                  </a:cubicBezTo>
                  <a:cubicBezTo>
                    <a:pt x="64" y="56"/>
                    <a:pt x="31" y="63"/>
                    <a:pt x="0" y="70"/>
                  </a:cubicBezTo>
                  <a:cubicBezTo>
                    <a:pt x="19" y="50"/>
                    <a:pt x="38" y="30"/>
                    <a:pt x="58" y="9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3"/>
            <p:cNvSpPr/>
            <p:nvPr/>
          </p:nvSpPr>
          <p:spPr bwMode="auto">
            <a:xfrm>
              <a:off x="1638300" y="1062038"/>
              <a:ext cx="303213" cy="115888"/>
            </a:xfrm>
            <a:custGeom>
              <a:avLst/>
              <a:gdLst>
                <a:gd name="T0" fmla="*/ 58 w 299"/>
                <a:gd name="T1" fmla="*/ 52 h 114"/>
                <a:gd name="T2" fmla="*/ 297 w 299"/>
                <a:gd name="T3" fmla="*/ 0 h 114"/>
                <a:gd name="T4" fmla="*/ 299 w 299"/>
                <a:gd name="T5" fmla="*/ 47 h 114"/>
                <a:gd name="T6" fmla="*/ 0 w 299"/>
                <a:gd name="T7" fmla="*/ 114 h 114"/>
                <a:gd name="T8" fmla="*/ 58 w 299"/>
                <a:gd name="T9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14">
                  <a:moveTo>
                    <a:pt x="58" y="52"/>
                  </a:moveTo>
                  <a:cubicBezTo>
                    <a:pt x="137" y="35"/>
                    <a:pt x="218" y="17"/>
                    <a:pt x="297" y="0"/>
                  </a:cubicBezTo>
                  <a:cubicBezTo>
                    <a:pt x="298" y="16"/>
                    <a:pt x="298" y="32"/>
                    <a:pt x="299" y="47"/>
                  </a:cubicBezTo>
                  <a:cubicBezTo>
                    <a:pt x="183" y="73"/>
                    <a:pt x="84" y="96"/>
                    <a:pt x="0" y="114"/>
                  </a:cubicBezTo>
                  <a:cubicBezTo>
                    <a:pt x="19" y="93"/>
                    <a:pt x="39" y="73"/>
                    <a:pt x="58" y="5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4"/>
            <p:cNvSpPr/>
            <p:nvPr/>
          </p:nvSpPr>
          <p:spPr bwMode="auto">
            <a:xfrm>
              <a:off x="1408113" y="1281113"/>
              <a:ext cx="541338" cy="138113"/>
            </a:xfrm>
            <a:custGeom>
              <a:avLst/>
              <a:gdLst>
                <a:gd name="T0" fmla="*/ 26 w 534"/>
                <a:gd name="T1" fmla="*/ 110 h 137"/>
                <a:gd name="T2" fmla="*/ 532 w 534"/>
                <a:gd name="T3" fmla="*/ 0 h 137"/>
                <a:gd name="T4" fmla="*/ 534 w 534"/>
                <a:gd name="T5" fmla="*/ 21 h 137"/>
                <a:gd name="T6" fmla="*/ 0 w 534"/>
                <a:gd name="T7" fmla="*/ 137 h 137"/>
                <a:gd name="T8" fmla="*/ 26 w 534"/>
                <a:gd name="T9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37">
                  <a:moveTo>
                    <a:pt x="26" y="110"/>
                  </a:moveTo>
                  <a:cubicBezTo>
                    <a:pt x="182" y="77"/>
                    <a:pt x="360" y="36"/>
                    <a:pt x="532" y="0"/>
                  </a:cubicBezTo>
                  <a:cubicBezTo>
                    <a:pt x="533" y="6"/>
                    <a:pt x="533" y="14"/>
                    <a:pt x="534" y="21"/>
                  </a:cubicBezTo>
                  <a:cubicBezTo>
                    <a:pt x="355" y="61"/>
                    <a:pt x="177" y="99"/>
                    <a:pt x="0" y="137"/>
                  </a:cubicBezTo>
                  <a:cubicBezTo>
                    <a:pt x="8" y="129"/>
                    <a:pt x="17" y="119"/>
                    <a:pt x="26" y="11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5"/>
            <p:cNvSpPr/>
            <p:nvPr/>
          </p:nvSpPr>
          <p:spPr bwMode="auto">
            <a:xfrm>
              <a:off x="1477963" y="1190625"/>
              <a:ext cx="468313" cy="155575"/>
            </a:xfrm>
            <a:custGeom>
              <a:avLst/>
              <a:gdLst>
                <a:gd name="T0" fmla="*/ 60 w 461"/>
                <a:gd name="T1" fmla="*/ 88 h 152"/>
                <a:gd name="T2" fmla="*/ 459 w 461"/>
                <a:gd name="T3" fmla="*/ 0 h 152"/>
                <a:gd name="T4" fmla="*/ 461 w 461"/>
                <a:gd name="T5" fmla="*/ 52 h 152"/>
                <a:gd name="T6" fmla="*/ 286 w 461"/>
                <a:gd name="T7" fmla="*/ 90 h 152"/>
                <a:gd name="T8" fmla="*/ 0 w 461"/>
                <a:gd name="T9" fmla="*/ 152 h 152"/>
                <a:gd name="T10" fmla="*/ 60 w 461"/>
                <a:gd name="T11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1" h="152">
                  <a:moveTo>
                    <a:pt x="60" y="88"/>
                  </a:moveTo>
                  <a:cubicBezTo>
                    <a:pt x="185" y="60"/>
                    <a:pt x="322" y="31"/>
                    <a:pt x="459" y="0"/>
                  </a:cubicBezTo>
                  <a:cubicBezTo>
                    <a:pt x="459" y="17"/>
                    <a:pt x="460" y="35"/>
                    <a:pt x="461" y="52"/>
                  </a:cubicBezTo>
                  <a:cubicBezTo>
                    <a:pt x="402" y="65"/>
                    <a:pt x="343" y="77"/>
                    <a:pt x="286" y="90"/>
                  </a:cubicBezTo>
                  <a:cubicBezTo>
                    <a:pt x="190" y="112"/>
                    <a:pt x="92" y="132"/>
                    <a:pt x="0" y="152"/>
                  </a:cubicBezTo>
                  <a:cubicBezTo>
                    <a:pt x="20" y="130"/>
                    <a:pt x="40" y="109"/>
                    <a:pt x="60" y="8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6"/>
            <p:cNvSpPr/>
            <p:nvPr/>
          </p:nvSpPr>
          <p:spPr bwMode="auto">
            <a:xfrm>
              <a:off x="1579563" y="1106488"/>
              <a:ext cx="361950" cy="131763"/>
            </a:xfrm>
            <a:custGeom>
              <a:avLst/>
              <a:gdLst>
                <a:gd name="T0" fmla="*/ 61 w 357"/>
                <a:gd name="T1" fmla="*/ 66 h 130"/>
                <a:gd name="T2" fmla="*/ 356 w 357"/>
                <a:gd name="T3" fmla="*/ 0 h 130"/>
                <a:gd name="T4" fmla="*/ 357 w 357"/>
                <a:gd name="T5" fmla="*/ 53 h 130"/>
                <a:gd name="T6" fmla="*/ 232 w 357"/>
                <a:gd name="T7" fmla="*/ 81 h 130"/>
                <a:gd name="T8" fmla="*/ 0 w 357"/>
                <a:gd name="T9" fmla="*/ 130 h 130"/>
                <a:gd name="T10" fmla="*/ 31 w 357"/>
                <a:gd name="T11" fmla="*/ 98 h 130"/>
                <a:gd name="T12" fmla="*/ 61 w 357"/>
                <a:gd name="T13" fmla="*/ 6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130">
                  <a:moveTo>
                    <a:pt x="61" y="66"/>
                  </a:moveTo>
                  <a:cubicBezTo>
                    <a:pt x="155" y="45"/>
                    <a:pt x="255" y="23"/>
                    <a:pt x="356" y="0"/>
                  </a:cubicBezTo>
                  <a:cubicBezTo>
                    <a:pt x="356" y="17"/>
                    <a:pt x="356" y="36"/>
                    <a:pt x="357" y="53"/>
                  </a:cubicBezTo>
                  <a:cubicBezTo>
                    <a:pt x="316" y="62"/>
                    <a:pt x="273" y="71"/>
                    <a:pt x="232" y="81"/>
                  </a:cubicBezTo>
                  <a:cubicBezTo>
                    <a:pt x="155" y="97"/>
                    <a:pt x="77" y="113"/>
                    <a:pt x="0" y="130"/>
                  </a:cubicBezTo>
                  <a:cubicBezTo>
                    <a:pt x="10" y="119"/>
                    <a:pt x="20" y="109"/>
                    <a:pt x="31" y="98"/>
                  </a:cubicBezTo>
                  <a:cubicBezTo>
                    <a:pt x="39" y="88"/>
                    <a:pt x="50" y="77"/>
                    <a:pt x="61" y="6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7"/>
            <p:cNvSpPr/>
            <p:nvPr/>
          </p:nvSpPr>
          <p:spPr bwMode="auto">
            <a:xfrm>
              <a:off x="1689100" y="1025525"/>
              <a:ext cx="250825" cy="98425"/>
            </a:xfrm>
            <a:custGeom>
              <a:avLst/>
              <a:gdLst>
                <a:gd name="T0" fmla="*/ 49 w 246"/>
                <a:gd name="T1" fmla="*/ 43 h 96"/>
                <a:gd name="T2" fmla="*/ 245 w 246"/>
                <a:gd name="T3" fmla="*/ 0 h 96"/>
                <a:gd name="T4" fmla="*/ 246 w 246"/>
                <a:gd name="T5" fmla="*/ 42 h 96"/>
                <a:gd name="T6" fmla="*/ 163 w 246"/>
                <a:gd name="T7" fmla="*/ 59 h 96"/>
                <a:gd name="T8" fmla="*/ 0 w 246"/>
                <a:gd name="T9" fmla="*/ 96 h 96"/>
                <a:gd name="T10" fmla="*/ 49 w 246"/>
                <a:gd name="T1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96">
                  <a:moveTo>
                    <a:pt x="49" y="43"/>
                  </a:moveTo>
                  <a:cubicBezTo>
                    <a:pt x="114" y="29"/>
                    <a:pt x="179" y="14"/>
                    <a:pt x="245" y="0"/>
                  </a:cubicBezTo>
                  <a:cubicBezTo>
                    <a:pt x="245" y="14"/>
                    <a:pt x="245" y="27"/>
                    <a:pt x="246" y="42"/>
                  </a:cubicBezTo>
                  <a:cubicBezTo>
                    <a:pt x="219" y="47"/>
                    <a:pt x="191" y="53"/>
                    <a:pt x="163" y="59"/>
                  </a:cubicBezTo>
                  <a:cubicBezTo>
                    <a:pt x="109" y="72"/>
                    <a:pt x="54" y="84"/>
                    <a:pt x="0" y="96"/>
                  </a:cubicBezTo>
                  <a:cubicBezTo>
                    <a:pt x="16" y="78"/>
                    <a:pt x="32" y="60"/>
                    <a:pt x="49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8"/>
            <p:cNvSpPr/>
            <p:nvPr/>
          </p:nvSpPr>
          <p:spPr bwMode="auto">
            <a:xfrm>
              <a:off x="1427163" y="1236663"/>
              <a:ext cx="520700" cy="161925"/>
            </a:xfrm>
            <a:custGeom>
              <a:avLst/>
              <a:gdLst>
                <a:gd name="T0" fmla="*/ 59 w 513"/>
                <a:gd name="T1" fmla="*/ 98 h 159"/>
                <a:gd name="T2" fmla="*/ 510 w 513"/>
                <a:gd name="T3" fmla="*/ 0 h 159"/>
                <a:gd name="T4" fmla="*/ 513 w 513"/>
                <a:gd name="T5" fmla="*/ 47 h 159"/>
                <a:gd name="T6" fmla="*/ 0 w 513"/>
                <a:gd name="T7" fmla="*/ 159 h 159"/>
                <a:gd name="T8" fmla="*/ 59 w 513"/>
                <a:gd name="T9" fmla="*/ 9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59">
                  <a:moveTo>
                    <a:pt x="59" y="98"/>
                  </a:moveTo>
                  <a:cubicBezTo>
                    <a:pt x="197" y="67"/>
                    <a:pt x="360" y="33"/>
                    <a:pt x="510" y="0"/>
                  </a:cubicBezTo>
                  <a:cubicBezTo>
                    <a:pt x="510" y="16"/>
                    <a:pt x="511" y="32"/>
                    <a:pt x="513" y="47"/>
                  </a:cubicBezTo>
                  <a:cubicBezTo>
                    <a:pt x="289" y="96"/>
                    <a:pt x="123" y="133"/>
                    <a:pt x="0" y="159"/>
                  </a:cubicBezTo>
                  <a:cubicBezTo>
                    <a:pt x="19" y="140"/>
                    <a:pt x="39" y="119"/>
                    <a:pt x="59" y="9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69"/>
            <p:cNvSpPr/>
            <p:nvPr/>
          </p:nvSpPr>
          <p:spPr bwMode="auto">
            <a:xfrm>
              <a:off x="1535113" y="1149350"/>
              <a:ext cx="409575" cy="138113"/>
            </a:xfrm>
            <a:custGeom>
              <a:avLst/>
              <a:gdLst>
                <a:gd name="T0" fmla="*/ 58 w 404"/>
                <a:gd name="T1" fmla="*/ 74 h 136"/>
                <a:gd name="T2" fmla="*/ 402 w 404"/>
                <a:gd name="T3" fmla="*/ 0 h 136"/>
                <a:gd name="T4" fmla="*/ 404 w 404"/>
                <a:gd name="T5" fmla="*/ 48 h 136"/>
                <a:gd name="T6" fmla="*/ 0 w 404"/>
                <a:gd name="T7" fmla="*/ 136 h 136"/>
                <a:gd name="T8" fmla="*/ 58 w 404"/>
                <a:gd name="T9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36">
                  <a:moveTo>
                    <a:pt x="58" y="74"/>
                  </a:moveTo>
                  <a:cubicBezTo>
                    <a:pt x="167" y="51"/>
                    <a:pt x="286" y="25"/>
                    <a:pt x="402" y="0"/>
                  </a:cubicBezTo>
                  <a:cubicBezTo>
                    <a:pt x="402" y="16"/>
                    <a:pt x="403" y="32"/>
                    <a:pt x="404" y="48"/>
                  </a:cubicBezTo>
                  <a:cubicBezTo>
                    <a:pt x="239" y="85"/>
                    <a:pt x="105" y="112"/>
                    <a:pt x="0" y="136"/>
                  </a:cubicBezTo>
                  <a:cubicBezTo>
                    <a:pt x="19" y="116"/>
                    <a:pt x="38" y="96"/>
                    <a:pt x="58" y="74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70"/>
            <p:cNvSpPr/>
            <p:nvPr/>
          </p:nvSpPr>
          <p:spPr bwMode="auto">
            <a:xfrm>
              <a:off x="1639888" y="1374775"/>
              <a:ext cx="149225" cy="134938"/>
            </a:xfrm>
            <a:custGeom>
              <a:avLst/>
              <a:gdLst>
                <a:gd name="T0" fmla="*/ 103 w 147"/>
                <a:gd name="T1" fmla="*/ 119 h 134"/>
                <a:gd name="T2" fmla="*/ 57 w 147"/>
                <a:gd name="T3" fmla="*/ 27 h 134"/>
                <a:gd name="T4" fmla="*/ 114 w 147"/>
                <a:gd name="T5" fmla="*/ 26 h 134"/>
                <a:gd name="T6" fmla="*/ 120 w 147"/>
                <a:gd name="T7" fmla="*/ 78 h 134"/>
                <a:gd name="T8" fmla="*/ 69 w 147"/>
                <a:gd name="T9" fmla="*/ 80 h 134"/>
                <a:gd name="T10" fmla="*/ 71 w 147"/>
                <a:gd name="T11" fmla="*/ 48 h 134"/>
                <a:gd name="T12" fmla="*/ 107 w 147"/>
                <a:gd name="T13" fmla="*/ 49 h 134"/>
                <a:gd name="T14" fmla="*/ 105 w 147"/>
                <a:gd name="T15" fmla="*/ 61 h 134"/>
                <a:gd name="T16" fmla="*/ 92 w 147"/>
                <a:gd name="T17" fmla="*/ 57 h 134"/>
                <a:gd name="T18" fmla="*/ 103 w 147"/>
                <a:gd name="T19" fmla="*/ 69 h 134"/>
                <a:gd name="T20" fmla="*/ 84 w 147"/>
                <a:gd name="T21" fmla="*/ 35 h 134"/>
                <a:gd name="T22" fmla="*/ 56 w 147"/>
                <a:gd name="T23" fmla="*/ 51 h 134"/>
                <a:gd name="T24" fmla="*/ 81 w 147"/>
                <a:gd name="T25" fmla="*/ 96 h 134"/>
                <a:gd name="T26" fmla="*/ 128 w 147"/>
                <a:gd name="T27" fmla="*/ 82 h 134"/>
                <a:gd name="T28" fmla="*/ 132 w 147"/>
                <a:gd name="T29" fmla="*/ 29 h 134"/>
                <a:gd name="T30" fmla="*/ 101 w 147"/>
                <a:gd name="T31" fmla="*/ 5 h 134"/>
                <a:gd name="T32" fmla="*/ 32 w 147"/>
                <a:gd name="T33" fmla="*/ 37 h 134"/>
                <a:gd name="T34" fmla="*/ 103 w 147"/>
                <a:gd name="T35" fmla="*/ 1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134">
                  <a:moveTo>
                    <a:pt x="103" y="119"/>
                  </a:moveTo>
                  <a:cubicBezTo>
                    <a:pt x="44" y="111"/>
                    <a:pt x="20" y="64"/>
                    <a:pt x="57" y="27"/>
                  </a:cubicBezTo>
                  <a:cubicBezTo>
                    <a:pt x="73" y="10"/>
                    <a:pt x="104" y="15"/>
                    <a:pt x="114" y="26"/>
                  </a:cubicBezTo>
                  <a:cubicBezTo>
                    <a:pt x="139" y="51"/>
                    <a:pt x="131" y="69"/>
                    <a:pt x="120" y="78"/>
                  </a:cubicBezTo>
                  <a:cubicBezTo>
                    <a:pt x="99" y="95"/>
                    <a:pt x="75" y="85"/>
                    <a:pt x="69" y="80"/>
                  </a:cubicBezTo>
                  <a:cubicBezTo>
                    <a:pt x="64" y="76"/>
                    <a:pt x="53" y="60"/>
                    <a:pt x="71" y="48"/>
                  </a:cubicBezTo>
                  <a:cubicBezTo>
                    <a:pt x="92" y="34"/>
                    <a:pt x="104" y="44"/>
                    <a:pt x="107" y="49"/>
                  </a:cubicBezTo>
                  <a:cubicBezTo>
                    <a:pt x="109" y="52"/>
                    <a:pt x="110" y="58"/>
                    <a:pt x="105" y="61"/>
                  </a:cubicBezTo>
                  <a:cubicBezTo>
                    <a:pt x="97" y="65"/>
                    <a:pt x="93" y="57"/>
                    <a:pt x="92" y="57"/>
                  </a:cubicBezTo>
                  <a:cubicBezTo>
                    <a:pt x="85" y="54"/>
                    <a:pt x="85" y="74"/>
                    <a:pt x="103" y="69"/>
                  </a:cubicBezTo>
                  <a:cubicBezTo>
                    <a:pt x="127" y="63"/>
                    <a:pt x="119" y="30"/>
                    <a:pt x="84" y="35"/>
                  </a:cubicBezTo>
                  <a:cubicBezTo>
                    <a:pt x="79" y="36"/>
                    <a:pt x="64" y="41"/>
                    <a:pt x="56" y="51"/>
                  </a:cubicBezTo>
                  <a:cubicBezTo>
                    <a:pt x="44" y="66"/>
                    <a:pt x="58" y="91"/>
                    <a:pt x="81" y="96"/>
                  </a:cubicBezTo>
                  <a:cubicBezTo>
                    <a:pt x="99" y="100"/>
                    <a:pt x="119" y="94"/>
                    <a:pt x="128" y="82"/>
                  </a:cubicBezTo>
                  <a:cubicBezTo>
                    <a:pt x="139" y="68"/>
                    <a:pt x="147" y="52"/>
                    <a:pt x="132" y="29"/>
                  </a:cubicBezTo>
                  <a:cubicBezTo>
                    <a:pt x="125" y="19"/>
                    <a:pt x="115" y="8"/>
                    <a:pt x="101" y="5"/>
                  </a:cubicBezTo>
                  <a:cubicBezTo>
                    <a:pt x="68" y="0"/>
                    <a:pt x="48" y="12"/>
                    <a:pt x="32" y="37"/>
                  </a:cubicBezTo>
                  <a:cubicBezTo>
                    <a:pt x="0" y="86"/>
                    <a:pt x="64" y="134"/>
                    <a:pt x="103" y="119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1"/>
            <p:cNvSpPr/>
            <p:nvPr/>
          </p:nvSpPr>
          <p:spPr bwMode="auto">
            <a:xfrm>
              <a:off x="1806575" y="1524000"/>
              <a:ext cx="114300" cy="136525"/>
            </a:xfrm>
            <a:custGeom>
              <a:avLst/>
              <a:gdLst>
                <a:gd name="T0" fmla="*/ 112 w 112"/>
                <a:gd name="T1" fmla="*/ 43 h 135"/>
                <a:gd name="T2" fmla="*/ 16 w 112"/>
                <a:gd name="T3" fmla="*/ 81 h 135"/>
                <a:gd name="T4" fmla="*/ 59 w 112"/>
                <a:gd name="T5" fmla="*/ 122 h 135"/>
                <a:gd name="T6" fmla="*/ 97 w 112"/>
                <a:gd name="T7" fmla="*/ 85 h 135"/>
                <a:gd name="T8" fmla="*/ 59 w 112"/>
                <a:gd name="T9" fmla="*/ 51 h 135"/>
                <a:gd name="T10" fmla="*/ 40 w 112"/>
                <a:gd name="T11" fmla="*/ 76 h 135"/>
                <a:gd name="T12" fmla="*/ 68 w 112"/>
                <a:gd name="T13" fmla="*/ 98 h 135"/>
                <a:gd name="T14" fmla="*/ 74 w 112"/>
                <a:gd name="T15" fmla="*/ 89 h 135"/>
                <a:gd name="T16" fmla="*/ 62 w 112"/>
                <a:gd name="T17" fmla="*/ 83 h 135"/>
                <a:gd name="T18" fmla="*/ 79 w 112"/>
                <a:gd name="T19" fmla="*/ 81 h 135"/>
                <a:gd name="T20" fmla="*/ 41 w 112"/>
                <a:gd name="T21" fmla="*/ 95 h 135"/>
                <a:gd name="T22" fmla="*/ 31 w 112"/>
                <a:gd name="T23" fmla="*/ 65 h 135"/>
                <a:gd name="T24" fmla="*/ 80 w 112"/>
                <a:gd name="T25" fmla="*/ 45 h 135"/>
                <a:gd name="T26" fmla="*/ 106 w 112"/>
                <a:gd name="T27" fmla="*/ 87 h 135"/>
                <a:gd name="T28" fmla="*/ 74 w 112"/>
                <a:gd name="T29" fmla="*/ 130 h 135"/>
                <a:gd name="T30" fmla="*/ 34 w 112"/>
                <a:gd name="T31" fmla="*/ 128 h 135"/>
                <a:gd name="T32" fmla="*/ 4 w 112"/>
                <a:gd name="T33" fmla="*/ 59 h 135"/>
                <a:gd name="T34" fmla="*/ 112 w 112"/>
                <a:gd name="T35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35">
                  <a:moveTo>
                    <a:pt x="112" y="43"/>
                  </a:moveTo>
                  <a:cubicBezTo>
                    <a:pt x="61" y="11"/>
                    <a:pt x="13" y="30"/>
                    <a:pt x="16" y="81"/>
                  </a:cubicBezTo>
                  <a:cubicBezTo>
                    <a:pt x="17" y="108"/>
                    <a:pt x="43" y="123"/>
                    <a:pt x="59" y="122"/>
                  </a:cubicBezTo>
                  <a:cubicBezTo>
                    <a:pt x="93" y="120"/>
                    <a:pt x="100" y="100"/>
                    <a:pt x="97" y="85"/>
                  </a:cubicBezTo>
                  <a:cubicBezTo>
                    <a:pt x="93" y="58"/>
                    <a:pt x="67" y="51"/>
                    <a:pt x="59" y="51"/>
                  </a:cubicBezTo>
                  <a:cubicBezTo>
                    <a:pt x="54" y="51"/>
                    <a:pt x="34" y="54"/>
                    <a:pt x="40" y="76"/>
                  </a:cubicBezTo>
                  <a:cubicBezTo>
                    <a:pt x="46" y="101"/>
                    <a:pt x="62" y="100"/>
                    <a:pt x="68" y="98"/>
                  </a:cubicBezTo>
                  <a:cubicBezTo>
                    <a:pt x="71" y="97"/>
                    <a:pt x="76" y="93"/>
                    <a:pt x="74" y="89"/>
                  </a:cubicBezTo>
                  <a:cubicBezTo>
                    <a:pt x="70" y="80"/>
                    <a:pt x="63" y="83"/>
                    <a:pt x="62" y="83"/>
                  </a:cubicBezTo>
                  <a:cubicBezTo>
                    <a:pt x="54" y="81"/>
                    <a:pt x="69" y="66"/>
                    <a:pt x="79" y="81"/>
                  </a:cubicBezTo>
                  <a:cubicBezTo>
                    <a:pt x="94" y="102"/>
                    <a:pt x="63" y="122"/>
                    <a:pt x="41" y="95"/>
                  </a:cubicBezTo>
                  <a:cubicBezTo>
                    <a:pt x="37" y="90"/>
                    <a:pt x="31" y="77"/>
                    <a:pt x="31" y="65"/>
                  </a:cubicBezTo>
                  <a:cubicBezTo>
                    <a:pt x="32" y="45"/>
                    <a:pt x="59" y="34"/>
                    <a:pt x="80" y="45"/>
                  </a:cubicBezTo>
                  <a:cubicBezTo>
                    <a:pt x="96" y="55"/>
                    <a:pt x="107" y="73"/>
                    <a:pt x="106" y="87"/>
                  </a:cubicBezTo>
                  <a:cubicBezTo>
                    <a:pt x="105" y="106"/>
                    <a:pt x="100" y="122"/>
                    <a:pt x="74" y="130"/>
                  </a:cubicBezTo>
                  <a:cubicBezTo>
                    <a:pt x="62" y="133"/>
                    <a:pt x="47" y="135"/>
                    <a:pt x="34" y="128"/>
                  </a:cubicBezTo>
                  <a:cubicBezTo>
                    <a:pt x="6" y="113"/>
                    <a:pt x="0" y="88"/>
                    <a:pt x="4" y="59"/>
                  </a:cubicBezTo>
                  <a:cubicBezTo>
                    <a:pt x="13" y="0"/>
                    <a:pt x="93" y="6"/>
                    <a:pt x="112" y="43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72"/>
            <p:cNvSpPr/>
            <p:nvPr/>
          </p:nvSpPr>
          <p:spPr bwMode="auto">
            <a:xfrm>
              <a:off x="1390650" y="1458913"/>
              <a:ext cx="82550" cy="98425"/>
            </a:xfrm>
            <a:custGeom>
              <a:avLst/>
              <a:gdLst>
                <a:gd name="T0" fmla="*/ 0 w 82"/>
                <a:gd name="T1" fmla="*/ 67 h 98"/>
                <a:gd name="T2" fmla="*/ 70 w 82"/>
                <a:gd name="T3" fmla="*/ 38 h 98"/>
                <a:gd name="T4" fmla="*/ 39 w 82"/>
                <a:gd name="T5" fmla="*/ 10 h 98"/>
                <a:gd name="T6" fmla="*/ 11 w 82"/>
                <a:gd name="T7" fmla="*/ 35 h 98"/>
                <a:gd name="T8" fmla="*/ 38 w 82"/>
                <a:gd name="T9" fmla="*/ 60 h 98"/>
                <a:gd name="T10" fmla="*/ 53 w 82"/>
                <a:gd name="T11" fmla="*/ 42 h 98"/>
                <a:gd name="T12" fmla="*/ 32 w 82"/>
                <a:gd name="T13" fmla="*/ 25 h 98"/>
                <a:gd name="T14" fmla="*/ 27 w 82"/>
                <a:gd name="T15" fmla="*/ 33 h 98"/>
                <a:gd name="T16" fmla="*/ 36 w 82"/>
                <a:gd name="T17" fmla="*/ 37 h 98"/>
                <a:gd name="T18" fmla="*/ 24 w 82"/>
                <a:gd name="T19" fmla="*/ 38 h 98"/>
                <a:gd name="T20" fmla="*/ 51 w 82"/>
                <a:gd name="T21" fmla="*/ 28 h 98"/>
                <a:gd name="T22" fmla="*/ 59 w 82"/>
                <a:gd name="T23" fmla="*/ 50 h 98"/>
                <a:gd name="T24" fmla="*/ 23 w 82"/>
                <a:gd name="T25" fmla="*/ 64 h 98"/>
                <a:gd name="T26" fmla="*/ 4 w 82"/>
                <a:gd name="T27" fmla="*/ 35 h 98"/>
                <a:gd name="T28" fmla="*/ 28 w 82"/>
                <a:gd name="T29" fmla="*/ 3 h 98"/>
                <a:gd name="T30" fmla="*/ 57 w 82"/>
                <a:gd name="T31" fmla="*/ 5 h 98"/>
                <a:gd name="T32" fmla="*/ 78 w 82"/>
                <a:gd name="T33" fmla="*/ 55 h 98"/>
                <a:gd name="T34" fmla="*/ 0 w 82"/>
                <a:gd name="T35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8">
                  <a:moveTo>
                    <a:pt x="0" y="67"/>
                  </a:moveTo>
                  <a:cubicBezTo>
                    <a:pt x="37" y="90"/>
                    <a:pt x="72" y="77"/>
                    <a:pt x="70" y="38"/>
                  </a:cubicBezTo>
                  <a:cubicBezTo>
                    <a:pt x="69" y="20"/>
                    <a:pt x="51" y="9"/>
                    <a:pt x="39" y="10"/>
                  </a:cubicBezTo>
                  <a:cubicBezTo>
                    <a:pt x="15" y="12"/>
                    <a:pt x="10" y="25"/>
                    <a:pt x="11" y="35"/>
                  </a:cubicBezTo>
                  <a:cubicBezTo>
                    <a:pt x="14" y="56"/>
                    <a:pt x="33" y="60"/>
                    <a:pt x="38" y="60"/>
                  </a:cubicBezTo>
                  <a:cubicBezTo>
                    <a:pt x="42" y="61"/>
                    <a:pt x="57" y="58"/>
                    <a:pt x="53" y="42"/>
                  </a:cubicBezTo>
                  <a:cubicBezTo>
                    <a:pt x="48" y="24"/>
                    <a:pt x="36" y="24"/>
                    <a:pt x="32" y="25"/>
                  </a:cubicBezTo>
                  <a:cubicBezTo>
                    <a:pt x="30" y="26"/>
                    <a:pt x="26" y="30"/>
                    <a:pt x="27" y="33"/>
                  </a:cubicBezTo>
                  <a:cubicBezTo>
                    <a:pt x="30" y="40"/>
                    <a:pt x="36" y="36"/>
                    <a:pt x="36" y="37"/>
                  </a:cubicBezTo>
                  <a:cubicBezTo>
                    <a:pt x="42" y="39"/>
                    <a:pt x="33" y="51"/>
                    <a:pt x="24" y="38"/>
                  </a:cubicBezTo>
                  <a:cubicBezTo>
                    <a:pt x="15" y="25"/>
                    <a:pt x="35" y="10"/>
                    <a:pt x="51" y="28"/>
                  </a:cubicBezTo>
                  <a:cubicBezTo>
                    <a:pt x="54" y="32"/>
                    <a:pt x="59" y="41"/>
                    <a:pt x="59" y="50"/>
                  </a:cubicBezTo>
                  <a:cubicBezTo>
                    <a:pt x="59" y="65"/>
                    <a:pt x="38" y="73"/>
                    <a:pt x="23" y="64"/>
                  </a:cubicBezTo>
                  <a:cubicBezTo>
                    <a:pt x="12" y="58"/>
                    <a:pt x="4" y="46"/>
                    <a:pt x="4" y="35"/>
                  </a:cubicBezTo>
                  <a:cubicBezTo>
                    <a:pt x="5" y="21"/>
                    <a:pt x="11" y="8"/>
                    <a:pt x="28" y="3"/>
                  </a:cubicBezTo>
                  <a:cubicBezTo>
                    <a:pt x="38" y="1"/>
                    <a:pt x="47" y="0"/>
                    <a:pt x="57" y="5"/>
                  </a:cubicBezTo>
                  <a:cubicBezTo>
                    <a:pt x="77" y="17"/>
                    <a:pt x="82" y="34"/>
                    <a:pt x="78" y="55"/>
                  </a:cubicBezTo>
                  <a:cubicBezTo>
                    <a:pt x="72" y="98"/>
                    <a:pt x="14" y="93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73"/>
            <p:cNvSpPr/>
            <p:nvPr/>
          </p:nvSpPr>
          <p:spPr bwMode="auto">
            <a:xfrm>
              <a:off x="1817688" y="996950"/>
              <a:ext cx="82550" cy="98425"/>
            </a:xfrm>
            <a:custGeom>
              <a:avLst/>
              <a:gdLst>
                <a:gd name="T0" fmla="*/ 0 w 81"/>
                <a:gd name="T1" fmla="*/ 66 h 98"/>
                <a:gd name="T2" fmla="*/ 70 w 81"/>
                <a:gd name="T3" fmla="*/ 38 h 98"/>
                <a:gd name="T4" fmla="*/ 38 w 81"/>
                <a:gd name="T5" fmla="*/ 10 h 98"/>
                <a:gd name="T6" fmla="*/ 10 w 81"/>
                <a:gd name="T7" fmla="*/ 35 h 98"/>
                <a:gd name="T8" fmla="*/ 38 w 81"/>
                <a:gd name="T9" fmla="*/ 61 h 98"/>
                <a:gd name="T10" fmla="*/ 51 w 81"/>
                <a:gd name="T11" fmla="*/ 42 h 98"/>
                <a:gd name="T12" fmla="*/ 32 w 81"/>
                <a:gd name="T13" fmla="*/ 26 h 98"/>
                <a:gd name="T14" fmla="*/ 27 w 81"/>
                <a:gd name="T15" fmla="*/ 33 h 98"/>
                <a:gd name="T16" fmla="*/ 36 w 81"/>
                <a:gd name="T17" fmla="*/ 37 h 98"/>
                <a:gd name="T18" fmla="*/ 23 w 81"/>
                <a:gd name="T19" fmla="*/ 39 h 98"/>
                <a:gd name="T20" fmla="*/ 50 w 81"/>
                <a:gd name="T21" fmla="*/ 28 h 98"/>
                <a:gd name="T22" fmla="*/ 58 w 81"/>
                <a:gd name="T23" fmla="*/ 50 h 98"/>
                <a:gd name="T24" fmla="*/ 23 w 81"/>
                <a:gd name="T25" fmla="*/ 64 h 98"/>
                <a:gd name="T26" fmla="*/ 5 w 81"/>
                <a:gd name="T27" fmla="*/ 34 h 98"/>
                <a:gd name="T28" fmla="*/ 28 w 81"/>
                <a:gd name="T29" fmla="*/ 4 h 98"/>
                <a:gd name="T30" fmla="*/ 56 w 81"/>
                <a:gd name="T31" fmla="*/ 6 h 98"/>
                <a:gd name="T32" fmla="*/ 78 w 81"/>
                <a:gd name="T33" fmla="*/ 55 h 98"/>
                <a:gd name="T34" fmla="*/ 0 w 81"/>
                <a:gd name="T35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8">
                  <a:moveTo>
                    <a:pt x="0" y="66"/>
                  </a:moveTo>
                  <a:cubicBezTo>
                    <a:pt x="36" y="89"/>
                    <a:pt x="72" y="76"/>
                    <a:pt x="70" y="38"/>
                  </a:cubicBezTo>
                  <a:cubicBezTo>
                    <a:pt x="69" y="20"/>
                    <a:pt x="49" y="9"/>
                    <a:pt x="38" y="10"/>
                  </a:cubicBezTo>
                  <a:cubicBezTo>
                    <a:pt x="14" y="11"/>
                    <a:pt x="9" y="25"/>
                    <a:pt x="10" y="35"/>
                  </a:cubicBezTo>
                  <a:cubicBezTo>
                    <a:pt x="14" y="55"/>
                    <a:pt x="32" y="61"/>
                    <a:pt x="38" y="61"/>
                  </a:cubicBezTo>
                  <a:cubicBezTo>
                    <a:pt x="42" y="60"/>
                    <a:pt x="56" y="58"/>
                    <a:pt x="51" y="42"/>
                  </a:cubicBezTo>
                  <a:cubicBezTo>
                    <a:pt x="46" y="25"/>
                    <a:pt x="36" y="24"/>
                    <a:pt x="32" y="26"/>
                  </a:cubicBezTo>
                  <a:cubicBezTo>
                    <a:pt x="30" y="27"/>
                    <a:pt x="25" y="29"/>
                    <a:pt x="27" y="33"/>
                  </a:cubicBezTo>
                  <a:cubicBezTo>
                    <a:pt x="30" y="40"/>
                    <a:pt x="35" y="37"/>
                    <a:pt x="36" y="37"/>
                  </a:cubicBezTo>
                  <a:cubicBezTo>
                    <a:pt x="41" y="38"/>
                    <a:pt x="31" y="51"/>
                    <a:pt x="23" y="39"/>
                  </a:cubicBezTo>
                  <a:cubicBezTo>
                    <a:pt x="13" y="25"/>
                    <a:pt x="36" y="10"/>
                    <a:pt x="50" y="28"/>
                  </a:cubicBezTo>
                  <a:cubicBezTo>
                    <a:pt x="55" y="33"/>
                    <a:pt x="58" y="42"/>
                    <a:pt x="58" y="50"/>
                  </a:cubicBezTo>
                  <a:cubicBezTo>
                    <a:pt x="58" y="65"/>
                    <a:pt x="38" y="72"/>
                    <a:pt x="23" y="64"/>
                  </a:cubicBezTo>
                  <a:cubicBezTo>
                    <a:pt x="11" y="58"/>
                    <a:pt x="4" y="45"/>
                    <a:pt x="5" y="34"/>
                  </a:cubicBezTo>
                  <a:cubicBezTo>
                    <a:pt x="5" y="22"/>
                    <a:pt x="9" y="9"/>
                    <a:pt x="28" y="4"/>
                  </a:cubicBezTo>
                  <a:cubicBezTo>
                    <a:pt x="36" y="1"/>
                    <a:pt x="47" y="0"/>
                    <a:pt x="56" y="6"/>
                  </a:cubicBezTo>
                  <a:cubicBezTo>
                    <a:pt x="76" y="18"/>
                    <a:pt x="81" y="35"/>
                    <a:pt x="78" y="55"/>
                  </a:cubicBezTo>
                  <a:cubicBezTo>
                    <a:pt x="72" y="98"/>
                    <a:pt x="14" y="93"/>
                    <a:pt x="0" y="66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4"/>
            <p:cNvSpPr/>
            <p:nvPr/>
          </p:nvSpPr>
          <p:spPr bwMode="auto">
            <a:xfrm>
              <a:off x="1617663" y="1228725"/>
              <a:ext cx="82550" cy="100013"/>
            </a:xfrm>
            <a:custGeom>
              <a:avLst/>
              <a:gdLst>
                <a:gd name="T0" fmla="*/ 0 w 81"/>
                <a:gd name="T1" fmla="*/ 67 h 99"/>
                <a:gd name="T2" fmla="*/ 69 w 81"/>
                <a:gd name="T3" fmla="*/ 38 h 99"/>
                <a:gd name="T4" fmla="*/ 38 w 81"/>
                <a:gd name="T5" fmla="*/ 11 h 99"/>
                <a:gd name="T6" fmla="*/ 10 w 81"/>
                <a:gd name="T7" fmla="*/ 37 h 99"/>
                <a:gd name="T8" fmla="*/ 37 w 81"/>
                <a:gd name="T9" fmla="*/ 61 h 99"/>
                <a:gd name="T10" fmla="*/ 52 w 81"/>
                <a:gd name="T11" fmla="*/ 43 h 99"/>
                <a:gd name="T12" fmla="*/ 31 w 81"/>
                <a:gd name="T13" fmla="*/ 27 h 99"/>
                <a:gd name="T14" fmla="*/ 27 w 81"/>
                <a:gd name="T15" fmla="*/ 34 h 99"/>
                <a:gd name="T16" fmla="*/ 37 w 81"/>
                <a:gd name="T17" fmla="*/ 38 h 99"/>
                <a:gd name="T18" fmla="*/ 23 w 81"/>
                <a:gd name="T19" fmla="*/ 40 h 99"/>
                <a:gd name="T20" fmla="*/ 51 w 81"/>
                <a:gd name="T21" fmla="*/ 28 h 99"/>
                <a:gd name="T22" fmla="*/ 59 w 81"/>
                <a:gd name="T23" fmla="*/ 50 h 99"/>
                <a:gd name="T24" fmla="*/ 22 w 81"/>
                <a:gd name="T25" fmla="*/ 65 h 99"/>
                <a:gd name="T26" fmla="*/ 5 w 81"/>
                <a:gd name="T27" fmla="*/ 35 h 99"/>
                <a:gd name="T28" fmla="*/ 27 w 81"/>
                <a:gd name="T29" fmla="*/ 5 h 99"/>
                <a:gd name="T30" fmla="*/ 56 w 81"/>
                <a:gd name="T31" fmla="*/ 6 h 99"/>
                <a:gd name="T32" fmla="*/ 78 w 81"/>
                <a:gd name="T33" fmla="*/ 54 h 99"/>
                <a:gd name="T34" fmla="*/ 0 w 81"/>
                <a:gd name="T3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9">
                  <a:moveTo>
                    <a:pt x="0" y="67"/>
                  </a:moveTo>
                  <a:cubicBezTo>
                    <a:pt x="36" y="90"/>
                    <a:pt x="72" y="76"/>
                    <a:pt x="69" y="38"/>
                  </a:cubicBezTo>
                  <a:cubicBezTo>
                    <a:pt x="68" y="22"/>
                    <a:pt x="49" y="10"/>
                    <a:pt x="38" y="11"/>
                  </a:cubicBezTo>
                  <a:cubicBezTo>
                    <a:pt x="14" y="12"/>
                    <a:pt x="9" y="26"/>
                    <a:pt x="10" y="37"/>
                  </a:cubicBezTo>
                  <a:cubicBezTo>
                    <a:pt x="13" y="57"/>
                    <a:pt x="33" y="61"/>
                    <a:pt x="37" y="61"/>
                  </a:cubicBezTo>
                  <a:cubicBezTo>
                    <a:pt x="43" y="61"/>
                    <a:pt x="56" y="58"/>
                    <a:pt x="52" y="43"/>
                  </a:cubicBezTo>
                  <a:cubicBezTo>
                    <a:pt x="47" y="25"/>
                    <a:pt x="35" y="25"/>
                    <a:pt x="31" y="27"/>
                  </a:cubicBezTo>
                  <a:cubicBezTo>
                    <a:pt x="29" y="28"/>
                    <a:pt x="26" y="31"/>
                    <a:pt x="27" y="34"/>
                  </a:cubicBezTo>
                  <a:cubicBezTo>
                    <a:pt x="30" y="40"/>
                    <a:pt x="35" y="38"/>
                    <a:pt x="37" y="38"/>
                  </a:cubicBezTo>
                  <a:cubicBezTo>
                    <a:pt x="41" y="39"/>
                    <a:pt x="31" y="52"/>
                    <a:pt x="23" y="40"/>
                  </a:cubicBezTo>
                  <a:cubicBezTo>
                    <a:pt x="13" y="26"/>
                    <a:pt x="36" y="9"/>
                    <a:pt x="51" y="28"/>
                  </a:cubicBezTo>
                  <a:cubicBezTo>
                    <a:pt x="55" y="33"/>
                    <a:pt x="59" y="42"/>
                    <a:pt x="59" y="50"/>
                  </a:cubicBezTo>
                  <a:cubicBezTo>
                    <a:pt x="58" y="66"/>
                    <a:pt x="38" y="73"/>
                    <a:pt x="22" y="65"/>
                  </a:cubicBezTo>
                  <a:cubicBezTo>
                    <a:pt x="12" y="59"/>
                    <a:pt x="5" y="46"/>
                    <a:pt x="5" y="35"/>
                  </a:cubicBezTo>
                  <a:cubicBezTo>
                    <a:pt x="5" y="22"/>
                    <a:pt x="10" y="10"/>
                    <a:pt x="27" y="5"/>
                  </a:cubicBezTo>
                  <a:cubicBezTo>
                    <a:pt x="37" y="2"/>
                    <a:pt x="47" y="0"/>
                    <a:pt x="56" y="6"/>
                  </a:cubicBezTo>
                  <a:cubicBezTo>
                    <a:pt x="76" y="17"/>
                    <a:pt x="81" y="34"/>
                    <a:pt x="78" y="54"/>
                  </a:cubicBezTo>
                  <a:cubicBezTo>
                    <a:pt x="72" y="99"/>
                    <a:pt x="13" y="94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5"/>
            <p:cNvSpPr/>
            <p:nvPr/>
          </p:nvSpPr>
          <p:spPr bwMode="auto">
            <a:xfrm>
              <a:off x="1804988" y="1160463"/>
              <a:ext cx="104775" cy="98425"/>
            </a:xfrm>
            <a:custGeom>
              <a:avLst/>
              <a:gdLst>
                <a:gd name="T0" fmla="*/ 29 w 104"/>
                <a:gd name="T1" fmla="*/ 11 h 98"/>
                <a:gd name="T2" fmla="*/ 63 w 104"/>
                <a:gd name="T3" fmla="*/ 77 h 98"/>
                <a:gd name="T4" fmla="*/ 21 w 104"/>
                <a:gd name="T5" fmla="*/ 78 h 98"/>
                <a:gd name="T6" fmla="*/ 18 w 104"/>
                <a:gd name="T7" fmla="*/ 41 h 98"/>
                <a:gd name="T8" fmla="*/ 54 w 104"/>
                <a:gd name="T9" fmla="*/ 40 h 98"/>
                <a:gd name="T10" fmla="*/ 52 w 104"/>
                <a:gd name="T11" fmla="*/ 63 h 98"/>
                <a:gd name="T12" fmla="*/ 27 w 104"/>
                <a:gd name="T13" fmla="*/ 62 h 98"/>
                <a:gd name="T14" fmla="*/ 28 w 104"/>
                <a:gd name="T15" fmla="*/ 53 h 98"/>
                <a:gd name="T16" fmla="*/ 37 w 104"/>
                <a:gd name="T17" fmla="*/ 57 h 98"/>
                <a:gd name="T18" fmla="*/ 29 w 104"/>
                <a:gd name="T19" fmla="*/ 47 h 98"/>
                <a:gd name="T20" fmla="*/ 42 w 104"/>
                <a:gd name="T21" fmla="*/ 72 h 98"/>
                <a:gd name="T22" fmla="*/ 63 w 104"/>
                <a:gd name="T23" fmla="*/ 60 h 98"/>
                <a:gd name="T24" fmla="*/ 45 w 104"/>
                <a:gd name="T25" fmla="*/ 27 h 98"/>
                <a:gd name="T26" fmla="*/ 13 w 104"/>
                <a:gd name="T27" fmla="*/ 38 h 98"/>
                <a:gd name="T28" fmla="*/ 10 w 104"/>
                <a:gd name="T29" fmla="*/ 76 h 98"/>
                <a:gd name="T30" fmla="*/ 31 w 104"/>
                <a:gd name="T31" fmla="*/ 94 h 98"/>
                <a:gd name="T32" fmla="*/ 81 w 104"/>
                <a:gd name="T33" fmla="*/ 70 h 98"/>
                <a:gd name="T34" fmla="*/ 29 w 104"/>
                <a:gd name="T3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98">
                  <a:moveTo>
                    <a:pt x="29" y="11"/>
                  </a:moveTo>
                  <a:cubicBezTo>
                    <a:pt x="72" y="17"/>
                    <a:pt x="90" y="50"/>
                    <a:pt x="63" y="77"/>
                  </a:cubicBezTo>
                  <a:cubicBezTo>
                    <a:pt x="51" y="90"/>
                    <a:pt x="29" y="87"/>
                    <a:pt x="21" y="78"/>
                  </a:cubicBezTo>
                  <a:cubicBezTo>
                    <a:pt x="5" y="62"/>
                    <a:pt x="10" y="48"/>
                    <a:pt x="18" y="41"/>
                  </a:cubicBezTo>
                  <a:cubicBezTo>
                    <a:pt x="33" y="28"/>
                    <a:pt x="49" y="36"/>
                    <a:pt x="54" y="40"/>
                  </a:cubicBezTo>
                  <a:cubicBezTo>
                    <a:pt x="57" y="42"/>
                    <a:pt x="66" y="53"/>
                    <a:pt x="52" y="63"/>
                  </a:cubicBezTo>
                  <a:cubicBezTo>
                    <a:pt x="38" y="73"/>
                    <a:pt x="28" y="66"/>
                    <a:pt x="27" y="62"/>
                  </a:cubicBezTo>
                  <a:cubicBezTo>
                    <a:pt x="26" y="60"/>
                    <a:pt x="24" y="55"/>
                    <a:pt x="28" y="53"/>
                  </a:cubicBezTo>
                  <a:cubicBezTo>
                    <a:pt x="34" y="50"/>
                    <a:pt x="36" y="56"/>
                    <a:pt x="37" y="57"/>
                  </a:cubicBezTo>
                  <a:cubicBezTo>
                    <a:pt x="43" y="59"/>
                    <a:pt x="43" y="44"/>
                    <a:pt x="29" y="47"/>
                  </a:cubicBezTo>
                  <a:cubicBezTo>
                    <a:pt x="13" y="52"/>
                    <a:pt x="19" y="75"/>
                    <a:pt x="42" y="72"/>
                  </a:cubicBezTo>
                  <a:cubicBezTo>
                    <a:pt x="48" y="72"/>
                    <a:pt x="58" y="68"/>
                    <a:pt x="63" y="60"/>
                  </a:cubicBezTo>
                  <a:cubicBezTo>
                    <a:pt x="72" y="50"/>
                    <a:pt x="62" y="30"/>
                    <a:pt x="45" y="27"/>
                  </a:cubicBezTo>
                  <a:cubicBezTo>
                    <a:pt x="32" y="25"/>
                    <a:pt x="18" y="30"/>
                    <a:pt x="13" y="38"/>
                  </a:cubicBezTo>
                  <a:cubicBezTo>
                    <a:pt x="5" y="49"/>
                    <a:pt x="0" y="60"/>
                    <a:pt x="10" y="76"/>
                  </a:cubicBezTo>
                  <a:cubicBezTo>
                    <a:pt x="15" y="84"/>
                    <a:pt x="21" y="91"/>
                    <a:pt x="31" y="94"/>
                  </a:cubicBezTo>
                  <a:cubicBezTo>
                    <a:pt x="54" y="98"/>
                    <a:pt x="69" y="89"/>
                    <a:pt x="81" y="70"/>
                  </a:cubicBezTo>
                  <a:cubicBezTo>
                    <a:pt x="104" y="34"/>
                    <a:pt x="58" y="0"/>
                    <a:pt x="29" y="11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6"/>
            <p:cNvSpPr/>
            <p:nvPr/>
          </p:nvSpPr>
          <p:spPr bwMode="auto">
            <a:xfrm>
              <a:off x="1866900" y="1689100"/>
              <a:ext cx="82550" cy="76200"/>
            </a:xfrm>
            <a:custGeom>
              <a:avLst/>
              <a:gdLst>
                <a:gd name="T0" fmla="*/ 24 w 82"/>
                <a:gd name="T1" fmla="*/ 8 h 75"/>
                <a:gd name="T2" fmla="*/ 50 w 82"/>
                <a:gd name="T3" fmla="*/ 60 h 75"/>
                <a:gd name="T4" fmla="*/ 18 w 82"/>
                <a:gd name="T5" fmla="*/ 60 h 75"/>
                <a:gd name="T6" fmla="*/ 15 w 82"/>
                <a:gd name="T7" fmla="*/ 31 h 75"/>
                <a:gd name="T8" fmla="*/ 43 w 82"/>
                <a:gd name="T9" fmla="*/ 30 h 75"/>
                <a:gd name="T10" fmla="*/ 41 w 82"/>
                <a:gd name="T11" fmla="*/ 48 h 75"/>
                <a:gd name="T12" fmla="*/ 22 w 82"/>
                <a:gd name="T13" fmla="*/ 47 h 75"/>
                <a:gd name="T14" fmla="*/ 23 w 82"/>
                <a:gd name="T15" fmla="*/ 41 h 75"/>
                <a:gd name="T16" fmla="*/ 29 w 82"/>
                <a:gd name="T17" fmla="*/ 43 h 75"/>
                <a:gd name="T18" fmla="*/ 24 w 82"/>
                <a:gd name="T19" fmla="*/ 36 h 75"/>
                <a:gd name="T20" fmla="*/ 33 w 82"/>
                <a:gd name="T21" fmla="*/ 55 h 75"/>
                <a:gd name="T22" fmla="*/ 49 w 82"/>
                <a:gd name="T23" fmla="*/ 47 h 75"/>
                <a:gd name="T24" fmla="*/ 36 w 82"/>
                <a:gd name="T25" fmla="*/ 21 h 75"/>
                <a:gd name="T26" fmla="*/ 10 w 82"/>
                <a:gd name="T27" fmla="*/ 29 h 75"/>
                <a:gd name="T28" fmla="*/ 8 w 82"/>
                <a:gd name="T29" fmla="*/ 57 h 75"/>
                <a:gd name="T30" fmla="*/ 25 w 82"/>
                <a:gd name="T31" fmla="*/ 71 h 75"/>
                <a:gd name="T32" fmla="*/ 63 w 82"/>
                <a:gd name="T33" fmla="*/ 54 h 75"/>
                <a:gd name="T34" fmla="*/ 24 w 82"/>
                <a:gd name="T35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24" y="8"/>
                  </a:moveTo>
                  <a:cubicBezTo>
                    <a:pt x="57" y="13"/>
                    <a:pt x="71" y="38"/>
                    <a:pt x="50" y="60"/>
                  </a:cubicBezTo>
                  <a:cubicBezTo>
                    <a:pt x="40" y="69"/>
                    <a:pt x="23" y="65"/>
                    <a:pt x="18" y="60"/>
                  </a:cubicBezTo>
                  <a:cubicBezTo>
                    <a:pt x="4" y="47"/>
                    <a:pt x="8" y="37"/>
                    <a:pt x="15" y="31"/>
                  </a:cubicBezTo>
                  <a:cubicBezTo>
                    <a:pt x="26" y="21"/>
                    <a:pt x="40" y="28"/>
                    <a:pt x="43" y="30"/>
                  </a:cubicBezTo>
                  <a:cubicBezTo>
                    <a:pt x="46" y="33"/>
                    <a:pt x="52" y="41"/>
                    <a:pt x="41" y="48"/>
                  </a:cubicBezTo>
                  <a:cubicBezTo>
                    <a:pt x="31" y="55"/>
                    <a:pt x="23" y="51"/>
                    <a:pt x="22" y="47"/>
                  </a:cubicBezTo>
                  <a:cubicBezTo>
                    <a:pt x="21" y="46"/>
                    <a:pt x="20" y="42"/>
                    <a:pt x="23" y="41"/>
                  </a:cubicBezTo>
                  <a:cubicBezTo>
                    <a:pt x="27" y="38"/>
                    <a:pt x="29" y="43"/>
                    <a:pt x="29" y="43"/>
                  </a:cubicBezTo>
                  <a:cubicBezTo>
                    <a:pt x="34" y="45"/>
                    <a:pt x="34" y="33"/>
                    <a:pt x="24" y="36"/>
                  </a:cubicBezTo>
                  <a:cubicBezTo>
                    <a:pt x="11" y="39"/>
                    <a:pt x="15" y="58"/>
                    <a:pt x="33" y="55"/>
                  </a:cubicBezTo>
                  <a:cubicBezTo>
                    <a:pt x="38" y="55"/>
                    <a:pt x="45" y="52"/>
                    <a:pt x="49" y="47"/>
                  </a:cubicBezTo>
                  <a:cubicBezTo>
                    <a:pt x="57" y="39"/>
                    <a:pt x="48" y="24"/>
                    <a:pt x="36" y="21"/>
                  </a:cubicBezTo>
                  <a:cubicBezTo>
                    <a:pt x="26" y="19"/>
                    <a:pt x="15" y="23"/>
                    <a:pt x="10" y="29"/>
                  </a:cubicBezTo>
                  <a:cubicBezTo>
                    <a:pt x="4" y="37"/>
                    <a:pt x="0" y="47"/>
                    <a:pt x="8" y="57"/>
                  </a:cubicBezTo>
                  <a:cubicBezTo>
                    <a:pt x="12" y="63"/>
                    <a:pt x="17" y="69"/>
                    <a:pt x="25" y="71"/>
                  </a:cubicBezTo>
                  <a:cubicBezTo>
                    <a:pt x="43" y="75"/>
                    <a:pt x="54" y="68"/>
                    <a:pt x="63" y="54"/>
                  </a:cubicBezTo>
                  <a:cubicBezTo>
                    <a:pt x="82" y="27"/>
                    <a:pt x="45" y="0"/>
                    <a:pt x="24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7"/>
            <p:cNvSpPr/>
            <p:nvPr/>
          </p:nvSpPr>
          <p:spPr bwMode="auto">
            <a:xfrm>
              <a:off x="1654175" y="1585913"/>
              <a:ext cx="80963" cy="77788"/>
            </a:xfrm>
            <a:custGeom>
              <a:avLst/>
              <a:gdLst>
                <a:gd name="T0" fmla="*/ 23 w 80"/>
                <a:gd name="T1" fmla="*/ 10 h 76"/>
                <a:gd name="T2" fmla="*/ 49 w 80"/>
                <a:gd name="T3" fmla="*/ 61 h 76"/>
                <a:gd name="T4" fmla="*/ 17 w 80"/>
                <a:gd name="T5" fmla="*/ 61 h 76"/>
                <a:gd name="T6" fmla="*/ 14 w 80"/>
                <a:gd name="T7" fmla="*/ 31 h 76"/>
                <a:gd name="T8" fmla="*/ 43 w 80"/>
                <a:gd name="T9" fmla="*/ 32 h 76"/>
                <a:gd name="T10" fmla="*/ 41 w 80"/>
                <a:gd name="T11" fmla="*/ 49 h 76"/>
                <a:gd name="T12" fmla="*/ 22 w 80"/>
                <a:gd name="T13" fmla="*/ 48 h 76"/>
                <a:gd name="T14" fmla="*/ 23 w 80"/>
                <a:gd name="T15" fmla="*/ 42 h 76"/>
                <a:gd name="T16" fmla="*/ 29 w 80"/>
                <a:gd name="T17" fmla="*/ 45 h 76"/>
                <a:gd name="T18" fmla="*/ 23 w 80"/>
                <a:gd name="T19" fmla="*/ 37 h 76"/>
                <a:gd name="T20" fmla="*/ 33 w 80"/>
                <a:gd name="T21" fmla="*/ 57 h 76"/>
                <a:gd name="T22" fmla="*/ 49 w 80"/>
                <a:gd name="T23" fmla="*/ 48 h 76"/>
                <a:gd name="T24" fmla="*/ 35 w 80"/>
                <a:gd name="T25" fmla="*/ 23 h 76"/>
                <a:gd name="T26" fmla="*/ 9 w 80"/>
                <a:gd name="T27" fmla="*/ 30 h 76"/>
                <a:gd name="T28" fmla="*/ 8 w 80"/>
                <a:gd name="T29" fmla="*/ 59 h 76"/>
                <a:gd name="T30" fmla="*/ 25 w 80"/>
                <a:gd name="T31" fmla="*/ 73 h 76"/>
                <a:gd name="T32" fmla="*/ 62 w 80"/>
                <a:gd name="T33" fmla="*/ 55 h 76"/>
                <a:gd name="T34" fmla="*/ 23 w 80"/>
                <a:gd name="T35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76">
                  <a:moveTo>
                    <a:pt x="23" y="10"/>
                  </a:moveTo>
                  <a:cubicBezTo>
                    <a:pt x="56" y="14"/>
                    <a:pt x="69" y="40"/>
                    <a:pt x="49" y="61"/>
                  </a:cubicBezTo>
                  <a:cubicBezTo>
                    <a:pt x="40" y="70"/>
                    <a:pt x="23" y="67"/>
                    <a:pt x="17" y="61"/>
                  </a:cubicBezTo>
                  <a:cubicBezTo>
                    <a:pt x="4" y="48"/>
                    <a:pt x="7" y="37"/>
                    <a:pt x="14" y="31"/>
                  </a:cubicBezTo>
                  <a:cubicBezTo>
                    <a:pt x="26" y="22"/>
                    <a:pt x="40" y="30"/>
                    <a:pt x="43" y="32"/>
                  </a:cubicBezTo>
                  <a:cubicBezTo>
                    <a:pt x="45" y="34"/>
                    <a:pt x="52" y="43"/>
                    <a:pt x="41" y="49"/>
                  </a:cubicBezTo>
                  <a:cubicBezTo>
                    <a:pt x="30" y="56"/>
                    <a:pt x="23" y="51"/>
                    <a:pt x="22" y="48"/>
                  </a:cubicBezTo>
                  <a:cubicBezTo>
                    <a:pt x="21" y="47"/>
                    <a:pt x="19" y="44"/>
                    <a:pt x="23" y="42"/>
                  </a:cubicBezTo>
                  <a:cubicBezTo>
                    <a:pt x="27" y="40"/>
                    <a:pt x="29" y="43"/>
                    <a:pt x="29" y="45"/>
                  </a:cubicBezTo>
                  <a:cubicBezTo>
                    <a:pt x="33" y="46"/>
                    <a:pt x="33" y="34"/>
                    <a:pt x="23" y="37"/>
                  </a:cubicBezTo>
                  <a:cubicBezTo>
                    <a:pt x="10" y="40"/>
                    <a:pt x="16" y="60"/>
                    <a:pt x="33" y="57"/>
                  </a:cubicBezTo>
                  <a:cubicBezTo>
                    <a:pt x="37" y="56"/>
                    <a:pt x="44" y="52"/>
                    <a:pt x="49" y="48"/>
                  </a:cubicBezTo>
                  <a:cubicBezTo>
                    <a:pt x="55" y="40"/>
                    <a:pt x="48" y="25"/>
                    <a:pt x="35" y="23"/>
                  </a:cubicBezTo>
                  <a:cubicBezTo>
                    <a:pt x="26" y="20"/>
                    <a:pt x="14" y="24"/>
                    <a:pt x="9" y="30"/>
                  </a:cubicBezTo>
                  <a:cubicBezTo>
                    <a:pt x="3" y="38"/>
                    <a:pt x="0" y="47"/>
                    <a:pt x="8" y="59"/>
                  </a:cubicBezTo>
                  <a:cubicBezTo>
                    <a:pt x="12" y="65"/>
                    <a:pt x="17" y="71"/>
                    <a:pt x="25" y="73"/>
                  </a:cubicBezTo>
                  <a:cubicBezTo>
                    <a:pt x="43" y="76"/>
                    <a:pt x="54" y="69"/>
                    <a:pt x="62" y="55"/>
                  </a:cubicBezTo>
                  <a:cubicBezTo>
                    <a:pt x="80" y="28"/>
                    <a:pt x="45" y="0"/>
                    <a:pt x="23" y="10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8"/>
            <p:cNvSpPr/>
            <p:nvPr/>
          </p:nvSpPr>
          <p:spPr bwMode="auto">
            <a:xfrm>
              <a:off x="1536700" y="1336675"/>
              <a:ext cx="79375" cy="74613"/>
            </a:xfrm>
            <a:custGeom>
              <a:avLst/>
              <a:gdLst>
                <a:gd name="T0" fmla="*/ 23 w 79"/>
                <a:gd name="T1" fmla="*/ 8 h 74"/>
                <a:gd name="T2" fmla="*/ 48 w 79"/>
                <a:gd name="T3" fmla="*/ 59 h 74"/>
                <a:gd name="T4" fmla="*/ 16 w 79"/>
                <a:gd name="T5" fmla="*/ 59 h 74"/>
                <a:gd name="T6" fmla="*/ 13 w 79"/>
                <a:gd name="T7" fmla="*/ 30 h 74"/>
                <a:gd name="T8" fmla="*/ 42 w 79"/>
                <a:gd name="T9" fmla="*/ 31 h 74"/>
                <a:gd name="T10" fmla="*/ 40 w 79"/>
                <a:gd name="T11" fmla="*/ 47 h 74"/>
                <a:gd name="T12" fmla="*/ 21 w 79"/>
                <a:gd name="T13" fmla="*/ 47 h 74"/>
                <a:gd name="T14" fmla="*/ 21 w 79"/>
                <a:gd name="T15" fmla="*/ 40 h 74"/>
                <a:gd name="T16" fmla="*/ 29 w 79"/>
                <a:gd name="T17" fmla="*/ 43 h 74"/>
                <a:gd name="T18" fmla="*/ 22 w 79"/>
                <a:gd name="T19" fmla="*/ 35 h 74"/>
                <a:gd name="T20" fmla="*/ 33 w 79"/>
                <a:gd name="T21" fmla="*/ 55 h 74"/>
                <a:gd name="T22" fmla="*/ 48 w 79"/>
                <a:gd name="T23" fmla="*/ 46 h 74"/>
                <a:gd name="T24" fmla="*/ 35 w 79"/>
                <a:gd name="T25" fmla="*/ 21 h 74"/>
                <a:gd name="T26" fmla="*/ 9 w 79"/>
                <a:gd name="T27" fmla="*/ 28 h 74"/>
                <a:gd name="T28" fmla="*/ 7 w 79"/>
                <a:gd name="T29" fmla="*/ 57 h 74"/>
                <a:gd name="T30" fmla="*/ 24 w 79"/>
                <a:gd name="T31" fmla="*/ 70 h 74"/>
                <a:gd name="T32" fmla="*/ 62 w 79"/>
                <a:gd name="T33" fmla="*/ 53 h 74"/>
                <a:gd name="T34" fmla="*/ 23 w 79"/>
                <a:gd name="T35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4">
                  <a:moveTo>
                    <a:pt x="23" y="8"/>
                  </a:moveTo>
                  <a:cubicBezTo>
                    <a:pt x="55" y="12"/>
                    <a:pt x="68" y="38"/>
                    <a:pt x="48" y="59"/>
                  </a:cubicBezTo>
                  <a:cubicBezTo>
                    <a:pt x="39" y="68"/>
                    <a:pt x="23" y="65"/>
                    <a:pt x="16" y="59"/>
                  </a:cubicBezTo>
                  <a:cubicBezTo>
                    <a:pt x="3" y="46"/>
                    <a:pt x="7" y="35"/>
                    <a:pt x="13" y="30"/>
                  </a:cubicBezTo>
                  <a:cubicBezTo>
                    <a:pt x="25" y="21"/>
                    <a:pt x="39" y="28"/>
                    <a:pt x="42" y="31"/>
                  </a:cubicBezTo>
                  <a:cubicBezTo>
                    <a:pt x="44" y="33"/>
                    <a:pt x="51" y="40"/>
                    <a:pt x="40" y="47"/>
                  </a:cubicBezTo>
                  <a:cubicBezTo>
                    <a:pt x="28" y="55"/>
                    <a:pt x="22" y="50"/>
                    <a:pt x="21" y="47"/>
                  </a:cubicBezTo>
                  <a:cubicBezTo>
                    <a:pt x="20" y="44"/>
                    <a:pt x="19" y="41"/>
                    <a:pt x="21" y="40"/>
                  </a:cubicBezTo>
                  <a:cubicBezTo>
                    <a:pt x="27" y="38"/>
                    <a:pt x="28" y="42"/>
                    <a:pt x="29" y="43"/>
                  </a:cubicBezTo>
                  <a:cubicBezTo>
                    <a:pt x="33" y="44"/>
                    <a:pt x="33" y="32"/>
                    <a:pt x="22" y="35"/>
                  </a:cubicBezTo>
                  <a:cubicBezTo>
                    <a:pt x="9" y="38"/>
                    <a:pt x="14" y="58"/>
                    <a:pt x="33" y="55"/>
                  </a:cubicBezTo>
                  <a:cubicBezTo>
                    <a:pt x="37" y="54"/>
                    <a:pt x="44" y="51"/>
                    <a:pt x="48" y="46"/>
                  </a:cubicBezTo>
                  <a:cubicBezTo>
                    <a:pt x="55" y="38"/>
                    <a:pt x="48" y="23"/>
                    <a:pt x="35" y="21"/>
                  </a:cubicBezTo>
                  <a:cubicBezTo>
                    <a:pt x="25" y="18"/>
                    <a:pt x="14" y="22"/>
                    <a:pt x="9" y="28"/>
                  </a:cubicBezTo>
                  <a:cubicBezTo>
                    <a:pt x="2" y="36"/>
                    <a:pt x="0" y="46"/>
                    <a:pt x="7" y="57"/>
                  </a:cubicBezTo>
                  <a:cubicBezTo>
                    <a:pt x="11" y="64"/>
                    <a:pt x="17" y="69"/>
                    <a:pt x="24" y="70"/>
                  </a:cubicBezTo>
                  <a:cubicBezTo>
                    <a:pt x="41" y="74"/>
                    <a:pt x="53" y="67"/>
                    <a:pt x="62" y="53"/>
                  </a:cubicBezTo>
                  <a:cubicBezTo>
                    <a:pt x="79" y="26"/>
                    <a:pt x="44" y="0"/>
                    <a:pt x="23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9"/>
            <p:cNvSpPr/>
            <p:nvPr/>
          </p:nvSpPr>
          <p:spPr bwMode="auto">
            <a:xfrm>
              <a:off x="1831975" y="1338263"/>
              <a:ext cx="82550" cy="76200"/>
            </a:xfrm>
            <a:custGeom>
              <a:avLst/>
              <a:gdLst>
                <a:gd name="T0" fmla="*/ 58 w 82"/>
                <a:gd name="T1" fmla="*/ 67 h 75"/>
                <a:gd name="T2" fmla="*/ 32 w 82"/>
                <a:gd name="T3" fmla="*/ 14 h 75"/>
                <a:gd name="T4" fmla="*/ 64 w 82"/>
                <a:gd name="T5" fmla="*/ 15 h 75"/>
                <a:gd name="T6" fmla="*/ 67 w 82"/>
                <a:gd name="T7" fmla="*/ 43 h 75"/>
                <a:gd name="T8" fmla="*/ 39 w 82"/>
                <a:gd name="T9" fmla="*/ 44 h 75"/>
                <a:gd name="T10" fmla="*/ 40 w 82"/>
                <a:gd name="T11" fmla="*/ 26 h 75"/>
                <a:gd name="T12" fmla="*/ 60 w 82"/>
                <a:gd name="T13" fmla="*/ 27 h 75"/>
                <a:gd name="T14" fmla="*/ 59 w 82"/>
                <a:gd name="T15" fmla="*/ 34 h 75"/>
                <a:gd name="T16" fmla="*/ 51 w 82"/>
                <a:gd name="T17" fmla="*/ 31 h 75"/>
                <a:gd name="T18" fmla="*/ 58 w 82"/>
                <a:gd name="T19" fmla="*/ 39 h 75"/>
                <a:gd name="T20" fmla="*/ 48 w 82"/>
                <a:gd name="T21" fmla="*/ 19 h 75"/>
                <a:gd name="T22" fmla="*/ 32 w 82"/>
                <a:gd name="T23" fmla="*/ 27 h 75"/>
                <a:gd name="T24" fmla="*/ 46 w 82"/>
                <a:gd name="T25" fmla="*/ 54 h 75"/>
                <a:gd name="T26" fmla="*/ 71 w 82"/>
                <a:gd name="T27" fmla="*/ 46 h 75"/>
                <a:gd name="T28" fmla="*/ 74 w 82"/>
                <a:gd name="T29" fmla="*/ 16 h 75"/>
                <a:gd name="T30" fmla="*/ 56 w 82"/>
                <a:gd name="T31" fmla="*/ 3 h 75"/>
                <a:gd name="T32" fmla="*/ 18 w 82"/>
                <a:gd name="T33" fmla="*/ 20 h 75"/>
                <a:gd name="T34" fmla="*/ 58 w 82"/>
                <a:gd name="T3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58" y="67"/>
                  </a:moveTo>
                  <a:cubicBezTo>
                    <a:pt x="25" y="61"/>
                    <a:pt x="11" y="35"/>
                    <a:pt x="32" y="14"/>
                  </a:cubicBezTo>
                  <a:cubicBezTo>
                    <a:pt x="42" y="4"/>
                    <a:pt x="58" y="9"/>
                    <a:pt x="64" y="15"/>
                  </a:cubicBezTo>
                  <a:cubicBezTo>
                    <a:pt x="77" y="28"/>
                    <a:pt x="73" y="38"/>
                    <a:pt x="67" y="43"/>
                  </a:cubicBezTo>
                  <a:cubicBezTo>
                    <a:pt x="56" y="53"/>
                    <a:pt x="43" y="47"/>
                    <a:pt x="39" y="44"/>
                  </a:cubicBezTo>
                  <a:cubicBezTo>
                    <a:pt x="37" y="42"/>
                    <a:pt x="30" y="34"/>
                    <a:pt x="40" y="26"/>
                  </a:cubicBezTo>
                  <a:cubicBezTo>
                    <a:pt x="52" y="18"/>
                    <a:pt x="58" y="24"/>
                    <a:pt x="60" y="27"/>
                  </a:cubicBezTo>
                  <a:cubicBezTo>
                    <a:pt x="61" y="29"/>
                    <a:pt x="61" y="33"/>
                    <a:pt x="59" y="34"/>
                  </a:cubicBezTo>
                  <a:cubicBezTo>
                    <a:pt x="55" y="36"/>
                    <a:pt x="52" y="31"/>
                    <a:pt x="51" y="31"/>
                  </a:cubicBezTo>
                  <a:cubicBezTo>
                    <a:pt x="47" y="30"/>
                    <a:pt x="48" y="41"/>
                    <a:pt x="58" y="39"/>
                  </a:cubicBezTo>
                  <a:cubicBezTo>
                    <a:pt x="72" y="35"/>
                    <a:pt x="67" y="17"/>
                    <a:pt x="48" y="19"/>
                  </a:cubicBezTo>
                  <a:cubicBezTo>
                    <a:pt x="45" y="20"/>
                    <a:pt x="36" y="22"/>
                    <a:pt x="32" y="27"/>
                  </a:cubicBezTo>
                  <a:cubicBezTo>
                    <a:pt x="25" y="36"/>
                    <a:pt x="33" y="51"/>
                    <a:pt x="46" y="54"/>
                  </a:cubicBezTo>
                  <a:cubicBezTo>
                    <a:pt x="56" y="55"/>
                    <a:pt x="67" y="52"/>
                    <a:pt x="71" y="46"/>
                  </a:cubicBezTo>
                  <a:cubicBezTo>
                    <a:pt x="77" y="38"/>
                    <a:pt x="82" y="29"/>
                    <a:pt x="74" y="16"/>
                  </a:cubicBezTo>
                  <a:cubicBezTo>
                    <a:pt x="70" y="10"/>
                    <a:pt x="64" y="5"/>
                    <a:pt x="56" y="3"/>
                  </a:cubicBezTo>
                  <a:cubicBezTo>
                    <a:pt x="39" y="0"/>
                    <a:pt x="27" y="6"/>
                    <a:pt x="18" y="20"/>
                  </a:cubicBezTo>
                  <a:cubicBezTo>
                    <a:pt x="0" y="48"/>
                    <a:pt x="37" y="75"/>
                    <a:pt x="58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80"/>
            <p:cNvSpPr/>
            <p:nvPr/>
          </p:nvSpPr>
          <p:spPr bwMode="auto">
            <a:xfrm>
              <a:off x="1717675" y="1095375"/>
              <a:ext cx="69850" cy="84138"/>
            </a:xfrm>
            <a:custGeom>
              <a:avLst/>
              <a:gdLst>
                <a:gd name="T0" fmla="*/ 69 w 70"/>
                <a:gd name="T1" fmla="*/ 35 h 84"/>
                <a:gd name="T2" fmla="*/ 12 w 70"/>
                <a:gd name="T3" fmla="*/ 42 h 84"/>
                <a:gd name="T4" fmla="*/ 22 w 70"/>
                <a:gd name="T5" fmla="*/ 12 h 84"/>
                <a:gd name="T6" fmla="*/ 50 w 70"/>
                <a:gd name="T7" fmla="*/ 19 h 84"/>
                <a:gd name="T8" fmla="*/ 42 w 70"/>
                <a:gd name="T9" fmla="*/ 45 h 84"/>
                <a:gd name="T10" fmla="*/ 26 w 70"/>
                <a:gd name="T11" fmla="*/ 38 h 84"/>
                <a:gd name="T12" fmla="*/ 33 w 70"/>
                <a:gd name="T13" fmla="*/ 21 h 84"/>
                <a:gd name="T14" fmla="*/ 38 w 70"/>
                <a:gd name="T15" fmla="*/ 24 h 84"/>
                <a:gd name="T16" fmla="*/ 34 w 70"/>
                <a:gd name="T17" fmla="*/ 29 h 84"/>
                <a:gd name="T18" fmla="*/ 44 w 70"/>
                <a:gd name="T19" fmla="*/ 26 h 84"/>
                <a:gd name="T20" fmla="*/ 21 w 70"/>
                <a:gd name="T21" fmla="*/ 29 h 84"/>
                <a:gd name="T22" fmla="*/ 24 w 70"/>
                <a:gd name="T23" fmla="*/ 46 h 84"/>
                <a:gd name="T24" fmla="*/ 53 w 70"/>
                <a:gd name="T25" fmla="*/ 42 h 84"/>
                <a:gd name="T26" fmla="*/ 54 w 70"/>
                <a:gd name="T27" fmla="*/ 16 h 84"/>
                <a:gd name="T28" fmla="*/ 28 w 70"/>
                <a:gd name="T29" fmla="*/ 3 h 84"/>
                <a:gd name="T30" fmla="*/ 9 w 70"/>
                <a:gd name="T31" fmla="*/ 16 h 84"/>
                <a:gd name="T32" fmla="*/ 12 w 70"/>
                <a:gd name="T33" fmla="*/ 57 h 84"/>
                <a:gd name="T34" fmla="*/ 69 w 70"/>
                <a:gd name="T35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84">
                  <a:moveTo>
                    <a:pt x="69" y="35"/>
                  </a:moveTo>
                  <a:cubicBezTo>
                    <a:pt x="54" y="65"/>
                    <a:pt x="25" y="69"/>
                    <a:pt x="12" y="42"/>
                  </a:cubicBezTo>
                  <a:cubicBezTo>
                    <a:pt x="6" y="31"/>
                    <a:pt x="15" y="16"/>
                    <a:pt x="22" y="12"/>
                  </a:cubicBezTo>
                  <a:cubicBezTo>
                    <a:pt x="40" y="3"/>
                    <a:pt x="48" y="11"/>
                    <a:pt x="50" y="19"/>
                  </a:cubicBezTo>
                  <a:cubicBezTo>
                    <a:pt x="55" y="34"/>
                    <a:pt x="45" y="43"/>
                    <a:pt x="42" y="45"/>
                  </a:cubicBezTo>
                  <a:cubicBezTo>
                    <a:pt x="39" y="46"/>
                    <a:pt x="29" y="51"/>
                    <a:pt x="26" y="38"/>
                  </a:cubicBezTo>
                  <a:cubicBezTo>
                    <a:pt x="23" y="26"/>
                    <a:pt x="31" y="21"/>
                    <a:pt x="33" y="21"/>
                  </a:cubicBezTo>
                  <a:cubicBezTo>
                    <a:pt x="36" y="21"/>
                    <a:pt x="37" y="21"/>
                    <a:pt x="38" y="24"/>
                  </a:cubicBezTo>
                  <a:cubicBezTo>
                    <a:pt x="39" y="29"/>
                    <a:pt x="35" y="29"/>
                    <a:pt x="34" y="29"/>
                  </a:cubicBezTo>
                  <a:cubicBezTo>
                    <a:pt x="31" y="33"/>
                    <a:pt x="42" y="36"/>
                    <a:pt x="44" y="26"/>
                  </a:cubicBezTo>
                  <a:cubicBezTo>
                    <a:pt x="45" y="12"/>
                    <a:pt x="24" y="11"/>
                    <a:pt x="21" y="29"/>
                  </a:cubicBezTo>
                  <a:cubicBezTo>
                    <a:pt x="20" y="33"/>
                    <a:pt x="21" y="41"/>
                    <a:pt x="24" y="46"/>
                  </a:cubicBezTo>
                  <a:cubicBezTo>
                    <a:pt x="30" y="56"/>
                    <a:pt x="46" y="53"/>
                    <a:pt x="53" y="42"/>
                  </a:cubicBezTo>
                  <a:cubicBezTo>
                    <a:pt x="59" y="34"/>
                    <a:pt x="57" y="22"/>
                    <a:pt x="54" y="16"/>
                  </a:cubicBezTo>
                  <a:cubicBezTo>
                    <a:pt x="48" y="7"/>
                    <a:pt x="42" y="0"/>
                    <a:pt x="28" y="3"/>
                  </a:cubicBezTo>
                  <a:cubicBezTo>
                    <a:pt x="21" y="4"/>
                    <a:pt x="13" y="9"/>
                    <a:pt x="9" y="16"/>
                  </a:cubicBezTo>
                  <a:cubicBezTo>
                    <a:pt x="0" y="32"/>
                    <a:pt x="2" y="44"/>
                    <a:pt x="12" y="57"/>
                  </a:cubicBezTo>
                  <a:cubicBezTo>
                    <a:pt x="33" y="84"/>
                    <a:pt x="70" y="58"/>
                    <a:pt x="69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81"/>
            <p:cNvSpPr/>
            <p:nvPr/>
          </p:nvSpPr>
          <p:spPr bwMode="auto">
            <a:xfrm>
              <a:off x="1535113" y="1465263"/>
              <a:ext cx="69850" cy="85725"/>
            </a:xfrm>
            <a:custGeom>
              <a:avLst/>
              <a:gdLst>
                <a:gd name="T0" fmla="*/ 68 w 69"/>
                <a:gd name="T1" fmla="*/ 35 h 85"/>
                <a:gd name="T2" fmla="*/ 11 w 69"/>
                <a:gd name="T3" fmla="*/ 43 h 85"/>
                <a:gd name="T4" fmla="*/ 22 w 69"/>
                <a:gd name="T5" fmla="*/ 12 h 85"/>
                <a:gd name="T6" fmla="*/ 50 w 69"/>
                <a:gd name="T7" fmla="*/ 19 h 85"/>
                <a:gd name="T8" fmla="*/ 41 w 69"/>
                <a:gd name="T9" fmla="*/ 45 h 85"/>
                <a:gd name="T10" fmla="*/ 25 w 69"/>
                <a:gd name="T11" fmla="*/ 40 h 85"/>
                <a:gd name="T12" fmla="*/ 33 w 69"/>
                <a:gd name="T13" fmla="*/ 20 h 85"/>
                <a:gd name="T14" fmla="*/ 38 w 69"/>
                <a:gd name="T15" fmla="*/ 23 h 85"/>
                <a:gd name="T16" fmla="*/ 34 w 69"/>
                <a:gd name="T17" fmla="*/ 29 h 85"/>
                <a:gd name="T18" fmla="*/ 42 w 69"/>
                <a:gd name="T19" fmla="*/ 25 h 85"/>
                <a:gd name="T20" fmla="*/ 21 w 69"/>
                <a:gd name="T21" fmla="*/ 30 h 85"/>
                <a:gd name="T22" fmla="*/ 23 w 69"/>
                <a:gd name="T23" fmla="*/ 48 h 85"/>
                <a:gd name="T24" fmla="*/ 53 w 69"/>
                <a:gd name="T25" fmla="*/ 42 h 85"/>
                <a:gd name="T26" fmla="*/ 54 w 69"/>
                <a:gd name="T27" fmla="*/ 16 h 85"/>
                <a:gd name="T28" fmla="*/ 27 w 69"/>
                <a:gd name="T29" fmla="*/ 4 h 85"/>
                <a:gd name="T30" fmla="*/ 9 w 69"/>
                <a:gd name="T31" fmla="*/ 17 h 85"/>
                <a:gd name="T32" fmla="*/ 12 w 69"/>
                <a:gd name="T33" fmla="*/ 58 h 85"/>
                <a:gd name="T34" fmla="*/ 68 w 69"/>
                <a:gd name="T35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85">
                  <a:moveTo>
                    <a:pt x="68" y="35"/>
                  </a:moveTo>
                  <a:cubicBezTo>
                    <a:pt x="53" y="64"/>
                    <a:pt x="25" y="70"/>
                    <a:pt x="11" y="43"/>
                  </a:cubicBezTo>
                  <a:cubicBezTo>
                    <a:pt x="6" y="32"/>
                    <a:pt x="14" y="16"/>
                    <a:pt x="22" y="12"/>
                  </a:cubicBezTo>
                  <a:cubicBezTo>
                    <a:pt x="39" y="4"/>
                    <a:pt x="48" y="11"/>
                    <a:pt x="50" y="19"/>
                  </a:cubicBezTo>
                  <a:cubicBezTo>
                    <a:pt x="56" y="34"/>
                    <a:pt x="45" y="43"/>
                    <a:pt x="41" y="45"/>
                  </a:cubicBezTo>
                  <a:cubicBezTo>
                    <a:pt x="38" y="47"/>
                    <a:pt x="28" y="51"/>
                    <a:pt x="25" y="40"/>
                  </a:cubicBezTo>
                  <a:cubicBezTo>
                    <a:pt x="21" y="25"/>
                    <a:pt x="29" y="21"/>
                    <a:pt x="33" y="20"/>
                  </a:cubicBezTo>
                  <a:cubicBezTo>
                    <a:pt x="35" y="20"/>
                    <a:pt x="38" y="21"/>
                    <a:pt x="38" y="23"/>
                  </a:cubicBezTo>
                  <a:cubicBezTo>
                    <a:pt x="39" y="29"/>
                    <a:pt x="34" y="28"/>
                    <a:pt x="34" y="29"/>
                  </a:cubicBezTo>
                  <a:cubicBezTo>
                    <a:pt x="30" y="32"/>
                    <a:pt x="41" y="36"/>
                    <a:pt x="42" y="25"/>
                  </a:cubicBezTo>
                  <a:cubicBezTo>
                    <a:pt x="44" y="12"/>
                    <a:pt x="24" y="11"/>
                    <a:pt x="21" y="30"/>
                  </a:cubicBezTo>
                  <a:cubicBezTo>
                    <a:pt x="20" y="33"/>
                    <a:pt x="21" y="41"/>
                    <a:pt x="23" y="48"/>
                  </a:cubicBezTo>
                  <a:cubicBezTo>
                    <a:pt x="30" y="56"/>
                    <a:pt x="45" y="54"/>
                    <a:pt x="53" y="42"/>
                  </a:cubicBezTo>
                  <a:cubicBezTo>
                    <a:pt x="57" y="34"/>
                    <a:pt x="58" y="22"/>
                    <a:pt x="54" y="16"/>
                  </a:cubicBezTo>
                  <a:cubicBezTo>
                    <a:pt x="48" y="8"/>
                    <a:pt x="42" y="0"/>
                    <a:pt x="27" y="4"/>
                  </a:cubicBezTo>
                  <a:cubicBezTo>
                    <a:pt x="20" y="6"/>
                    <a:pt x="12" y="9"/>
                    <a:pt x="9" y="17"/>
                  </a:cubicBezTo>
                  <a:cubicBezTo>
                    <a:pt x="0" y="32"/>
                    <a:pt x="2" y="45"/>
                    <a:pt x="12" y="58"/>
                  </a:cubicBezTo>
                  <a:cubicBezTo>
                    <a:pt x="32" y="85"/>
                    <a:pt x="69" y="58"/>
                    <a:pt x="68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2"/>
            <p:cNvSpPr/>
            <p:nvPr/>
          </p:nvSpPr>
          <p:spPr bwMode="auto">
            <a:xfrm>
              <a:off x="1662113" y="527050"/>
              <a:ext cx="269875" cy="349250"/>
            </a:xfrm>
            <a:custGeom>
              <a:avLst/>
              <a:gdLst>
                <a:gd name="T0" fmla="*/ 260 w 266"/>
                <a:gd name="T1" fmla="*/ 345 h 345"/>
                <a:gd name="T2" fmla="*/ 0 w 266"/>
                <a:gd name="T3" fmla="*/ 32 h 345"/>
                <a:gd name="T4" fmla="*/ 145 w 266"/>
                <a:gd name="T5" fmla="*/ 67 h 345"/>
                <a:gd name="T6" fmla="*/ 133 w 266"/>
                <a:gd name="T7" fmla="*/ 0 h 345"/>
                <a:gd name="T8" fmla="*/ 230 w 266"/>
                <a:gd name="T9" fmla="*/ 213 h 345"/>
                <a:gd name="T10" fmla="*/ 252 w 266"/>
                <a:gd name="T11" fmla="*/ 263 h 345"/>
                <a:gd name="T12" fmla="*/ 260 w 266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345">
                  <a:moveTo>
                    <a:pt x="260" y="345"/>
                  </a:moveTo>
                  <a:cubicBezTo>
                    <a:pt x="257" y="243"/>
                    <a:pt x="149" y="98"/>
                    <a:pt x="0" y="32"/>
                  </a:cubicBezTo>
                  <a:cubicBezTo>
                    <a:pt x="49" y="44"/>
                    <a:pt x="97" y="56"/>
                    <a:pt x="145" y="67"/>
                  </a:cubicBezTo>
                  <a:cubicBezTo>
                    <a:pt x="141" y="45"/>
                    <a:pt x="136" y="23"/>
                    <a:pt x="133" y="0"/>
                  </a:cubicBezTo>
                  <a:cubicBezTo>
                    <a:pt x="177" y="45"/>
                    <a:pt x="196" y="129"/>
                    <a:pt x="230" y="213"/>
                  </a:cubicBezTo>
                  <a:cubicBezTo>
                    <a:pt x="239" y="234"/>
                    <a:pt x="245" y="245"/>
                    <a:pt x="252" y="263"/>
                  </a:cubicBezTo>
                  <a:cubicBezTo>
                    <a:pt x="264" y="302"/>
                    <a:pt x="266" y="332"/>
                    <a:pt x="260" y="34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83"/>
            <p:cNvSpPr/>
            <p:nvPr/>
          </p:nvSpPr>
          <p:spPr bwMode="auto">
            <a:xfrm>
              <a:off x="1922463" y="608013"/>
              <a:ext cx="415925" cy="268288"/>
            </a:xfrm>
            <a:custGeom>
              <a:avLst/>
              <a:gdLst>
                <a:gd name="T0" fmla="*/ 0 w 411"/>
                <a:gd name="T1" fmla="*/ 265 h 265"/>
                <a:gd name="T2" fmla="*/ 411 w 411"/>
                <a:gd name="T3" fmla="*/ 191 h 265"/>
                <a:gd name="T4" fmla="*/ 299 w 411"/>
                <a:gd name="T5" fmla="*/ 109 h 265"/>
                <a:gd name="T6" fmla="*/ 308 w 411"/>
                <a:gd name="T7" fmla="*/ 0 h 265"/>
                <a:gd name="T8" fmla="*/ 0 w 411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65">
                  <a:moveTo>
                    <a:pt x="0" y="265"/>
                  </a:moveTo>
                  <a:cubicBezTo>
                    <a:pt x="148" y="201"/>
                    <a:pt x="252" y="152"/>
                    <a:pt x="411" y="191"/>
                  </a:cubicBezTo>
                  <a:cubicBezTo>
                    <a:pt x="374" y="164"/>
                    <a:pt x="336" y="137"/>
                    <a:pt x="299" y="109"/>
                  </a:cubicBezTo>
                  <a:cubicBezTo>
                    <a:pt x="302" y="73"/>
                    <a:pt x="305" y="37"/>
                    <a:pt x="308" y="0"/>
                  </a:cubicBezTo>
                  <a:cubicBezTo>
                    <a:pt x="95" y="80"/>
                    <a:pt x="101" y="138"/>
                    <a:pt x="0" y="26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84"/>
            <p:cNvSpPr/>
            <p:nvPr/>
          </p:nvSpPr>
          <p:spPr bwMode="auto">
            <a:xfrm>
              <a:off x="1927225" y="790575"/>
              <a:ext cx="284163" cy="173038"/>
            </a:xfrm>
            <a:custGeom>
              <a:avLst/>
              <a:gdLst>
                <a:gd name="T0" fmla="*/ 0 w 281"/>
                <a:gd name="T1" fmla="*/ 83 h 171"/>
                <a:gd name="T2" fmla="*/ 159 w 281"/>
                <a:gd name="T3" fmla="*/ 46 h 171"/>
                <a:gd name="T4" fmla="*/ 200 w 281"/>
                <a:gd name="T5" fmla="*/ 77 h 171"/>
                <a:gd name="T6" fmla="*/ 172 w 281"/>
                <a:gd name="T7" fmla="*/ 91 h 171"/>
                <a:gd name="T8" fmla="*/ 18 w 281"/>
                <a:gd name="T9" fmla="*/ 74 h 171"/>
                <a:gd name="T10" fmla="*/ 280 w 281"/>
                <a:gd name="T11" fmla="*/ 98 h 171"/>
                <a:gd name="T12" fmla="*/ 179 w 281"/>
                <a:gd name="T13" fmla="*/ 148 h 171"/>
                <a:gd name="T14" fmla="*/ 0 w 281"/>
                <a:gd name="T15" fmla="*/ 8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71">
                  <a:moveTo>
                    <a:pt x="0" y="83"/>
                  </a:moveTo>
                  <a:cubicBezTo>
                    <a:pt x="41" y="63"/>
                    <a:pt x="111" y="34"/>
                    <a:pt x="159" y="46"/>
                  </a:cubicBezTo>
                  <a:cubicBezTo>
                    <a:pt x="179" y="50"/>
                    <a:pt x="203" y="66"/>
                    <a:pt x="200" y="77"/>
                  </a:cubicBezTo>
                  <a:cubicBezTo>
                    <a:pt x="198" y="86"/>
                    <a:pt x="188" y="95"/>
                    <a:pt x="172" y="91"/>
                  </a:cubicBezTo>
                  <a:cubicBezTo>
                    <a:pt x="139" y="85"/>
                    <a:pt x="85" y="60"/>
                    <a:pt x="18" y="74"/>
                  </a:cubicBezTo>
                  <a:cubicBezTo>
                    <a:pt x="93" y="28"/>
                    <a:pt x="281" y="0"/>
                    <a:pt x="280" y="98"/>
                  </a:cubicBezTo>
                  <a:cubicBezTo>
                    <a:pt x="280" y="155"/>
                    <a:pt x="230" y="171"/>
                    <a:pt x="179" y="148"/>
                  </a:cubicBezTo>
                  <a:cubicBezTo>
                    <a:pt x="104" y="114"/>
                    <a:pt x="112" y="81"/>
                    <a:pt x="0" y="83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5"/>
            <p:cNvSpPr/>
            <p:nvPr/>
          </p:nvSpPr>
          <p:spPr bwMode="auto">
            <a:xfrm>
              <a:off x="1676400" y="608013"/>
              <a:ext cx="247650" cy="263525"/>
            </a:xfrm>
            <a:custGeom>
              <a:avLst/>
              <a:gdLst>
                <a:gd name="T0" fmla="*/ 244 w 244"/>
                <a:gd name="T1" fmla="*/ 260 h 260"/>
                <a:gd name="T2" fmla="*/ 162 w 244"/>
                <a:gd name="T3" fmla="*/ 120 h 260"/>
                <a:gd name="T4" fmla="*/ 112 w 244"/>
                <a:gd name="T5" fmla="*/ 113 h 260"/>
                <a:gd name="T6" fmla="*/ 121 w 244"/>
                <a:gd name="T7" fmla="*/ 141 h 260"/>
                <a:gd name="T8" fmla="*/ 238 w 244"/>
                <a:gd name="T9" fmla="*/ 241 h 260"/>
                <a:gd name="T10" fmla="*/ 42 w 244"/>
                <a:gd name="T11" fmla="*/ 68 h 260"/>
                <a:gd name="T12" fmla="*/ 76 w 244"/>
                <a:gd name="T13" fmla="*/ 175 h 260"/>
                <a:gd name="T14" fmla="*/ 244 w 244"/>
                <a:gd name="T15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60">
                  <a:moveTo>
                    <a:pt x="244" y="260"/>
                  </a:moveTo>
                  <a:cubicBezTo>
                    <a:pt x="231" y="217"/>
                    <a:pt x="204" y="146"/>
                    <a:pt x="162" y="120"/>
                  </a:cubicBezTo>
                  <a:cubicBezTo>
                    <a:pt x="145" y="109"/>
                    <a:pt x="117" y="102"/>
                    <a:pt x="112" y="113"/>
                  </a:cubicBezTo>
                  <a:cubicBezTo>
                    <a:pt x="107" y="121"/>
                    <a:pt x="108" y="132"/>
                    <a:pt x="121" y="141"/>
                  </a:cubicBezTo>
                  <a:cubicBezTo>
                    <a:pt x="148" y="162"/>
                    <a:pt x="202" y="183"/>
                    <a:pt x="238" y="241"/>
                  </a:cubicBezTo>
                  <a:cubicBezTo>
                    <a:pt x="220" y="154"/>
                    <a:pt x="112" y="0"/>
                    <a:pt x="42" y="68"/>
                  </a:cubicBezTo>
                  <a:cubicBezTo>
                    <a:pt x="0" y="108"/>
                    <a:pt x="24" y="153"/>
                    <a:pt x="76" y="175"/>
                  </a:cubicBezTo>
                  <a:cubicBezTo>
                    <a:pt x="150" y="206"/>
                    <a:pt x="168" y="177"/>
                    <a:pt x="244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86"/>
            <p:cNvSpPr/>
            <p:nvPr/>
          </p:nvSpPr>
          <p:spPr bwMode="auto">
            <a:xfrm>
              <a:off x="1882775" y="644525"/>
              <a:ext cx="144463" cy="231775"/>
            </a:xfrm>
            <a:custGeom>
              <a:avLst/>
              <a:gdLst>
                <a:gd name="T0" fmla="*/ 42 w 142"/>
                <a:gd name="T1" fmla="*/ 229 h 229"/>
                <a:gd name="T2" fmla="*/ 90 w 142"/>
                <a:gd name="T3" fmla="*/ 108 h 229"/>
                <a:gd name="T4" fmla="*/ 69 w 142"/>
                <a:gd name="T5" fmla="*/ 71 h 229"/>
                <a:gd name="T6" fmla="*/ 55 w 142"/>
                <a:gd name="T7" fmla="*/ 93 h 229"/>
                <a:gd name="T8" fmla="*/ 51 w 142"/>
                <a:gd name="T9" fmla="*/ 215 h 229"/>
                <a:gd name="T10" fmla="*/ 62 w 142"/>
                <a:gd name="T11" fmla="*/ 6 h 229"/>
                <a:gd name="T12" fmla="*/ 12 w 142"/>
                <a:gd name="T13" fmla="*/ 80 h 229"/>
                <a:gd name="T14" fmla="*/ 42 w 142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229">
                  <a:moveTo>
                    <a:pt x="42" y="229"/>
                  </a:moveTo>
                  <a:cubicBezTo>
                    <a:pt x="63" y="198"/>
                    <a:pt x="94" y="147"/>
                    <a:pt x="90" y="108"/>
                  </a:cubicBezTo>
                  <a:cubicBezTo>
                    <a:pt x="89" y="92"/>
                    <a:pt x="79" y="71"/>
                    <a:pt x="69" y="71"/>
                  </a:cubicBezTo>
                  <a:cubicBezTo>
                    <a:pt x="62" y="73"/>
                    <a:pt x="55" y="79"/>
                    <a:pt x="55" y="93"/>
                  </a:cubicBezTo>
                  <a:cubicBezTo>
                    <a:pt x="57" y="119"/>
                    <a:pt x="70" y="164"/>
                    <a:pt x="51" y="215"/>
                  </a:cubicBezTo>
                  <a:cubicBezTo>
                    <a:pt x="97" y="162"/>
                    <a:pt x="142" y="17"/>
                    <a:pt x="62" y="6"/>
                  </a:cubicBezTo>
                  <a:cubicBezTo>
                    <a:pt x="17" y="0"/>
                    <a:pt x="0" y="37"/>
                    <a:pt x="12" y="80"/>
                  </a:cubicBezTo>
                  <a:cubicBezTo>
                    <a:pt x="30" y="142"/>
                    <a:pt x="57" y="140"/>
                    <a:pt x="42" y="229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87"/>
            <p:cNvSpPr/>
            <p:nvPr/>
          </p:nvSpPr>
          <p:spPr bwMode="auto">
            <a:xfrm>
              <a:off x="1911350" y="858838"/>
              <a:ext cx="44450" cy="26988"/>
            </a:xfrm>
            <a:custGeom>
              <a:avLst/>
              <a:gdLst>
                <a:gd name="T0" fmla="*/ 19 w 44"/>
                <a:gd name="T1" fmla="*/ 20 h 26"/>
                <a:gd name="T2" fmla="*/ 1 w 44"/>
                <a:gd name="T3" fmla="*/ 5 h 26"/>
                <a:gd name="T4" fmla="*/ 26 w 44"/>
                <a:gd name="T5" fmla="*/ 5 h 26"/>
                <a:gd name="T6" fmla="*/ 43 w 44"/>
                <a:gd name="T7" fmla="*/ 22 h 26"/>
                <a:gd name="T8" fmla="*/ 19 w 44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19" y="20"/>
                  </a:moveTo>
                  <a:cubicBezTo>
                    <a:pt x="7" y="17"/>
                    <a:pt x="0" y="9"/>
                    <a:pt x="1" y="5"/>
                  </a:cubicBezTo>
                  <a:cubicBezTo>
                    <a:pt x="4" y="0"/>
                    <a:pt x="15" y="0"/>
                    <a:pt x="26" y="5"/>
                  </a:cubicBezTo>
                  <a:cubicBezTo>
                    <a:pt x="37" y="9"/>
                    <a:pt x="44" y="17"/>
                    <a:pt x="43" y="22"/>
                  </a:cubicBezTo>
                  <a:cubicBezTo>
                    <a:pt x="40" y="26"/>
                    <a:pt x="30" y="26"/>
                    <a:pt x="19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6" name="Freeform 188"/>
          <p:cNvSpPr/>
          <p:nvPr/>
        </p:nvSpPr>
        <p:spPr bwMode="auto">
          <a:xfrm>
            <a:off x="8705730" y="2396464"/>
            <a:ext cx="304862" cy="331022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8549502" y="3603466"/>
            <a:ext cx="587590" cy="668081"/>
            <a:chOff x="266700" y="3702051"/>
            <a:chExt cx="927101" cy="1054100"/>
          </a:xfrm>
        </p:grpSpPr>
        <p:sp>
          <p:nvSpPr>
            <p:cNvPr id="96" name="Freeform 328"/>
            <p:cNvSpPr/>
            <p:nvPr/>
          </p:nvSpPr>
          <p:spPr bwMode="auto">
            <a:xfrm>
              <a:off x="622300" y="4183063"/>
              <a:ext cx="398463" cy="433388"/>
            </a:xfrm>
            <a:custGeom>
              <a:avLst/>
              <a:gdLst>
                <a:gd name="T0" fmla="*/ 71 w 392"/>
                <a:gd name="T1" fmla="*/ 396 h 427"/>
                <a:gd name="T2" fmla="*/ 82 w 392"/>
                <a:gd name="T3" fmla="*/ 407 h 427"/>
                <a:gd name="T4" fmla="*/ 35 w 392"/>
                <a:gd name="T5" fmla="*/ 230 h 427"/>
                <a:gd name="T6" fmla="*/ 10 w 392"/>
                <a:gd name="T7" fmla="*/ 108 h 427"/>
                <a:gd name="T8" fmla="*/ 67 w 392"/>
                <a:gd name="T9" fmla="*/ 55 h 427"/>
                <a:gd name="T10" fmla="*/ 203 w 392"/>
                <a:gd name="T11" fmla="*/ 18 h 427"/>
                <a:gd name="T12" fmla="*/ 341 w 392"/>
                <a:gd name="T13" fmla="*/ 10 h 427"/>
                <a:gd name="T14" fmla="*/ 365 w 392"/>
                <a:gd name="T15" fmla="*/ 102 h 427"/>
                <a:gd name="T16" fmla="*/ 377 w 392"/>
                <a:gd name="T17" fmla="*/ 235 h 427"/>
                <a:gd name="T18" fmla="*/ 392 w 392"/>
                <a:gd name="T19" fmla="*/ 361 h 427"/>
                <a:gd name="T20" fmla="*/ 236 w 392"/>
                <a:gd name="T21" fmla="*/ 408 h 427"/>
                <a:gd name="T22" fmla="*/ 155 w 392"/>
                <a:gd name="T23" fmla="*/ 419 h 427"/>
                <a:gd name="T24" fmla="*/ 84 w 392"/>
                <a:gd name="T25" fmla="*/ 411 h 427"/>
                <a:gd name="T26" fmla="*/ 71 w 392"/>
                <a:gd name="T27" fmla="*/ 39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427">
                  <a:moveTo>
                    <a:pt x="71" y="396"/>
                  </a:moveTo>
                  <a:cubicBezTo>
                    <a:pt x="75" y="400"/>
                    <a:pt x="79" y="404"/>
                    <a:pt x="82" y="407"/>
                  </a:cubicBezTo>
                  <a:cubicBezTo>
                    <a:pt x="68" y="351"/>
                    <a:pt x="52" y="292"/>
                    <a:pt x="35" y="230"/>
                  </a:cubicBezTo>
                  <a:cubicBezTo>
                    <a:pt x="24" y="190"/>
                    <a:pt x="22" y="150"/>
                    <a:pt x="10" y="108"/>
                  </a:cubicBezTo>
                  <a:cubicBezTo>
                    <a:pt x="0" y="69"/>
                    <a:pt x="38" y="61"/>
                    <a:pt x="67" y="55"/>
                  </a:cubicBezTo>
                  <a:cubicBezTo>
                    <a:pt x="107" y="45"/>
                    <a:pt x="155" y="29"/>
                    <a:pt x="203" y="18"/>
                  </a:cubicBezTo>
                  <a:cubicBezTo>
                    <a:pt x="251" y="8"/>
                    <a:pt x="300" y="0"/>
                    <a:pt x="341" y="10"/>
                  </a:cubicBezTo>
                  <a:cubicBezTo>
                    <a:pt x="363" y="46"/>
                    <a:pt x="360" y="62"/>
                    <a:pt x="365" y="102"/>
                  </a:cubicBezTo>
                  <a:cubicBezTo>
                    <a:pt x="370" y="149"/>
                    <a:pt x="369" y="195"/>
                    <a:pt x="377" y="235"/>
                  </a:cubicBezTo>
                  <a:cubicBezTo>
                    <a:pt x="384" y="277"/>
                    <a:pt x="392" y="321"/>
                    <a:pt x="392" y="361"/>
                  </a:cubicBezTo>
                  <a:cubicBezTo>
                    <a:pt x="343" y="383"/>
                    <a:pt x="288" y="399"/>
                    <a:pt x="236" y="408"/>
                  </a:cubicBezTo>
                  <a:cubicBezTo>
                    <a:pt x="210" y="413"/>
                    <a:pt x="180" y="410"/>
                    <a:pt x="155" y="419"/>
                  </a:cubicBezTo>
                  <a:cubicBezTo>
                    <a:pt x="132" y="427"/>
                    <a:pt x="108" y="411"/>
                    <a:pt x="84" y="411"/>
                  </a:cubicBezTo>
                  <a:cubicBezTo>
                    <a:pt x="79" y="404"/>
                    <a:pt x="74" y="402"/>
                    <a:pt x="71" y="39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29"/>
            <p:cNvSpPr/>
            <p:nvPr/>
          </p:nvSpPr>
          <p:spPr bwMode="auto">
            <a:xfrm>
              <a:off x="752475" y="4341813"/>
              <a:ext cx="115888" cy="120650"/>
            </a:xfrm>
            <a:custGeom>
              <a:avLst/>
              <a:gdLst>
                <a:gd name="T0" fmla="*/ 14 w 114"/>
                <a:gd name="T1" fmla="*/ 108 h 118"/>
                <a:gd name="T2" fmla="*/ 18 w 114"/>
                <a:gd name="T3" fmla="*/ 111 h 118"/>
                <a:gd name="T4" fmla="*/ 7 w 114"/>
                <a:gd name="T5" fmla="*/ 61 h 118"/>
                <a:gd name="T6" fmla="*/ 2 w 114"/>
                <a:gd name="T7" fmla="*/ 30 h 118"/>
                <a:gd name="T8" fmla="*/ 19 w 114"/>
                <a:gd name="T9" fmla="*/ 17 h 118"/>
                <a:gd name="T10" fmla="*/ 95 w 114"/>
                <a:gd name="T11" fmla="*/ 4 h 118"/>
                <a:gd name="T12" fmla="*/ 102 w 114"/>
                <a:gd name="T13" fmla="*/ 26 h 118"/>
                <a:gd name="T14" fmla="*/ 107 w 114"/>
                <a:gd name="T15" fmla="*/ 61 h 118"/>
                <a:gd name="T16" fmla="*/ 114 w 114"/>
                <a:gd name="T17" fmla="*/ 96 h 118"/>
                <a:gd name="T18" fmla="*/ 66 w 114"/>
                <a:gd name="T19" fmla="*/ 111 h 118"/>
                <a:gd name="T20" fmla="*/ 40 w 114"/>
                <a:gd name="T21" fmla="*/ 114 h 118"/>
                <a:gd name="T22" fmla="*/ 18 w 114"/>
                <a:gd name="T23" fmla="*/ 112 h 118"/>
                <a:gd name="T24" fmla="*/ 14 w 114"/>
                <a:gd name="T25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18">
                  <a:moveTo>
                    <a:pt x="14" y="108"/>
                  </a:moveTo>
                  <a:cubicBezTo>
                    <a:pt x="16" y="109"/>
                    <a:pt x="17" y="110"/>
                    <a:pt x="18" y="111"/>
                  </a:cubicBezTo>
                  <a:cubicBezTo>
                    <a:pt x="14" y="94"/>
                    <a:pt x="10" y="77"/>
                    <a:pt x="7" y="61"/>
                  </a:cubicBezTo>
                  <a:cubicBezTo>
                    <a:pt x="4" y="50"/>
                    <a:pt x="5" y="40"/>
                    <a:pt x="2" y="30"/>
                  </a:cubicBezTo>
                  <a:cubicBezTo>
                    <a:pt x="0" y="20"/>
                    <a:pt x="10" y="18"/>
                    <a:pt x="19" y="17"/>
                  </a:cubicBezTo>
                  <a:cubicBezTo>
                    <a:pt x="41" y="11"/>
                    <a:pt x="71" y="0"/>
                    <a:pt x="95" y="4"/>
                  </a:cubicBezTo>
                  <a:cubicBezTo>
                    <a:pt x="101" y="12"/>
                    <a:pt x="100" y="17"/>
                    <a:pt x="102" y="26"/>
                  </a:cubicBezTo>
                  <a:cubicBezTo>
                    <a:pt x="105" y="38"/>
                    <a:pt x="105" y="50"/>
                    <a:pt x="107" y="61"/>
                  </a:cubicBezTo>
                  <a:cubicBezTo>
                    <a:pt x="110" y="72"/>
                    <a:pt x="114" y="84"/>
                    <a:pt x="114" y="96"/>
                  </a:cubicBezTo>
                  <a:cubicBezTo>
                    <a:pt x="99" y="103"/>
                    <a:pt x="82" y="108"/>
                    <a:pt x="66" y="111"/>
                  </a:cubicBezTo>
                  <a:cubicBezTo>
                    <a:pt x="57" y="113"/>
                    <a:pt x="48" y="112"/>
                    <a:pt x="40" y="114"/>
                  </a:cubicBezTo>
                  <a:cubicBezTo>
                    <a:pt x="33" y="118"/>
                    <a:pt x="25" y="113"/>
                    <a:pt x="18" y="112"/>
                  </a:cubicBezTo>
                  <a:cubicBezTo>
                    <a:pt x="17" y="110"/>
                    <a:pt x="15" y="110"/>
                    <a:pt x="14" y="10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30"/>
            <p:cNvSpPr/>
            <p:nvPr/>
          </p:nvSpPr>
          <p:spPr bwMode="auto">
            <a:xfrm>
              <a:off x="619125" y="4684713"/>
              <a:ext cx="85725" cy="71438"/>
            </a:xfrm>
            <a:custGeom>
              <a:avLst/>
              <a:gdLst>
                <a:gd name="T0" fmla="*/ 0 w 84"/>
                <a:gd name="T1" fmla="*/ 15 h 71"/>
                <a:gd name="T2" fmla="*/ 8 w 84"/>
                <a:gd name="T3" fmla="*/ 12 h 71"/>
                <a:gd name="T4" fmla="*/ 63 w 84"/>
                <a:gd name="T5" fmla="*/ 3 h 71"/>
                <a:gd name="T6" fmla="*/ 71 w 84"/>
                <a:gd name="T7" fmla="*/ 20 h 71"/>
                <a:gd name="T8" fmla="*/ 78 w 84"/>
                <a:gd name="T9" fmla="*/ 45 h 71"/>
                <a:gd name="T10" fmla="*/ 84 w 84"/>
                <a:gd name="T11" fmla="*/ 60 h 71"/>
                <a:gd name="T12" fmla="*/ 20 w 84"/>
                <a:gd name="T13" fmla="*/ 71 h 71"/>
                <a:gd name="T14" fmla="*/ 0 w 84"/>
                <a:gd name="T1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71">
                  <a:moveTo>
                    <a:pt x="0" y="15"/>
                  </a:moveTo>
                  <a:cubicBezTo>
                    <a:pt x="2" y="13"/>
                    <a:pt x="6" y="12"/>
                    <a:pt x="8" y="12"/>
                  </a:cubicBezTo>
                  <a:cubicBezTo>
                    <a:pt x="25" y="8"/>
                    <a:pt x="46" y="0"/>
                    <a:pt x="63" y="3"/>
                  </a:cubicBezTo>
                  <a:cubicBezTo>
                    <a:pt x="69" y="9"/>
                    <a:pt x="69" y="12"/>
                    <a:pt x="71" y="20"/>
                  </a:cubicBezTo>
                  <a:cubicBezTo>
                    <a:pt x="74" y="28"/>
                    <a:pt x="75" y="37"/>
                    <a:pt x="78" y="45"/>
                  </a:cubicBezTo>
                  <a:cubicBezTo>
                    <a:pt x="80" y="50"/>
                    <a:pt x="82" y="55"/>
                    <a:pt x="84" y="60"/>
                  </a:cubicBezTo>
                  <a:cubicBezTo>
                    <a:pt x="62" y="65"/>
                    <a:pt x="41" y="69"/>
                    <a:pt x="20" y="71"/>
                  </a:cubicBezTo>
                  <a:cubicBezTo>
                    <a:pt x="14" y="54"/>
                    <a:pt x="7" y="34"/>
                    <a:pt x="0" y="15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31"/>
            <p:cNvSpPr/>
            <p:nvPr/>
          </p:nvSpPr>
          <p:spPr bwMode="auto">
            <a:xfrm>
              <a:off x="595313" y="4614863"/>
              <a:ext cx="92075" cy="92075"/>
            </a:xfrm>
            <a:custGeom>
              <a:avLst/>
              <a:gdLst>
                <a:gd name="T0" fmla="*/ 0 w 90"/>
                <a:gd name="T1" fmla="*/ 14 h 91"/>
                <a:gd name="T2" fmla="*/ 9 w 90"/>
                <a:gd name="T3" fmla="*/ 12 h 91"/>
                <a:gd name="T4" fmla="*/ 66 w 90"/>
                <a:gd name="T5" fmla="*/ 3 h 91"/>
                <a:gd name="T6" fmla="*/ 74 w 90"/>
                <a:gd name="T7" fmla="*/ 20 h 91"/>
                <a:gd name="T8" fmla="*/ 81 w 90"/>
                <a:gd name="T9" fmla="*/ 48 h 91"/>
                <a:gd name="T10" fmla="*/ 90 w 90"/>
                <a:gd name="T11" fmla="*/ 76 h 91"/>
                <a:gd name="T12" fmla="*/ 54 w 90"/>
                <a:gd name="T13" fmla="*/ 87 h 91"/>
                <a:gd name="T14" fmla="*/ 34 w 90"/>
                <a:gd name="T15" fmla="*/ 89 h 91"/>
                <a:gd name="T16" fmla="*/ 25 w 90"/>
                <a:gd name="T17" fmla="*/ 90 h 91"/>
                <a:gd name="T18" fmla="*/ 0 w 9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1">
                  <a:moveTo>
                    <a:pt x="0" y="14"/>
                  </a:moveTo>
                  <a:cubicBezTo>
                    <a:pt x="2" y="13"/>
                    <a:pt x="5" y="13"/>
                    <a:pt x="9" y="12"/>
                  </a:cubicBezTo>
                  <a:cubicBezTo>
                    <a:pt x="25" y="8"/>
                    <a:pt x="47" y="0"/>
                    <a:pt x="66" y="3"/>
                  </a:cubicBezTo>
                  <a:cubicBezTo>
                    <a:pt x="71" y="10"/>
                    <a:pt x="72" y="13"/>
                    <a:pt x="74" y="20"/>
                  </a:cubicBezTo>
                  <a:cubicBezTo>
                    <a:pt x="77" y="29"/>
                    <a:pt x="78" y="39"/>
                    <a:pt x="81" y="48"/>
                  </a:cubicBezTo>
                  <a:cubicBezTo>
                    <a:pt x="84" y="56"/>
                    <a:pt x="89" y="67"/>
                    <a:pt x="90" y="76"/>
                  </a:cubicBezTo>
                  <a:cubicBezTo>
                    <a:pt x="79" y="81"/>
                    <a:pt x="66" y="84"/>
                    <a:pt x="54" y="87"/>
                  </a:cubicBezTo>
                  <a:cubicBezTo>
                    <a:pt x="47" y="88"/>
                    <a:pt x="40" y="87"/>
                    <a:pt x="34" y="89"/>
                  </a:cubicBezTo>
                  <a:cubicBezTo>
                    <a:pt x="32" y="91"/>
                    <a:pt x="29" y="91"/>
                    <a:pt x="25" y="90"/>
                  </a:cubicBezTo>
                  <a:cubicBezTo>
                    <a:pt x="17" y="64"/>
                    <a:pt x="9" y="40"/>
                    <a:pt x="0" y="14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32"/>
            <p:cNvSpPr/>
            <p:nvPr/>
          </p:nvSpPr>
          <p:spPr bwMode="auto">
            <a:xfrm>
              <a:off x="558800" y="4305301"/>
              <a:ext cx="120650" cy="142875"/>
            </a:xfrm>
            <a:custGeom>
              <a:avLst/>
              <a:gdLst>
                <a:gd name="T0" fmla="*/ 13 w 119"/>
                <a:gd name="T1" fmla="*/ 58 h 140"/>
                <a:gd name="T2" fmla="*/ 3 w 119"/>
                <a:gd name="T3" fmla="*/ 16 h 140"/>
                <a:gd name="T4" fmla="*/ 90 w 119"/>
                <a:gd name="T5" fmla="*/ 0 h 140"/>
                <a:gd name="T6" fmla="*/ 99 w 119"/>
                <a:gd name="T7" fmla="*/ 23 h 140"/>
                <a:gd name="T8" fmla="*/ 108 w 119"/>
                <a:gd name="T9" fmla="*/ 59 h 140"/>
                <a:gd name="T10" fmla="*/ 119 w 119"/>
                <a:gd name="T11" fmla="*/ 97 h 140"/>
                <a:gd name="T12" fmla="*/ 13 w 119"/>
                <a:gd name="T13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40">
                  <a:moveTo>
                    <a:pt x="13" y="58"/>
                  </a:moveTo>
                  <a:cubicBezTo>
                    <a:pt x="9" y="46"/>
                    <a:pt x="6" y="27"/>
                    <a:pt x="3" y="16"/>
                  </a:cubicBezTo>
                  <a:cubicBezTo>
                    <a:pt x="0" y="3"/>
                    <a:pt x="80" y="6"/>
                    <a:pt x="90" y="0"/>
                  </a:cubicBezTo>
                  <a:cubicBezTo>
                    <a:pt x="97" y="8"/>
                    <a:pt x="97" y="12"/>
                    <a:pt x="99" y="23"/>
                  </a:cubicBezTo>
                  <a:cubicBezTo>
                    <a:pt x="103" y="35"/>
                    <a:pt x="104" y="47"/>
                    <a:pt x="108" y="59"/>
                  </a:cubicBezTo>
                  <a:cubicBezTo>
                    <a:pt x="112" y="72"/>
                    <a:pt x="117" y="85"/>
                    <a:pt x="119" y="97"/>
                  </a:cubicBezTo>
                  <a:cubicBezTo>
                    <a:pt x="15" y="104"/>
                    <a:pt x="38" y="140"/>
                    <a:pt x="13" y="5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33"/>
            <p:cNvSpPr/>
            <p:nvPr/>
          </p:nvSpPr>
          <p:spPr bwMode="auto">
            <a:xfrm>
              <a:off x="469900" y="4283076"/>
              <a:ext cx="122238" cy="149225"/>
            </a:xfrm>
            <a:custGeom>
              <a:avLst/>
              <a:gdLst>
                <a:gd name="T0" fmla="*/ 0 w 121"/>
                <a:gd name="T1" fmla="*/ 21 h 147"/>
                <a:gd name="T2" fmla="*/ 11 w 121"/>
                <a:gd name="T3" fmla="*/ 18 h 147"/>
                <a:gd name="T4" fmla="*/ 83 w 121"/>
                <a:gd name="T5" fmla="*/ 7 h 147"/>
                <a:gd name="T6" fmla="*/ 95 w 121"/>
                <a:gd name="T7" fmla="*/ 37 h 147"/>
                <a:gd name="T8" fmla="*/ 107 w 121"/>
                <a:gd name="T9" fmla="*/ 81 h 147"/>
                <a:gd name="T10" fmla="*/ 121 w 121"/>
                <a:gd name="T11" fmla="*/ 128 h 147"/>
                <a:gd name="T12" fmla="*/ 78 w 121"/>
                <a:gd name="T13" fmla="*/ 143 h 147"/>
                <a:gd name="T14" fmla="*/ 54 w 121"/>
                <a:gd name="T15" fmla="*/ 146 h 147"/>
                <a:gd name="T16" fmla="*/ 42 w 121"/>
                <a:gd name="T17" fmla="*/ 144 h 147"/>
                <a:gd name="T18" fmla="*/ 0 w 121"/>
                <a:gd name="T19" fmla="*/ 2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47">
                  <a:moveTo>
                    <a:pt x="0" y="21"/>
                  </a:moveTo>
                  <a:cubicBezTo>
                    <a:pt x="3" y="19"/>
                    <a:pt x="7" y="19"/>
                    <a:pt x="11" y="18"/>
                  </a:cubicBezTo>
                  <a:cubicBezTo>
                    <a:pt x="31" y="13"/>
                    <a:pt x="58" y="0"/>
                    <a:pt x="83" y="7"/>
                  </a:cubicBezTo>
                  <a:cubicBezTo>
                    <a:pt x="91" y="18"/>
                    <a:pt x="91" y="23"/>
                    <a:pt x="95" y="37"/>
                  </a:cubicBezTo>
                  <a:cubicBezTo>
                    <a:pt x="100" y="51"/>
                    <a:pt x="103" y="67"/>
                    <a:pt x="107" y="81"/>
                  </a:cubicBezTo>
                  <a:cubicBezTo>
                    <a:pt x="113" y="97"/>
                    <a:pt x="119" y="112"/>
                    <a:pt x="121" y="128"/>
                  </a:cubicBezTo>
                  <a:cubicBezTo>
                    <a:pt x="108" y="135"/>
                    <a:pt x="93" y="140"/>
                    <a:pt x="78" y="143"/>
                  </a:cubicBezTo>
                  <a:cubicBezTo>
                    <a:pt x="70" y="144"/>
                    <a:pt x="61" y="143"/>
                    <a:pt x="54" y="146"/>
                  </a:cubicBezTo>
                  <a:cubicBezTo>
                    <a:pt x="50" y="147"/>
                    <a:pt x="46" y="145"/>
                    <a:pt x="42" y="144"/>
                  </a:cubicBezTo>
                  <a:cubicBezTo>
                    <a:pt x="28" y="105"/>
                    <a:pt x="14" y="64"/>
                    <a:pt x="0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34"/>
            <p:cNvSpPr/>
            <p:nvPr/>
          </p:nvSpPr>
          <p:spPr bwMode="auto">
            <a:xfrm>
              <a:off x="688975" y="4694238"/>
              <a:ext cx="80963" cy="52388"/>
            </a:xfrm>
            <a:custGeom>
              <a:avLst/>
              <a:gdLst>
                <a:gd name="T0" fmla="*/ 10 w 80"/>
                <a:gd name="T1" fmla="*/ 52 h 52"/>
                <a:gd name="T2" fmla="*/ 7 w 80"/>
                <a:gd name="T3" fmla="*/ 43 h 52"/>
                <a:gd name="T4" fmla="*/ 2 w 80"/>
                <a:gd name="T5" fmla="*/ 20 h 52"/>
                <a:gd name="T6" fmla="*/ 14 w 80"/>
                <a:gd name="T7" fmla="*/ 11 h 52"/>
                <a:gd name="T8" fmla="*/ 69 w 80"/>
                <a:gd name="T9" fmla="*/ 2 h 52"/>
                <a:gd name="T10" fmla="*/ 75 w 80"/>
                <a:gd name="T11" fmla="*/ 19 h 52"/>
                <a:gd name="T12" fmla="*/ 80 w 80"/>
                <a:gd name="T13" fmla="*/ 41 h 52"/>
                <a:gd name="T14" fmla="*/ 10 w 80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2">
                  <a:moveTo>
                    <a:pt x="10" y="52"/>
                  </a:moveTo>
                  <a:cubicBezTo>
                    <a:pt x="9" y="49"/>
                    <a:pt x="8" y="46"/>
                    <a:pt x="7" y="43"/>
                  </a:cubicBezTo>
                  <a:cubicBezTo>
                    <a:pt x="5" y="36"/>
                    <a:pt x="4" y="29"/>
                    <a:pt x="2" y="20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9" y="2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7" y="26"/>
                    <a:pt x="79" y="34"/>
                    <a:pt x="80" y="41"/>
                  </a:cubicBezTo>
                  <a:cubicBezTo>
                    <a:pt x="57" y="45"/>
                    <a:pt x="33" y="48"/>
                    <a:pt x="10" y="5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35"/>
            <p:cNvSpPr/>
            <p:nvPr/>
          </p:nvSpPr>
          <p:spPr bwMode="auto">
            <a:xfrm>
              <a:off x="649288" y="4551363"/>
              <a:ext cx="98425" cy="98425"/>
            </a:xfrm>
            <a:custGeom>
              <a:avLst/>
              <a:gdLst>
                <a:gd name="T0" fmla="*/ 18 w 97"/>
                <a:gd name="T1" fmla="*/ 89 h 97"/>
                <a:gd name="T2" fmla="*/ 21 w 97"/>
                <a:gd name="T3" fmla="*/ 91 h 97"/>
                <a:gd name="T4" fmla="*/ 8 w 97"/>
                <a:gd name="T5" fmla="*/ 50 h 97"/>
                <a:gd name="T6" fmla="*/ 3 w 97"/>
                <a:gd name="T7" fmla="*/ 24 h 97"/>
                <a:gd name="T8" fmla="*/ 15 w 97"/>
                <a:gd name="T9" fmla="*/ 13 h 97"/>
                <a:gd name="T10" fmla="*/ 74 w 97"/>
                <a:gd name="T11" fmla="*/ 4 h 97"/>
                <a:gd name="T12" fmla="*/ 82 w 97"/>
                <a:gd name="T13" fmla="*/ 21 h 97"/>
                <a:gd name="T14" fmla="*/ 88 w 97"/>
                <a:gd name="T15" fmla="*/ 50 h 97"/>
                <a:gd name="T16" fmla="*/ 97 w 97"/>
                <a:gd name="T17" fmla="*/ 80 h 97"/>
                <a:gd name="T18" fmla="*/ 59 w 97"/>
                <a:gd name="T19" fmla="*/ 92 h 97"/>
                <a:gd name="T20" fmla="*/ 39 w 97"/>
                <a:gd name="T21" fmla="*/ 94 h 97"/>
                <a:gd name="T22" fmla="*/ 21 w 97"/>
                <a:gd name="T23" fmla="*/ 92 h 97"/>
                <a:gd name="T24" fmla="*/ 18 w 97"/>
                <a:gd name="T25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7">
                  <a:moveTo>
                    <a:pt x="18" y="89"/>
                  </a:moveTo>
                  <a:cubicBezTo>
                    <a:pt x="19" y="89"/>
                    <a:pt x="20" y="91"/>
                    <a:pt x="21" y="91"/>
                  </a:cubicBezTo>
                  <a:cubicBezTo>
                    <a:pt x="17" y="78"/>
                    <a:pt x="13" y="64"/>
                    <a:pt x="8" y="50"/>
                  </a:cubicBezTo>
                  <a:cubicBezTo>
                    <a:pt x="6" y="41"/>
                    <a:pt x="5" y="32"/>
                    <a:pt x="3" y="24"/>
                  </a:cubicBezTo>
                  <a:cubicBezTo>
                    <a:pt x="0" y="16"/>
                    <a:pt x="9" y="14"/>
                    <a:pt x="15" y="13"/>
                  </a:cubicBezTo>
                  <a:cubicBezTo>
                    <a:pt x="32" y="9"/>
                    <a:pt x="56" y="0"/>
                    <a:pt x="74" y="4"/>
                  </a:cubicBezTo>
                  <a:cubicBezTo>
                    <a:pt x="80" y="11"/>
                    <a:pt x="80" y="13"/>
                    <a:pt x="82" y="21"/>
                  </a:cubicBezTo>
                  <a:cubicBezTo>
                    <a:pt x="84" y="31"/>
                    <a:pt x="85" y="41"/>
                    <a:pt x="88" y="50"/>
                  </a:cubicBezTo>
                  <a:cubicBezTo>
                    <a:pt x="92" y="61"/>
                    <a:pt x="95" y="71"/>
                    <a:pt x="97" y="80"/>
                  </a:cubicBezTo>
                  <a:cubicBezTo>
                    <a:pt x="85" y="86"/>
                    <a:pt x="72" y="90"/>
                    <a:pt x="59" y="92"/>
                  </a:cubicBezTo>
                  <a:cubicBezTo>
                    <a:pt x="53" y="94"/>
                    <a:pt x="45" y="93"/>
                    <a:pt x="39" y="94"/>
                  </a:cubicBezTo>
                  <a:cubicBezTo>
                    <a:pt x="33" y="97"/>
                    <a:pt x="27" y="93"/>
                    <a:pt x="21" y="92"/>
                  </a:cubicBezTo>
                  <a:cubicBezTo>
                    <a:pt x="20" y="91"/>
                    <a:pt x="19" y="90"/>
                    <a:pt x="18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36"/>
            <p:cNvSpPr/>
            <p:nvPr/>
          </p:nvSpPr>
          <p:spPr bwMode="auto">
            <a:xfrm>
              <a:off x="604838" y="4394201"/>
              <a:ext cx="104775" cy="111125"/>
            </a:xfrm>
            <a:custGeom>
              <a:avLst/>
              <a:gdLst>
                <a:gd name="T0" fmla="*/ 20 w 104"/>
                <a:gd name="T1" fmla="*/ 102 h 110"/>
                <a:gd name="T2" fmla="*/ 23 w 104"/>
                <a:gd name="T3" fmla="*/ 104 h 110"/>
                <a:gd name="T4" fmla="*/ 9 w 104"/>
                <a:gd name="T5" fmla="*/ 57 h 110"/>
                <a:gd name="T6" fmla="*/ 2 w 104"/>
                <a:gd name="T7" fmla="*/ 26 h 110"/>
                <a:gd name="T8" fmla="*/ 15 w 104"/>
                <a:gd name="T9" fmla="*/ 14 h 110"/>
                <a:gd name="T10" fmla="*/ 78 w 104"/>
                <a:gd name="T11" fmla="*/ 4 h 110"/>
                <a:gd name="T12" fmla="*/ 87 w 104"/>
                <a:gd name="T13" fmla="*/ 26 h 110"/>
                <a:gd name="T14" fmla="*/ 95 w 104"/>
                <a:gd name="T15" fmla="*/ 58 h 110"/>
                <a:gd name="T16" fmla="*/ 104 w 104"/>
                <a:gd name="T17" fmla="*/ 93 h 110"/>
                <a:gd name="T18" fmla="*/ 64 w 104"/>
                <a:gd name="T19" fmla="*/ 106 h 110"/>
                <a:gd name="T20" fmla="*/ 43 w 104"/>
                <a:gd name="T21" fmla="*/ 109 h 110"/>
                <a:gd name="T22" fmla="*/ 23 w 104"/>
                <a:gd name="T23" fmla="*/ 106 h 110"/>
                <a:gd name="T24" fmla="*/ 20 w 104"/>
                <a:gd name="T25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10">
                  <a:moveTo>
                    <a:pt x="20" y="102"/>
                  </a:moveTo>
                  <a:cubicBezTo>
                    <a:pt x="21" y="102"/>
                    <a:pt x="22" y="104"/>
                    <a:pt x="23" y="104"/>
                  </a:cubicBezTo>
                  <a:cubicBezTo>
                    <a:pt x="19" y="89"/>
                    <a:pt x="13" y="73"/>
                    <a:pt x="9" y="57"/>
                  </a:cubicBezTo>
                  <a:cubicBezTo>
                    <a:pt x="6" y="46"/>
                    <a:pt x="6" y="37"/>
                    <a:pt x="2" y="26"/>
                  </a:cubicBezTo>
                  <a:cubicBezTo>
                    <a:pt x="0" y="17"/>
                    <a:pt x="9" y="16"/>
                    <a:pt x="15" y="14"/>
                  </a:cubicBezTo>
                  <a:cubicBezTo>
                    <a:pt x="33" y="10"/>
                    <a:pt x="58" y="0"/>
                    <a:pt x="78" y="4"/>
                  </a:cubicBezTo>
                  <a:cubicBezTo>
                    <a:pt x="84" y="12"/>
                    <a:pt x="84" y="16"/>
                    <a:pt x="87" y="26"/>
                  </a:cubicBezTo>
                  <a:cubicBezTo>
                    <a:pt x="90" y="37"/>
                    <a:pt x="91" y="48"/>
                    <a:pt x="95" y="58"/>
                  </a:cubicBezTo>
                  <a:cubicBezTo>
                    <a:pt x="98" y="70"/>
                    <a:pt x="102" y="82"/>
                    <a:pt x="104" y="93"/>
                  </a:cubicBezTo>
                  <a:cubicBezTo>
                    <a:pt x="92" y="99"/>
                    <a:pt x="78" y="103"/>
                    <a:pt x="64" y="106"/>
                  </a:cubicBezTo>
                  <a:cubicBezTo>
                    <a:pt x="57" y="107"/>
                    <a:pt x="49" y="106"/>
                    <a:pt x="43" y="109"/>
                  </a:cubicBezTo>
                  <a:cubicBezTo>
                    <a:pt x="37" y="110"/>
                    <a:pt x="30" y="106"/>
                    <a:pt x="23" y="106"/>
                  </a:cubicBezTo>
                  <a:cubicBezTo>
                    <a:pt x="22" y="104"/>
                    <a:pt x="21" y="103"/>
                    <a:pt x="20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37"/>
            <p:cNvSpPr/>
            <p:nvPr/>
          </p:nvSpPr>
          <p:spPr bwMode="auto">
            <a:xfrm>
              <a:off x="536575" y="4224338"/>
              <a:ext cx="119063" cy="106363"/>
            </a:xfrm>
            <a:custGeom>
              <a:avLst/>
              <a:gdLst>
                <a:gd name="T0" fmla="*/ 20 w 116"/>
                <a:gd name="T1" fmla="*/ 95 h 106"/>
                <a:gd name="T2" fmla="*/ 24 w 116"/>
                <a:gd name="T3" fmla="*/ 99 h 106"/>
                <a:gd name="T4" fmla="*/ 6 w 116"/>
                <a:gd name="T5" fmla="*/ 42 h 106"/>
                <a:gd name="T6" fmla="*/ 0 w 116"/>
                <a:gd name="T7" fmla="*/ 16 h 106"/>
                <a:gd name="T8" fmla="*/ 94 w 116"/>
                <a:gd name="T9" fmla="*/ 0 h 106"/>
                <a:gd name="T10" fmla="*/ 96 w 116"/>
                <a:gd name="T11" fmla="*/ 5 h 106"/>
                <a:gd name="T12" fmla="*/ 105 w 116"/>
                <a:gd name="T13" fmla="*/ 45 h 106"/>
                <a:gd name="T14" fmla="*/ 116 w 116"/>
                <a:gd name="T15" fmla="*/ 85 h 106"/>
                <a:gd name="T16" fmla="*/ 70 w 116"/>
                <a:gd name="T17" fmla="*/ 99 h 106"/>
                <a:gd name="T18" fmla="*/ 46 w 116"/>
                <a:gd name="T19" fmla="*/ 103 h 106"/>
                <a:gd name="T20" fmla="*/ 24 w 116"/>
                <a:gd name="T21" fmla="*/ 100 h 106"/>
                <a:gd name="T22" fmla="*/ 20 w 116"/>
                <a:gd name="T23" fmla="*/ 9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06">
                  <a:moveTo>
                    <a:pt x="20" y="95"/>
                  </a:moveTo>
                  <a:cubicBezTo>
                    <a:pt x="21" y="97"/>
                    <a:pt x="22" y="98"/>
                    <a:pt x="24" y="99"/>
                  </a:cubicBezTo>
                  <a:cubicBezTo>
                    <a:pt x="18" y="81"/>
                    <a:pt x="12" y="62"/>
                    <a:pt x="6" y="42"/>
                  </a:cubicBezTo>
                  <a:cubicBezTo>
                    <a:pt x="3" y="33"/>
                    <a:pt x="2" y="24"/>
                    <a:pt x="0" y="16"/>
                  </a:cubicBezTo>
                  <a:cubicBezTo>
                    <a:pt x="32" y="10"/>
                    <a:pt x="63" y="5"/>
                    <a:pt x="94" y="0"/>
                  </a:cubicBezTo>
                  <a:cubicBezTo>
                    <a:pt x="95" y="2"/>
                    <a:pt x="96" y="3"/>
                    <a:pt x="96" y="5"/>
                  </a:cubicBezTo>
                  <a:cubicBezTo>
                    <a:pt x="99" y="18"/>
                    <a:pt x="101" y="32"/>
                    <a:pt x="105" y="45"/>
                  </a:cubicBezTo>
                  <a:cubicBezTo>
                    <a:pt x="109" y="58"/>
                    <a:pt x="114" y="72"/>
                    <a:pt x="116" y="85"/>
                  </a:cubicBezTo>
                  <a:cubicBezTo>
                    <a:pt x="102" y="92"/>
                    <a:pt x="86" y="96"/>
                    <a:pt x="70" y="99"/>
                  </a:cubicBezTo>
                  <a:cubicBezTo>
                    <a:pt x="63" y="101"/>
                    <a:pt x="53" y="101"/>
                    <a:pt x="46" y="103"/>
                  </a:cubicBezTo>
                  <a:cubicBezTo>
                    <a:pt x="39" y="106"/>
                    <a:pt x="31" y="100"/>
                    <a:pt x="24" y="100"/>
                  </a:cubicBezTo>
                  <a:cubicBezTo>
                    <a:pt x="22" y="98"/>
                    <a:pt x="21" y="97"/>
                    <a:pt x="20" y="95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38"/>
            <p:cNvSpPr>
              <a:spLocks noEditPoints="1"/>
            </p:cNvSpPr>
            <p:nvPr/>
          </p:nvSpPr>
          <p:spPr bwMode="auto">
            <a:xfrm>
              <a:off x="755650" y="4652963"/>
              <a:ext cx="87313" cy="82550"/>
            </a:xfrm>
            <a:custGeom>
              <a:avLst/>
              <a:gdLst>
                <a:gd name="T0" fmla="*/ 13 w 87"/>
                <a:gd name="T1" fmla="*/ 81 h 81"/>
                <a:gd name="T2" fmla="*/ 13 w 87"/>
                <a:gd name="T3" fmla="*/ 81 h 81"/>
                <a:gd name="T4" fmla="*/ 16 w 87"/>
                <a:gd name="T5" fmla="*/ 80 h 81"/>
                <a:gd name="T6" fmla="*/ 7 w 87"/>
                <a:gd name="T7" fmla="*/ 46 h 81"/>
                <a:gd name="T8" fmla="*/ 2 w 87"/>
                <a:gd name="T9" fmla="*/ 22 h 81"/>
                <a:gd name="T10" fmla="*/ 14 w 87"/>
                <a:gd name="T11" fmla="*/ 13 h 81"/>
                <a:gd name="T12" fmla="*/ 70 w 87"/>
                <a:gd name="T13" fmla="*/ 3 h 81"/>
                <a:gd name="T14" fmla="*/ 76 w 87"/>
                <a:gd name="T15" fmla="*/ 19 h 81"/>
                <a:gd name="T16" fmla="*/ 81 w 87"/>
                <a:gd name="T17" fmla="*/ 46 h 81"/>
                <a:gd name="T18" fmla="*/ 87 w 87"/>
                <a:gd name="T19" fmla="*/ 69 h 81"/>
                <a:gd name="T20" fmla="*/ 16 w 87"/>
                <a:gd name="T2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1">
                  <a:moveTo>
                    <a:pt x="13" y="81"/>
                  </a:moveTo>
                  <a:cubicBezTo>
                    <a:pt x="13" y="81"/>
                    <a:pt x="13" y="81"/>
                    <a:pt x="13" y="81"/>
                  </a:cubicBezTo>
                  <a:close/>
                  <a:moveTo>
                    <a:pt x="16" y="80"/>
                  </a:moveTo>
                  <a:cubicBezTo>
                    <a:pt x="12" y="69"/>
                    <a:pt x="9" y="58"/>
                    <a:pt x="7" y="46"/>
                  </a:cubicBezTo>
                  <a:cubicBezTo>
                    <a:pt x="4" y="37"/>
                    <a:pt x="5" y="30"/>
                    <a:pt x="2" y="22"/>
                  </a:cubicBezTo>
                  <a:cubicBezTo>
                    <a:pt x="0" y="15"/>
                    <a:pt x="8" y="14"/>
                    <a:pt x="14" y="13"/>
                  </a:cubicBezTo>
                  <a:cubicBezTo>
                    <a:pt x="31" y="9"/>
                    <a:pt x="52" y="0"/>
                    <a:pt x="70" y="3"/>
                  </a:cubicBezTo>
                  <a:cubicBezTo>
                    <a:pt x="75" y="9"/>
                    <a:pt x="74" y="12"/>
                    <a:pt x="76" y="19"/>
                  </a:cubicBezTo>
                  <a:cubicBezTo>
                    <a:pt x="79" y="29"/>
                    <a:pt x="79" y="38"/>
                    <a:pt x="81" y="46"/>
                  </a:cubicBezTo>
                  <a:cubicBezTo>
                    <a:pt x="83" y="54"/>
                    <a:pt x="86" y="61"/>
                    <a:pt x="87" y="69"/>
                  </a:cubicBezTo>
                  <a:cubicBezTo>
                    <a:pt x="63" y="73"/>
                    <a:pt x="40" y="76"/>
                    <a:pt x="16" y="80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39"/>
            <p:cNvSpPr/>
            <p:nvPr/>
          </p:nvSpPr>
          <p:spPr bwMode="auto">
            <a:xfrm>
              <a:off x="738188" y="4581526"/>
              <a:ext cx="92075" cy="95250"/>
            </a:xfrm>
            <a:custGeom>
              <a:avLst/>
              <a:gdLst>
                <a:gd name="T0" fmla="*/ 14 w 91"/>
                <a:gd name="T1" fmla="*/ 87 h 94"/>
                <a:gd name="T2" fmla="*/ 17 w 91"/>
                <a:gd name="T3" fmla="*/ 89 h 94"/>
                <a:gd name="T4" fmla="*/ 7 w 91"/>
                <a:gd name="T5" fmla="*/ 49 h 94"/>
                <a:gd name="T6" fmla="*/ 3 w 91"/>
                <a:gd name="T7" fmla="*/ 23 h 94"/>
                <a:gd name="T8" fmla="*/ 15 w 91"/>
                <a:gd name="T9" fmla="*/ 13 h 94"/>
                <a:gd name="T10" fmla="*/ 73 w 91"/>
                <a:gd name="T11" fmla="*/ 4 h 94"/>
                <a:gd name="T12" fmla="*/ 79 w 91"/>
                <a:gd name="T13" fmla="*/ 21 h 94"/>
                <a:gd name="T14" fmla="*/ 85 w 91"/>
                <a:gd name="T15" fmla="*/ 50 h 94"/>
                <a:gd name="T16" fmla="*/ 91 w 91"/>
                <a:gd name="T17" fmla="*/ 78 h 94"/>
                <a:gd name="T18" fmla="*/ 55 w 91"/>
                <a:gd name="T19" fmla="*/ 90 h 94"/>
                <a:gd name="T20" fmla="*/ 34 w 91"/>
                <a:gd name="T21" fmla="*/ 92 h 94"/>
                <a:gd name="T22" fmla="*/ 17 w 91"/>
                <a:gd name="T23" fmla="*/ 90 h 94"/>
                <a:gd name="T24" fmla="*/ 14 w 91"/>
                <a:gd name="T25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94">
                  <a:moveTo>
                    <a:pt x="14" y="87"/>
                  </a:moveTo>
                  <a:cubicBezTo>
                    <a:pt x="15" y="88"/>
                    <a:pt x="16" y="89"/>
                    <a:pt x="17" y="89"/>
                  </a:cubicBezTo>
                  <a:cubicBezTo>
                    <a:pt x="14" y="76"/>
                    <a:pt x="10" y="63"/>
                    <a:pt x="7" y="49"/>
                  </a:cubicBezTo>
                  <a:cubicBezTo>
                    <a:pt x="5" y="41"/>
                    <a:pt x="5" y="33"/>
                    <a:pt x="3" y="23"/>
                  </a:cubicBezTo>
                  <a:cubicBezTo>
                    <a:pt x="0" y="15"/>
                    <a:pt x="8" y="14"/>
                    <a:pt x="15" y="13"/>
                  </a:cubicBezTo>
                  <a:cubicBezTo>
                    <a:pt x="32" y="9"/>
                    <a:pt x="55" y="0"/>
                    <a:pt x="73" y="4"/>
                  </a:cubicBezTo>
                  <a:cubicBezTo>
                    <a:pt x="78" y="11"/>
                    <a:pt x="78" y="14"/>
                    <a:pt x="79" y="21"/>
                  </a:cubicBezTo>
                  <a:cubicBezTo>
                    <a:pt x="82" y="31"/>
                    <a:pt x="82" y="41"/>
                    <a:pt x="85" y="50"/>
                  </a:cubicBezTo>
                  <a:cubicBezTo>
                    <a:pt x="87" y="59"/>
                    <a:pt x="90" y="68"/>
                    <a:pt x="91" y="78"/>
                  </a:cubicBezTo>
                  <a:cubicBezTo>
                    <a:pt x="80" y="84"/>
                    <a:pt x="67" y="88"/>
                    <a:pt x="55" y="90"/>
                  </a:cubicBezTo>
                  <a:cubicBezTo>
                    <a:pt x="48" y="91"/>
                    <a:pt x="40" y="91"/>
                    <a:pt x="34" y="92"/>
                  </a:cubicBezTo>
                  <a:cubicBezTo>
                    <a:pt x="29" y="94"/>
                    <a:pt x="23" y="91"/>
                    <a:pt x="17" y="90"/>
                  </a:cubicBezTo>
                  <a:cubicBezTo>
                    <a:pt x="16" y="89"/>
                    <a:pt x="15" y="88"/>
                    <a:pt x="14" y="87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40"/>
            <p:cNvSpPr/>
            <p:nvPr/>
          </p:nvSpPr>
          <p:spPr bwMode="auto">
            <a:xfrm>
              <a:off x="693738" y="4422776"/>
              <a:ext cx="101600" cy="109538"/>
            </a:xfrm>
            <a:custGeom>
              <a:avLst/>
              <a:gdLst>
                <a:gd name="T0" fmla="*/ 18 w 100"/>
                <a:gd name="T1" fmla="*/ 99 h 108"/>
                <a:gd name="T2" fmla="*/ 21 w 100"/>
                <a:gd name="T3" fmla="*/ 102 h 108"/>
                <a:gd name="T4" fmla="*/ 9 w 100"/>
                <a:gd name="T5" fmla="*/ 56 h 108"/>
                <a:gd name="T6" fmla="*/ 3 w 100"/>
                <a:gd name="T7" fmla="*/ 26 h 108"/>
                <a:gd name="T8" fmla="*/ 16 w 100"/>
                <a:gd name="T9" fmla="*/ 14 h 108"/>
                <a:gd name="T10" fmla="*/ 79 w 100"/>
                <a:gd name="T11" fmla="*/ 3 h 108"/>
                <a:gd name="T12" fmla="*/ 86 w 100"/>
                <a:gd name="T13" fmla="*/ 24 h 108"/>
                <a:gd name="T14" fmla="*/ 93 w 100"/>
                <a:gd name="T15" fmla="*/ 58 h 108"/>
                <a:gd name="T16" fmla="*/ 100 w 100"/>
                <a:gd name="T17" fmla="*/ 91 h 108"/>
                <a:gd name="T18" fmla="*/ 61 w 100"/>
                <a:gd name="T19" fmla="*/ 104 h 108"/>
                <a:gd name="T20" fmla="*/ 40 w 100"/>
                <a:gd name="T21" fmla="*/ 106 h 108"/>
                <a:gd name="T22" fmla="*/ 21 w 100"/>
                <a:gd name="T23" fmla="*/ 103 h 108"/>
                <a:gd name="T24" fmla="*/ 18 w 100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08">
                  <a:moveTo>
                    <a:pt x="18" y="99"/>
                  </a:moveTo>
                  <a:cubicBezTo>
                    <a:pt x="19" y="100"/>
                    <a:pt x="20" y="101"/>
                    <a:pt x="21" y="102"/>
                  </a:cubicBezTo>
                  <a:cubicBezTo>
                    <a:pt x="17" y="87"/>
                    <a:pt x="13" y="71"/>
                    <a:pt x="9" y="56"/>
                  </a:cubicBezTo>
                  <a:cubicBezTo>
                    <a:pt x="6" y="45"/>
                    <a:pt x="6" y="36"/>
                    <a:pt x="3" y="26"/>
                  </a:cubicBezTo>
                  <a:cubicBezTo>
                    <a:pt x="0" y="18"/>
                    <a:pt x="10" y="16"/>
                    <a:pt x="16" y="14"/>
                  </a:cubicBezTo>
                  <a:cubicBezTo>
                    <a:pt x="35" y="10"/>
                    <a:pt x="59" y="0"/>
                    <a:pt x="79" y="3"/>
                  </a:cubicBezTo>
                  <a:cubicBezTo>
                    <a:pt x="84" y="12"/>
                    <a:pt x="84" y="15"/>
                    <a:pt x="86" y="24"/>
                  </a:cubicBezTo>
                  <a:cubicBezTo>
                    <a:pt x="88" y="37"/>
                    <a:pt x="90" y="47"/>
                    <a:pt x="93" y="58"/>
                  </a:cubicBezTo>
                  <a:cubicBezTo>
                    <a:pt x="96" y="68"/>
                    <a:pt x="99" y="80"/>
                    <a:pt x="100" y="91"/>
                  </a:cubicBezTo>
                  <a:cubicBezTo>
                    <a:pt x="88" y="97"/>
                    <a:pt x="74" y="101"/>
                    <a:pt x="61" y="104"/>
                  </a:cubicBezTo>
                  <a:cubicBezTo>
                    <a:pt x="54" y="104"/>
                    <a:pt x="46" y="104"/>
                    <a:pt x="40" y="106"/>
                  </a:cubicBezTo>
                  <a:cubicBezTo>
                    <a:pt x="34" y="108"/>
                    <a:pt x="27" y="103"/>
                    <a:pt x="21" y="103"/>
                  </a:cubicBezTo>
                  <a:cubicBezTo>
                    <a:pt x="20" y="101"/>
                    <a:pt x="18" y="101"/>
                    <a:pt x="18" y="99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41"/>
            <p:cNvSpPr/>
            <p:nvPr/>
          </p:nvSpPr>
          <p:spPr bwMode="auto">
            <a:xfrm>
              <a:off x="636588" y="4230688"/>
              <a:ext cx="117475" cy="128588"/>
            </a:xfrm>
            <a:custGeom>
              <a:avLst/>
              <a:gdLst>
                <a:gd name="T0" fmla="*/ 21 w 116"/>
                <a:gd name="T1" fmla="*/ 115 h 126"/>
                <a:gd name="T2" fmla="*/ 24 w 116"/>
                <a:gd name="T3" fmla="*/ 119 h 126"/>
                <a:gd name="T4" fmla="*/ 10 w 116"/>
                <a:gd name="T5" fmla="*/ 65 h 126"/>
                <a:gd name="T6" fmla="*/ 4 w 116"/>
                <a:gd name="T7" fmla="*/ 31 h 126"/>
                <a:gd name="T8" fmla="*/ 19 w 116"/>
                <a:gd name="T9" fmla="*/ 16 h 126"/>
                <a:gd name="T10" fmla="*/ 91 w 116"/>
                <a:gd name="T11" fmla="*/ 5 h 126"/>
                <a:gd name="T12" fmla="*/ 100 w 116"/>
                <a:gd name="T13" fmla="*/ 30 h 126"/>
                <a:gd name="T14" fmla="*/ 107 w 116"/>
                <a:gd name="T15" fmla="*/ 67 h 126"/>
                <a:gd name="T16" fmla="*/ 116 w 116"/>
                <a:gd name="T17" fmla="*/ 106 h 126"/>
                <a:gd name="T18" fmla="*/ 71 w 116"/>
                <a:gd name="T19" fmla="*/ 121 h 126"/>
                <a:gd name="T20" fmla="*/ 46 w 116"/>
                <a:gd name="T21" fmla="*/ 124 h 126"/>
                <a:gd name="T22" fmla="*/ 25 w 116"/>
                <a:gd name="T23" fmla="*/ 120 h 126"/>
                <a:gd name="T24" fmla="*/ 21 w 116"/>
                <a:gd name="T25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6">
                  <a:moveTo>
                    <a:pt x="21" y="115"/>
                  </a:moveTo>
                  <a:cubicBezTo>
                    <a:pt x="22" y="117"/>
                    <a:pt x="23" y="118"/>
                    <a:pt x="24" y="119"/>
                  </a:cubicBezTo>
                  <a:cubicBezTo>
                    <a:pt x="19" y="101"/>
                    <a:pt x="14" y="83"/>
                    <a:pt x="10" y="65"/>
                  </a:cubicBezTo>
                  <a:cubicBezTo>
                    <a:pt x="7" y="53"/>
                    <a:pt x="6" y="42"/>
                    <a:pt x="4" y="31"/>
                  </a:cubicBezTo>
                  <a:cubicBezTo>
                    <a:pt x="0" y="20"/>
                    <a:pt x="11" y="18"/>
                    <a:pt x="19" y="16"/>
                  </a:cubicBezTo>
                  <a:cubicBezTo>
                    <a:pt x="40" y="11"/>
                    <a:pt x="68" y="0"/>
                    <a:pt x="91" y="5"/>
                  </a:cubicBezTo>
                  <a:cubicBezTo>
                    <a:pt x="97" y="14"/>
                    <a:pt x="97" y="19"/>
                    <a:pt x="100" y="30"/>
                  </a:cubicBezTo>
                  <a:cubicBezTo>
                    <a:pt x="102" y="43"/>
                    <a:pt x="104" y="56"/>
                    <a:pt x="107" y="67"/>
                  </a:cubicBezTo>
                  <a:cubicBezTo>
                    <a:pt x="110" y="80"/>
                    <a:pt x="114" y="93"/>
                    <a:pt x="116" y="106"/>
                  </a:cubicBezTo>
                  <a:cubicBezTo>
                    <a:pt x="102" y="113"/>
                    <a:pt x="86" y="118"/>
                    <a:pt x="71" y="121"/>
                  </a:cubicBezTo>
                  <a:cubicBezTo>
                    <a:pt x="62" y="122"/>
                    <a:pt x="54" y="121"/>
                    <a:pt x="46" y="124"/>
                  </a:cubicBezTo>
                  <a:cubicBezTo>
                    <a:pt x="39" y="126"/>
                    <a:pt x="31" y="121"/>
                    <a:pt x="25" y="120"/>
                  </a:cubicBezTo>
                  <a:cubicBezTo>
                    <a:pt x="23" y="118"/>
                    <a:pt x="22" y="117"/>
                    <a:pt x="21" y="115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42"/>
            <p:cNvSpPr/>
            <p:nvPr/>
          </p:nvSpPr>
          <p:spPr bwMode="auto">
            <a:xfrm>
              <a:off x="828675" y="4657726"/>
              <a:ext cx="82550" cy="66675"/>
            </a:xfrm>
            <a:custGeom>
              <a:avLst/>
              <a:gdLst>
                <a:gd name="T0" fmla="*/ 10 w 81"/>
                <a:gd name="T1" fmla="*/ 66 h 66"/>
                <a:gd name="T2" fmla="*/ 5 w 81"/>
                <a:gd name="T3" fmla="*/ 44 h 66"/>
                <a:gd name="T4" fmla="*/ 2 w 81"/>
                <a:gd name="T5" fmla="*/ 21 h 66"/>
                <a:gd name="T6" fmla="*/ 14 w 81"/>
                <a:gd name="T7" fmla="*/ 11 h 66"/>
                <a:gd name="T8" fmla="*/ 68 w 81"/>
                <a:gd name="T9" fmla="*/ 3 h 66"/>
                <a:gd name="T10" fmla="*/ 75 w 81"/>
                <a:gd name="T11" fmla="*/ 19 h 66"/>
                <a:gd name="T12" fmla="*/ 78 w 81"/>
                <a:gd name="T13" fmla="*/ 44 h 66"/>
                <a:gd name="T14" fmla="*/ 81 w 81"/>
                <a:gd name="T15" fmla="*/ 53 h 66"/>
                <a:gd name="T16" fmla="*/ 10 w 81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6">
                  <a:moveTo>
                    <a:pt x="10" y="66"/>
                  </a:moveTo>
                  <a:cubicBezTo>
                    <a:pt x="9" y="59"/>
                    <a:pt x="7" y="52"/>
                    <a:pt x="5" y="44"/>
                  </a:cubicBezTo>
                  <a:cubicBezTo>
                    <a:pt x="4" y="37"/>
                    <a:pt x="4" y="30"/>
                    <a:pt x="2" y="21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8" y="3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6" y="27"/>
                    <a:pt x="76" y="37"/>
                    <a:pt x="78" y="44"/>
                  </a:cubicBezTo>
                  <a:cubicBezTo>
                    <a:pt x="79" y="47"/>
                    <a:pt x="80" y="50"/>
                    <a:pt x="81" y="53"/>
                  </a:cubicBezTo>
                  <a:cubicBezTo>
                    <a:pt x="57" y="58"/>
                    <a:pt x="33" y="62"/>
                    <a:pt x="10" y="6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43"/>
            <p:cNvSpPr/>
            <p:nvPr/>
          </p:nvSpPr>
          <p:spPr bwMode="auto">
            <a:xfrm>
              <a:off x="814388" y="4586288"/>
              <a:ext cx="88900" cy="93663"/>
            </a:xfrm>
            <a:custGeom>
              <a:avLst/>
              <a:gdLst>
                <a:gd name="T0" fmla="*/ 13 w 87"/>
                <a:gd name="T1" fmla="*/ 84 h 91"/>
                <a:gd name="T2" fmla="*/ 15 w 87"/>
                <a:gd name="T3" fmla="*/ 87 h 91"/>
                <a:gd name="T4" fmla="*/ 6 w 87"/>
                <a:gd name="T5" fmla="*/ 47 h 91"/>
                <a:gd name="T6" fmla="*/ 2 w 87"/>
                <a:gd name="T7" fmla="*/ 22 h 91"/>
                <a:gd name="T8" fmla="*/ 15 w 87"/>
                <a:gd name="T9" fmla="*/ 11 h 91"/>
                <a:gd name="T10" fmla="*/ 72 w 87"/>
                <a:gd name="T11" fmla="*/ 3 h 91"/>
                <a:gd name="T12" fmla="*/ 77 w 87"/>
                <a:gd name="T13" fmla="*/ 20 h 91"/>
                <a:gd name="T14" fmla="*/ 82 w 87"/>
                <a:gd name="T15" fmla="*/ 48 h 91"/>
                <a:gd name="T16" fmla="*/ 87 w 87"/>
                <a:gd name="T17" fmla="*/ 76 h 91"/>
                <a:gd name="T18" fmla="*/ 50 w 87"/>
                <a:gd name="T19" fmla="*/ 87 h 91"/>
                <a:gd name="T20" fmla="*/ 32 w 87"/>
                <a:gd name="T21" fmla="*/ 90 h 91"/>
                <a:gd name="T22" fmla="*/ 15 w 87"/>
                <a:gd name="T23" fmla="*/ 88 h 91"/>
                <a:gd name="T24" fmla="*/ 13 w 87"/>
                <a:gd name="T2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91">
                  <a:moveTo>
                    <a:pt x="13" y="84"/>
                  </a:moveTo>
                  <a:cubicBezTo>
                    <a:pt x="14" y="86"/>
                    <a:pt x="14" y="87"/>
                    <a:pt x="15" y="87"/>
                  </a:cubicBezTo>
                  <a:cubicBezTo>
                    <a:pt x="12" y="73"/>
                    <a:pt x="9" y="60"/>
                    <a:pt x="6" y="47"/>
                  </a:cubicBezTo>
                  <a:cubicBezTo>
                    <a:pt x="4" y="38"/>
                    <a:pt x="5" y="30"/>
                    <a:pt x="2" y="22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4" y="0"/>
                    <a:pt x="72" y="3"/>
                  </a:cubicBezTo>
                  <a:cubicBezTo>
                    <a:pt x="76" y="9"/>
                    <a:pt x="76" y="12"/>
                    <a:pt x="77" y="20"/>
                  </a:cubicBezTo>
                  <a:cubicBezTo>
                    <a:pt x="80" y="30"/>
                    <a:pt x="80" y="39"/>
                    <a:pt x="82" y="48"/>
                  </a:cubicBezTo>
                  <a:cubicBezTo>
                    <a:pt x="84" y="57"/>
                    <a:pt x="87" y="67"/>
                    <a:pt x="87" y="76"/>
                  </a:cubicBezTo>
                  <a:cubicBezTo>
                    <a:pt x="76" y="81"/>
                    <a:pt x="63" y="85"/>
                    <a:pt x="50" y="87"/>
                  </a:cubicBezTo>
                  <a:cubicBezTo>
                    <a:pt x="44" y="88"/>
                    <a:pt x="37" y="88"/>
                    <a:pt x="32" y="90"/>
                  </a:cubicBezTo>
                  <a:cubicBezTo>
                    <a:pt x="26" y="91"/>
                    <a:pt x="20" y="88"/>
                    <a:pt x="15" y="88"/>
                  </a:cubicBezTo>
                  <a:cubicBezTo>
                    <a:pt x="14" y="87"/>
                    <a:pt x="13" y="86"/>
                    <a:pt x="13" y="8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44"/>
            <p:cNvSpPr/>
            <p:nvPr/>
          </p:nvSpPr>
          <p:spPr bwMode="auto">
            <a:xfrm>
              <a:off x="777875" y="4429126"/>
              <a:ext cx="96838" cy="107950"/>
            </a:xfrm>
            <a:custGeom>
              <a:avLst/>
              <a:gdLst>
                <a:gd name="T0" fmla="*/ 14 w 94"/>
                <a:gd name="T1" fmla="*/ 99 h 107"/>
                <a:gd name="T2" fmla="*/ 16 w 94"/>
                <a:gd name="T3" fmla="*/ 102 h 107"/>
                <a:gd name="T4" fmla="*/ 7 w 94"/>
                <a:gd name="T5" fmla="*/ 55 h 107"/>
                <a:gd name="T6" fmla="*/ 2 w 94"/>
                <a:gd name="T7" fmla="*/ 26 h 107"/>
                <a:gd name="T8" fmla="*/ 15 w 94"/>
                <a:gd name="T9" fmla="*/ 14 h 107"/>
                <a:gd name="T10" fmla="*/ 77 w 94"/>
                <a:gd name="T11" fmla="*/ 4 h 107"/>
                <a:gd name="T12" fmla="*/ 84 w 94"/>
                <a:gd name="T13" fmla="*/ 25 h 107"/>
                <a:gd name="T14" fmla="*/ 88 w 94"/>
                <a:gd name="T15" fmla="*/ 56 h 107"/>
                <a:gd name="T16" fmla="*/ 94 w 94"/>
                <a:gd name="T17" fmla="*/ 89 h 107"/>
                <a:gd name="T18" fmla="*/ 56 w 94"/>
                <a:gd name="T19" fmla="*/ 102 h 107"/>
                <a:gd name="T20" fmla="*/ 35 w 94"/>
                <a:gd name="T21" fmla="*/ 105 h 107"/>
                <a:gd name="T22" fmla="*/ 17 w 94"/>
                <a:gd name="T23" fmla="*/ 103 h 107"/>
                <a:gd name="T24" fmla="*/ 14 w 94"/>
                <a:gd name="T25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7">
                  <a:moveTo>
                    <a:pt x="14" y="99"/>
                  </a:moveTo>
                  <a:cubicBezTo>
                    <a:pt x="15" y="100"/>
                    <a:pt x="15" y="101"/>
                    <a:pt x="16" y="102"/>
                  </a:cubicBezTo>
                  <a:cubicBezTo>
                    <a:pt x="14" y="86"/>
                    <a:pt x="10" y="71"/>
                    <a:pt x="7" y="55"/>
                  </a:cubicBezTo>
                  <a:cubicBezTo>
                    <a:pt x="4" y="45"/>
                    <a:pt x="4" y="36"/>
                    <a:pt x="2" y="26"/>
                  </a:cubicBezTo>
                  <a:cubicBezTo>
                    <a:pt x="0" y="16"/>
                    <a:pt x="8" y="15"/>
                    <a:pt x="15" y="14"/>
                  </a:cubicBezTo>
                  <a:cubicBezTo>
                    <a:pt x="33" y="9"/>
                    <a:pt x="58" y="0"/>
                    <a:pt x="77" y="4"/>
                  </a:cubicBezTo>
                  <a:cubicBezTo>
                    <a:pt x="83" y="11"/>
                    <a:pt x="82" y="16"/>
                    <a:pt x="84" y="25"/>
                  </a:cubicBezTo>
                  <a:cubicBezTo>
                    <a:pt x="86" y="35"/>
                    <a:pt x="87" y="46"/>
                    <a:pt x="88" y="56"/>
                  </a:cubicBezTo>
                  <a:cubicBezTo>
                    <a:pt x="91" y="68"/>
                    <a:pt x="94" y="79"/>
                    <a:pt x="94" y="89"/>
                  </a:cubicBezTo>
                  <a:cubicBezTo>
                    <a:pt x="83" y="96"/>
                    <a:pt x="69" y="100"/>
                    <a:pt x="56" y="102"/>
                  </a:cubicBezTo>
                  <a:cubicBezTo>
                    <a:pt x="49" y="104"/>
                    <a:pt x="41" y="103"/>
                    <a:pt x="35" y="105"/>
                  </a:cubicBezTo>
                  <a:cubicBezTo>
                    <a:pt x="29" y="107"/>
                    <a:pt x="23" y="103"/>
                    <a:pt x="17" y="103"/>
                  </a:cubicBezTo>
                  <a:cubicBezTo>
                    <a:pt x="16" y="101"/>
                    <a:pt x="14" y="100"/>
                    <a:pt x="14" y="99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45"/>
            <p:cNvSpPr/>
            <p:nvPr/>
          </p:nvSpPr>
          <p:spPr bwMode="auto">
            <a:xfrm>
              <a:off x="739775" y="4260851"/>
              <a:ext cx="111125" cy="125413"/>
            </a:xfrm>
            <a:custGeom>
              <a:avLst/>
              <a:gdLst>
                <a:gd name="T0" fmla="*/ 16 w 109"/>
                <a:gd name="T1" fmla="*/ 113 h 123"/>
                <a:gd name="T2" fmla="*/ 19 w 109"/>
                <a:gd name="T3" fmla="*/ 117 h 123"/>
                <a:gd name="T4" fmla="*/ 8 w 109"/>
                <a:gd name="T5" fmla="*/ 63 h 123"/>
                <a:gd name="T6" fmla="*/ 2 w 109"/>
                <a:gd name="T7" fmla="*/ 30 h 123"/>
                <a:gd name="T8" fmla="*/ 18 w 109"/>
                <a:gd name="T9" fmla="*/ 17 h 123"/>
                <a:gd name="T10" fmla="*/ 88 w 109"/>
                <a:gd name="T11" fmla="*/ 5 h 123"/>
                <a:gd name="T12" fmla="*/ 96 w 109"/>
                <a:gd name="T13" fmla="*/ 28 h 123"/>
                <a:gd name="T14" fmla="*/ 101 w 109"/>
                <a:gd name="T15" fmla="*/ 66 h 123"/>
                <a:gd name="T16" fmla="*/ 109 w 109"/>
                <a:gd name="T17" fmla="*/ 103 h 123"/>
                <a:gd name="T18" fmla="*/ 64 w 109"/>
                <a:gd name="T19" fmla="*/ 118 h 123"/>
                <a:gd name="T20" fmla="*/ 40 w 109"/>
                <a:gd name="T21" fmla="*/ 121 h 123"/>
                <a:gd name="T22" fmla="*/ 19 w 109"/>
                <a:gd name="T23" fmla="*/ 117 h 123"/>
                <a:gd name="T24" fmla="*/ 16 w 109"/>
                <a:gd name="T25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16" y="113"/>
                  </a:moveTo>
                  <a:cubicBezTo>
                    <a:pt x="16" y="114"/>
                    <a:pt x="18" y="115"/>
                    <a:pt x="19" y="117"/>
                  </a:cubicBezTo>
                  <a:cubicBezTo>
                    <a:pt x="15" y="99"/>
                    <a:pt x="12" y="82"/>
                    <a:pt x="8" y="63"/>
                  </a:cubicBezTo>
                  <a:cubicBezTo>
                    <a:pt x="5" y="52"/>
                    <a:pt x="4" y="41"/>
                    <a:pt x="2" y="30"/>
                  </a:cubicBezTo>
                  <a:cubicBezTo>
                    <a:pt x="0" y="20"/>
                    <a:pt x="10" y="19"/>
                    <a:pt x="18" y="17"/>
                  </a:cubicBezTo>
                  <a:cubicBezTo>
                    <a:pt x="38" y="12"/>
                    <a:pt x="66" y="0"/>
                    <a:pt x="88" y="5"/>
                  </a:cubicBezTo>
                  <a:cubicBezTo>
                    <a:pt x="95" y="13"/>
                    <a:pt x="94" y="18"/>
                    <a:pt x="96" y="28"/>
                  </a:cubicBezTo>
                  <a:cubicBezTo>
                    <a:pt x="99" y="40"/>
                    <a:pt x="98" y="53"/>
                    <a:pt x="101" y="66"/>
                  </a:cubicBezTo>
                  <a:cubicBezTo>
                    <a:pt x="104" y="78"/>
                    <a:pt x="108" y="92"/>
                    <a:pt x="109" y="103"/>
                  </a:cubicBezTo>
                  <a:cubicBezTo>
                    <a:pt x="95" y="111"/>
                    <a:pt x="79" y="115"/>
                    <a:pt x="64" y="118"/>
                  </a:cubicBezTo>
                  <a:cubicBezTo>
                    <a:pt x="56" y="119"/>
                    <a:pt x="47" y="118"/>
                    <a:pt x="40" y="121"/>
                  </a:cubicBezTo>
                  <a:cubicBezTo>
                    <a:pt x="33" y="123"/>
                    <a:pt x="26" y="118"/>
                    <a:pt x="19" y="117"/>
                  </a:cubicBezTo>
                  <a:cubicBezTo>
                    <a:pt x="18" y="115"/>
                    <a:pt x="17" y="115"/>
                    <a:pt x="16" y="113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46"/>
            <p:cNvSpPr/>
            <p:nvPr/>
          </p:nvSpPr>
          <p:spPr bwMode="auto">
            <a:xfrm>
              <a:off x="723900" y="4191001"/>
              <a:ext cx="111125" cy="103188"/>
            </a:xfrm>
            <a:custGeom>
              <a:avLst/>
              <a:gdLst>
                <a:gd name="T0" fmla="*/ 13 w 110"/>
                <a:gd name="T1" fmla="*/ 92 h 102"/>
                <a:gd name="T2" fmla="*/ 16 w 110"/>
                <a:gd name="T3" fmla="*/ 95 h 102"/>
                <a:gd name="T4" fmla="*/ 3 w 110"/>
                <a:gd name="T5" fmla="*/ 36 h 102"/>
                <a:gd name="T6" fmla="*/ 0 w 110"/>
                <a:gd name="T7" fmla="*/ 16 h 102"/>
                <a:gd name="T8" fmla="*/ 95 w 110"/>
                <a:gd name="T9" fmla="*/ 0 h 102"/>
                <a:gd name="T10" fmla="*/ 102 w 110"/>
                <a:gd name="T11" fmla="*/ 40 h 102"/>
                <a:gd name="T12" fmla="*/ 110 w 110"/>
                <a:gd name="T13" fmla="*/ 81 h 102"/>
                <a:gd name="T14" fmla="*/ 63 w 110"/>
                <a:gd name="T15" fmla="*/ 96 h 102"/>
                <a:gd name="T16" fmla="*/ 38 w 110"/>
                <a:gd name="T17" fmla="*/ 99 h 102"/>
                <a:gd name="T18" fmla="*/ 17 w 110"/>
                <a:gd name="T19" fmla="*/ 97 h 102"/>
                <a:gd name="T20" fmla="*/ 13 w 110"/>
                <a:gd name="T2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3" y="92"/>
                  </a:moveTo>
                  <a:cubicBezTo>
                    <a:pt x="14" y="93"/>
                    <a:pt x="14" y="94"/>
                    <a:pt x="16" y="95"/>
                  </a:cubicBezTo>
                  <a:cubicBezTo>
                    <a:pt x="11" y="76"/>
                    <a:pt x="7" y="57"/>
                    <a:pt x="3" y="36"/>
                  </a:cubicBezTo>
                  <a:cubicBezTo>
                    <a:pt x="2" y="30"/>
                    <a:pt x="1" y="23"/>
                    <a:pt x="0" y="16"/>
                  </a:cubicBezTo>
                  <a:cubicBezTo>
                    <a:pt x="32" y="11"/>
                    <a:pt x="64" y="5"/>
                    <a:pt x="95" y="0"/>
                  </a:cubicBezTo>
                  <a:cubicBezTo>
                    <a:pt x="98" y="14"/>
                    <a:pt x="99" y="28"/>
                    <a:pt x="102" y="40"/>
                  </a:cubicBezTo>
                  <a:cubicBezTo>
                    <a:pt x="105" y="53"/>
                    <a:pt x="109" y="68"/>
                    <a:pt x="110" y="81"/>
                  </a:cubicBezTo>
                  <a:cubicBezTo>
                    <a:pt x="95" y="88"/>
                    <a:pt x="78" y="93"/>
                    <a:pt x="63" y="96"/>
                  </a:cubicBezTo>
                  <a:cubicBezTo>
                    <a:pt x="55" y="98"/>
                    <a:pt x="45" y="96"/>
                    <a:pt x="38" y="99"/>
                  </a:cubicBezTo>
                  <a:cubicBezTo>
                    <a:pt x="31" y="102"/>
                    <a:pt x="24" y="97"/>
                    <a:pt x="17" y="97"/>
                  </a:cubicBezTo>
                  <a:cubicBezTo>
                    <a:pt x="15" y="94"/>
                    <a:pt x="14" y="94"/>
                    <a:pt x="13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47"/>
            <p:cNvSpPr/>
            <p:nvPr/>
          </p:nvSpPr>
          <p:spPr bwMode="auto">
            <a:xfrm>
              <a:off x="569913" y="4540251"/>
              <a:ext cx="96838" cy="92075"/>
            </a:xfrm>
            <a:custGeom>
              <a:avLst/>
              <a:gdLst>
                <a:gd name="T0" fmla="*/ 0 w 96"/>
                <a:gd name="T1" fmla="*/ 8 h 90"/>
                <a:gd name="T2" fmla="*/ 70 w 96"/>
                <a:gd name="T3" fmla="*/ 0 h 90"/>
                <a:gd name="T4" fmla="*/ 79 w 96"/>
                <a:gd name="T5" fmla="*/ 18 h 90"/>
                <a:gd name="T6" fmla="*/ 87 w 96"/>
                <a:gd name="T7" fmla="*/ 48 h 90"/>
                <a:gd name="T8" fmla="*/ 96 w 96"/>
                <a:gd name="T9" fmla="*/ 78 h 90"/>
                <a:gd name="T10" fmla="*/ 28 w 96"/>
                <a:gd name="T11" fmla="*/ 90 h 90"/>
                <a:gd name="T12" fmla="*/ 0 w 96"/>
                <a:gd name="T13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0">
                  <a:moveTo>
                    <a:pt x="0" y="8"/>
                  </a:moveTo>
                  <a:cubicBezTo>
                    <a:pt x="14" y="2"/>
                    <a:pt x="63" y="3"/>
                    <a:pt x="70" y="0"/>
                  </a:cubicBezTo>
                  <a:cubicBezTo>
                    <a:pt x="76" y="7"/>
                    <a:pt x="76" y="10"/>
                    <a:pt x="79" y="18"/>
                  </a:cubicBezTo>
                  <a:cubicBezTo>
                    <a:pt x="82" y="29"/>
                    <a:pt x="83" y="39"/>
                    <a:pt x="87" y="48"/>
                  </a:cubicBezTo>
                  <a:cubicBezTo>
                    <a:pt x="90" y="58"/>
                    <a:pt x="94" y="68"/>
                    <a:pt x="96" y="78"/>
                  </a:cubicBezTo>
                  <a:cubicBezTo>
                    <a:pt x="54" y="81"/>
                    <a:pt x="36" y="90"/>
                    <a:pt x="28" y="90"/>
                  </a:cubicBezTo>
                  <a:cubicBezTo>
                    <a:pt x="18" y="63"/>
                    <a:pt x="9" y="36"/>
                    <a:pt x="0" y="8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48"/>
            <p:cNvSpPr/>
            <p:nvPr/>
          </p:nvSpPr>
          <p:spPr bwMode="auto">
            <a:xfrm>
              <a:off x="714375" y="4513263"/>
              <a:ext cx="98425" cy="117475"/>
            </a:xfrm>
            <a:custGeom>
              <a:avLst/>
              <a:gdLst>
                <a:gd name="T0" fmla="*/ 10 w 97"/>
                <a:gd name="T1" fmla="*/ 48 h 116"/>
                <a:gd name="T2" fmla="*/ 3 w 97"/>
                <a:gd name="T3" fmla="*/ 12 h 116"/>
                <a:gd name="T4" fmla="*/ 78 w 97"/>
                <a:gd name="T5" fmla="*/ 0 h 116"/>
                <a:gd name="T6" fmla="*/ 85 w 97"/>
                <a:gd name="T7" fmla="*/ 19 h 116"/>
                <a:gd name="T8" fmla="*/ 90 w 97"/>
                <a:gd name="T9" fmla="*/ 48 h 116"/>
                <a:gd name="T10" fmla="*/ 97 w 97"/>
                <a:gd name="T11" fmla="*/ 79 h 116"/>
                <a:gd name="T12" fmla="*/ 10 w 97"/>
                <a:gd name="T13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6">
                  <a:moveTo>
                    <a:pt x="10" y="48"/>
                  </a:moveTo>
                  <a:cubicBezTo>
                    <a:pt x="7" y="37"/>
                    <a:pt x="5" y="21"/>
                    <a:pt x="3" y="12"/>
                  </a:cubicBezTo>
                  <a:cubicBezTo>
                    <a:pt x="0" y="1"/>
                    <a:pt x="68" y="4"/>
                    <a:pt x="78" y="0"/>
                  </a:cubicBezTo>
                  <a:cubicBezTo>
                    <a:pt x="83" y="7"/>
                    <a:pt x="83" y="11"/>
                    <a:pt x="85" y="19"/>
                  </a:cubicBezTo>
                  <a:cubicBezTo>
                    <a:pt x="87" y="29"/>
                    <a:pt x="88" y="39"/>
                    <a:pt x="90" y="48"/>
                  </a:cubicBezTo>
                  <a:cubicBezTo>
                    <a:pt x="93" y="59"/>
                    <a:pt x="96" y="69"/>
                    <a:pt x="97" y="79"/>
                  </a:cubicBezTo>
                  <a:cubicBezTo>
                    <a:pt x="9" y="87"/>
                    <a:pt x="28" y="116"/>
                    <a:pt x="10" y="4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49"/>
            <p:cNvSpPr/>
            <p:nvPr/>
          </p:nvSpPr>
          <p:spPr bwMode="auto">
            <a:xfrm>
              <a:off x="912813" y="4351338"/>
              <a:ext cx="96838" cy="134938"/>
            </a:xfrm>
            <a:custGeom>
              <a:avLst/>
              <a:gdLst>
                <a:gd name="T0" fmla="*/ 6 w 94"/>
                <a:gd name="T1" fmla="*/ 55 h 133"/>
                <a:gd name="T2" fmla="*/ 2 w 94"/>
                <a:gd name="T3" fmla="*/ 14 h 133"/>
                <a:gd name="T4" fmla="*/ 81 w 94"/>
                <a:gd name="T5" fmla="*/ 0 h 133"/>
                <a:gd name="T6" fmla="*/ 86 w 94"/>
                <a:gd name="T7" fmla="*/ 22 h 133"/>
                <a:gd name="T8" fmla="*/ 89 w 94"/>
                <a:gd name="T9" fmla="*/ 56 h 133"/>
                <a:gd name="T10" fmla="*/ 94 w 94"/>
                <a:gd name="T11" fmla="*/ 92 h 133"/>
                <a:gd name="T12" fmla="*/ 6 w 94"/>
                <a:gd name="T13" fmla="*/ 5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33">
                  <a:moveTo>
                    <a:pt x="6" y="55"/>
                  </a:moveTo>
                  <a:cubicBezTo>
                    <a:pt x="4" y="44"/>
                    <a:pt x="2" y="25"/>
                    <a:pt x="2" y="14"/>
                  </a:cubicBezTo>
                  <a:cubicBezTo>
                    <a:pt x="0" y="2"/>
                    <a:pt x="71" y="5"/>
                    <a:pt x="81" y="0"/>
                  </a:cubicBezTo>
                  <a:cubicBezTo>
                    <a:pt x="86" y="9"/>
                    <a:pt x="85" y="12"/>
                    <a:pt x="86" y="22"/>
                  </a:cubicBezTo>
                  <a:cubicBezTo>
                    <a:pt x="88" y="34"/>
                    <a:pt x="87" y="45"/>
                    <a:pt x="89" y="56"/>
                  </a:cubicBezTo>
                  <a:cubicBezTo>
                    <a:pt x="91" y="67"/>
                    <a:pt x="93" y="80"/>
                    <a:pt x="94" y="92"/>
                  </a:cubicBezTo>
                  <a:cubicBezTo>
                    <a:pt x="1" y="98"/>
                    <a:pt x="17" y="133"/>
                    <a:pt x="6" y="55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50"/>
            <p:cNvSpPr/>
            <p:nvPr/>
          </p:nvSpPr>
          <p:spPr bwMode="auto">
            <a:xfrm>
              <a:off x="798513" y="4519613"/>
              <a:ext cx="92075" cy="115888"/>
            </a:xfrm>
            <a:custGeom>
              <a:avLst/>
              <a:gdLst>
                <a:gd name="T0" fmla="*/ 8 w 92"/>
                <a:gd name="T1" fmla="*/ 47 h 115"/>
                <a:gd name="T2" fmla="*/ 2 w 92"/>
                <a:gd name="T3" fmla="*/ 13 h 115"/>
                <a:gd name="T4" fmla="*/ 75 w 92"/>
                <a:gd name="T5" fmla="*/ 0 h 115"/>
                <a:gd name="T6" fmla="*/ 81 w 92"/>
                <a:gd name="T7" fmla="*/ 19 h 115"/>
                <a:gd name="T8" fmla="*/ 86 w 92"/>
                <a:gd name="T9" fmla="*/ 49 h 115"/>
                <a:gd name="T10" fmla="*/ 92 w 92"/>
                <a:gd name="T11" fmla="*/ 79 h 115"/>
                <a:gd name="T12" fmla="*/ 8 w 92"/>
                <a:gd name="T13" fmla="*/ 4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15">
                  <a:moveTo>
                    <a:pt x="8" y="47"/>
                  </a:moveTo>
                  <a:cubicBezTo>
                    <a:pt x="6" y="38"/>
                    <a:pt x="4" y="22"/>
                    <a:pt x="2" y="13"/>
                  </a:cubicBezTo>
                  <a:cubicBezTo>
                    <a:pt x="0" y="3"/>
                    <a:pt x="66" y="5"/>
                    <a:pt x="75" y="0"/>
                  </a:cubicBezTo>
                  <a:cubicBezTo>
                    <a:pt x="80" y="7"/>
                    <a:pt x="80" y="11"/>
                    <a:pt x="81" y="19"/>
                  </a:cubicBezTo>
                  <a:cubicBezTo>
                    <a:pt x="83" y="29"/>
                    <a:pt x="84" y="39"/>
                    <a:pt x="86" y="49"/>
                  </a:cubicBezTo>
                  <a:cubicBezTo>
                    <a:pt x="88" y="59"/>
                    <a:pt x="91" y="69"/>
                    <a:pt x="92" y="79"/>
                  </a:cubicBezTo>
                  <a:cubicBezTo>
                    <a:pt x="5" y="85"/>
                    <a:pt x="22" y="115"/>
                    <a:pt x="8" y="47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51"/>
            <p:cNvSpPr/>
            <p:nvPr/>
          </p:nvSpPr>
          <p:spPr bwMode="auto">
            <a:xfrm>
              <a:off x="669925" y="4629151"/>
              <a:ext cx="95250" cy="106363"/>
            </a:xfrm>
            <a:custGeom>
              <a:avLst/>
              <a:gdLst>
                <a:gd name="T0" fmla="*/ 9 w 93"/>
                <a:gd name="T1" fmla="*/ 44 h 105"/>
                <a:gd name="T2" fmla="*/ 1 w 93"/>
                <a:gd name="T3" fmla="*/ 13 h 105"/>
                <a:gd name="T4" fmla="*/ 73 w 93"/>
                <a:gd name="T5" fmla="*/ 0 h 105"/>
                <a:gd name="T6" fmla="*/ 80 w 93"/>
                <a:gd name="T7" fmla="*/ 18 h 105"/>
                <a:gd name="T8" fmla="*/ 86 w 93"/>
                <a:gd name="T9" fmla="*/ 44 h 105"/>
                <a:gd name="T10" fmla="*/ 93 w 93"/>
                <a:gd name="T11" fmla="*/ 72 h 105"/>
                <a:gd name="T12" fmla="*/ 9 w 93"/>
                <a:gd name="T13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05">
                  <a:moveTo>
                    <a:pt x="9" y="44"/>
                  </a:moveTo>
                  <a:cubicBezTo>
                    <a:pt x="7" y="35"/>
                    <a:pt x="4" y="21"/>
                    <a:pt x="1" y="13"/>
                  </a:cubicBezTo>
                  <a:cubicBezTo>
                    <a:pt x="0" y="3"/>
                    <a:pt x="64" y="5"/>
                    <a:pt x="73" y="0"/>
                  </a:cubicBezTo>
                  <a:cubicBezTo>
                    <a:pt x="78" y="7"/>
                    <a:pt x="78" y="10"/>
                    <a:pt x="80" y="18"/>
                  </a:cubicBezTo>
                  <a:cubicBezTo>
                    <a:pt x="82" y="27"/>
                    <a:pt x="83" y="36"/>
                    <a:pt x="86" y="44"/>
                  </a:cubicBezTo>
                  <a:cubicBezTo>
                    <a:pt x="88" y="54"/>
                    <a:pt x="92" y="63"/>
                    <a:pt x="93" y="72"/>
                  </a:cubicBezTo>
                  <a:cubicBezTo>
                    <a:pt x="9" y="78"/>
                    <a:pt x="27" y="105"/>
                    <a:pt x="9" y="44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52"/>
            <p:cNvSpPr/>
            <p:nvPr/>
          </p:nvSpPr>
          <p:spPr bwMode="auto">
            <a:xfrm>
              <a:off x="623888" y="4476751"/>
              <a:ext cx="104775" cy="123825"/>
            </a:xfrm>
            <a:custGeom>
              <a:avLst/>
              <a:gdLst>
                <a:gd name="T0" fmla="*/ 12 w 103"/>
                <a:gd name="T1" fmla="*/ 49 h 121"/>
                <a:gd name="T2" fmla="*/ 3 w 103"/>
                <a:gd name="T3" fmla="*/ 13 h 121"/>
                <a:gd name="T4" fmla="*/ 79 w 103"/>
                <a:gd name="T5" fmla="*/ 0 h 121"/>
                <a:gd name="T6" fmla="*/ 87 w 103"/>
                <a:gd name="T7" fmla="*/ 20 h 121"/>
                <a:gd name="T8" fmla="*/ 95 w 103"/>
                <a:gd name="T9" fmla="*/ 51 h 121"/>
                <a:gd name="T10" fmla="*/ 103 w 103"/>
                <a:gd name="T11" fmla="*/ 84 h 121"/>
                <a:gd name="T12" fmla="*/ 12 w 103"/>
                <a:gd name="T13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21">
                  <a:moveTo>
                    <a:pt x="12" y="49"/>
                  </a:moveTo>
                  <a:cubicBezTo>
                    <a:pt x="9" y="39"/>
                    <a:pt x="5" y="23"/>
                    <a:pt x="3" y="13"/>
                  </a:cubicBezTo>
                  <a:cubicBezTo>
                    <a:pt x="0" y="2"/>
                    <a:pt x="71" y="5"/>
                    <a:pt x="79" y="0"/>
                  </a:cubicBezTo>
                  <a:cubicBezTo>
                    <a:pt x="85" y="8"/>
                    <a:pt x="85" y="11"/>
                    <a:pt x="87" y="20"/>
                  </a:cubicBezTo>
                  <a:cubicBezTo>
                    <a:pt x="90" y="31"/>
                    <a:pt x="92" y="42"/>
                    <a:pt x="95" y="51"/>
                  </a:cubicBezTo>
                  <a:cubicBezTo>
                    <a:pt x="98" y="61"/>
                    <a:pt x="102" y="72"/>
                    <a:pt x="103" y="84"/>
                  </a:cubicBezTo>
                  <a:cubicBezTo>
                    <a:pt x="13" y="90"/>
                    <a:pt x="33" y="121"/>
                    <a:pt x="12" y="4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53"/>
            <p:cNvSpPr/>
            <p:nvPr/>
          </p:nvSpPr>
          <p:spPr bwMode="auto">
            <a:xfrm>
              <a:off x="452438" y="4238626"/>
              <a:ext cx="109538" cy="77788"/>
            </a:xfrm>
            <a:custGeom>
              <a:avLst/>
              <a:gdLst>
                <a:gd name="T0" fmla="*/ 90 w 108"/>
                <a:gd name="T1" fmla="*/ 0 h 77"/>
                <a:gd name="T2" fmla="*/ 95 w 108"/>
                <a:gd name="T3" fmla="*/ 18 h 77"/>
                <a:gd name="T4" fmla="*/ 108 w 108"/>
                <a:gd name="T5" fmla="*/ 60 h 77"/>
                <a:gd name="T6" fmla="*/ 21 w 108"/>
                <a:gd name="T7" fmla="*/ 75 h 77"/>
                <a:gd name="T8" fmla="*/ 0 w 108"/>
                <a:gd name="T9" fmla="*/ 16 h 77"/>
                <a:gd name="T10" fmla="*/ 90 w 108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7">
                  <a:moveTo>
                    <a:pt x="90" y="0"/>
                  </a:moveTo>
                  <a:cubicBezTo>
                    <a:pt x="92" y="6"/>
                    <a:pt x="94" y="12"/>
                    <a:pt x="95" y="18"/>
                  </a:cubicBezTo>
                  <a:cubicBezTo>
                    <a:pt x="100" y="31"/>
                    <a:pt x="106" y="46"/>
                    <a:pt x="108" y="60"/>
                  </a:cubicBezTo>
                  <a:cubicBezTo>
                    <a:pt x="50" y="64"/>
                    <a:pt x="31" y="77"/>
                    <a:pt x="21" y="75"/>
                  </a:cubicBezTo>
                  <a:cubicBezTo>
                    <a:pt x="13" y="56"/>
                    <a:pt x="7" y="36"/>
                    <a:pt x="0" y="16"/>
                  </a:cubicBezTo>
                  <a:cubicBezTo>
                    <a:pt x="30" y="10"/>
                    <a:pt x="59" y="4"/>
                    <a:pt x="90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54"/>
            <p:cNvSpPr/>
            <p:nvPr/>
          </p:nvSpPr>
          <p:spPr bwMode="auto">
            <a:xfrm>
              <a:off x="530225" y="4421188"/>
              <a:ext cx="93663" cy="66675"/>
            </a:xfrm>
            <a:custGeom>
              <a:avLst/>
              <a:gdLst>
                <a:gd name="T0" fmla="*/ 0 w 92"/>
                <a:gd name="T1" fmla="*/ 10 h 67"/>
                <a:gd name="T2" fmla="*/ 74 w 92"/>
                <a:gd name="T3" fmla="*/ 0 h 67"/>
                <a:gd name="T4" fmla="*/ 81 w 92"/>
                <a:gd name="T5" fmla="*/ 13 h 67"/>
                <a:gd name="T6" fmla="*/ 85 w 92"/>
                <a:gd name="T7" fmla="*/ 33 h 67"/>
                <a:gd name="T8" fmla="*/ 92 w 92"/>
                <a:gd name="T9" fmla="*/ 54 h 67"/>
                <a:gd name="T10" fmla="*/ 19 w 92"/>
                <a:gd name="T11" fmla="*/ 67 h 67"/>
                <a:gd name="T12" fmla="*/ 0 w 92"/>
                <a:gd name="T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67">
                  <a:moveTo>
                    <a:pt x="0" y="10"/>
                  </a:moveTo>
                  <a:cubicBezTo>
                    <a:pt x="18" y="6"/>
                    <a:pt x="65" y="3"/>
                    <a:pt x="74" y="0"/>
                  </a:cubicBezTo>
                  <a:cubicBezTo>
                    <a:pt x="79" y="4"/>
                    <a:pt x="79" y="7"/>
                    <a:pt x="81" y="13"/>
                  </a:cubicBezTo>
                  <a:cubicBezTo>
                    <a:pt x="82" y="20"/>
                    <a:pt x="82" y="27"/>
                    <a:pt x="85" y="33"/>
                  </a:cubicBezTo>
                  <a:cubicBezTo>
                    <a:pt x="88" y="40"/>
                    <a:pt x="90" y="47"/>
                    <a:pt x="92" y="54"/>
                  </a:cubicBezTo>
                  <a:cubicBezTo>
                    <a:pt x="49" y="59"/>
                    <a:pt x="29" y="66"/>
                    <a:pt x="19" y="67"/>
                  </a:cubicBezTo>
                  <a:cubicBezTo>
                    <a:pt x="13" y="49"/>
                    <a:pt x="7" y="29"/>
                    <a:pt x="0" y="1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55"/>
            <p:cNvSpPr/>
            <p:nvPr/>
          </p:nvSpPr>
          <p:spPr bwMode="auto">
            <a:xfrm>
              <a:off x="658813" y="4335463"/>
              <a:ext cx="115888" cy="150813"/>
            </a:xfrm>
            <a:custGeom>
              <a:avLst/>
              <a:gdLst>
                <a:gd name="T0" fmla="*/ 27 w 114"/>
                <a:gd name="T1" fmla="*/ 69 h 148"/>
                <a:gd name="T2" fmla="*/ 2 w 114"/>
                <a:gd name="T3" fmla="*/ 16 h 148"/>
                <a:gd name="T4" fmla="*/ 90 w 114"/>
                <a:gd name="T5" fmla="*/ 0 h 148"/>
                <a:gd name="T6" fmla="*/ 98 w 114"/>
                <a:gd name="T7" fmla="*/ 23 h 148"/>
                <a:gd name="T8" fmla="*/ 105 w 114"/>
                <a:gd name="T9" fmla="*/ 58 h 148"/>
                <a:gd name="T10" fmla="*/ 114 w 114"/>
                <a:gd name="T11" fmla="*/ 94 h 148"/>
                <a:gd name="T12" fmla="*/ 27 w 114"/>
                <a:gd name="T13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48">
                  <a:moveTo>
                    <a:pt x="27" y="69"/>
                  </a:moveTo>
                  <a:cubicBezTo>
                    <a:pt x="13" y="64"/>
                    <a:pt x="5" y="27"/>
                    <a:pt x="2" y="16"/>
                  </a:cubicBezTo>
                  <a:cubicBezTo>
                    <a:pt x="0" y="4"/>
                    <a:pt x="81" y="5"/>
                    <a:pt x="90" y="0"/>
                  </a:cubicBezTo>
                  <a:cubicBezTo>
                    <a:pt x="96" y="9"/>
                    <a:pt x="95" y="13"/>
                    <a:pt x="98" y="23"/>
                  </a:cubicBezTo>
                  <a:cubicBezTo>
                    <a:pt x="101" y="35"/>
                    <a:pt x="102" y="46"/>
                    <a:pt x="105" y="58"/>
                  </a:cubicBezTo>
                  <a:cubicBezTo>
                    <a:pt x="109" y="70"/>
                    <a:pt x="112" y="82"/>
                    <a:pt x="114" y="94"/>
                  </a:cubicBezTo>
                  <a:cubicBezTo>
                    <a:pt x="24" y="100"/>
                    <a:pt x="47" y="148"/>
                    <a:pt x="27" y="69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56"/>
            <p:cNvSpPr/>
            <p:nvPr/>
          </p:nvSpPr>
          <p:spPr bwMode="auto">
            <a:xfrm>
              <a:off x="546100" y="4467226"/>
              <a:ext cx="101600" cy="100013"/>
            </a:xfrm>
            <a:custGeom>
              <a:avLst/>
              <a:gdLst>
                <a:gd name="T0" fmla="*/ 0 w 101"/>
                <a:gd name="T1" fmla="*/ 10 h 98"/>
                <a:gd name="T2" fmla="*/ 74 w 101"/>
                <a:gd name="T3" fmla="*/ 0 h 98"/>
                <a:gd name="T4" fmla="*/ 83 w 101"/>
                <a:gd name="T5" fmla="*/ 21 h 98"/>
                <a:gd name="T6" fmla="*/ 91 w 101"/>
                <a:gd name="T7" fmla="*/ 52 h 98"/>
                <a:gd name="T8" fmla="*/ 101 w 101"/>
                <a:gd name="T9" fmla="*/ 86 h 98"/>
                <a:gd name="T10" fmla="*/ 30 w 101"/>
                <a:gd name="T11" fmla="*/ 98 h 98"/>
                <a:gd name="T12" fmla="*/ 0 w 101"/>
                <a:gd name="T13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8">
                  <a:moveTo>
                    <a:pt x="0" y="10"/>
                  </a:moveTo>
                  <a:cubicBezTo>
                    <a:pt x="15" y="3"/>
                    <a:pt x="66" y="5"/>
                    <a:pt x="74" y="0"/>
                  </a:cubicBezTo>
                  <a:cubicBezTo>
                    <a:pt x="80" y="8"/>
                    <a:pt x="80" y="12"/>
                    <a:pt x="83" y="21"/>
                  </a:cubicBezTo>
                  <a:cubicBezTo>
                    <a:pt x="86" y="31"/>
                    <a:pt x="87" y="42"/>
                    <a:pt x="91" y="52"/>
                  </a:cubicBezTo>
                  <a:cubicBezTo>
                    <a:pt x="95" y="63"/>
                    <a:pt x="99" y="75"/>
                    <a:pt x="101" y="86"/>
                  </a:cubicBezTo>
                  <a:cubicBezTo>
                    <a:pt x="57" y="89"/>
                    <a:pt x="39" y="97"/>
                    <a:pt x="30" y="98"/>
                  </a:cubicBezTo>
                  <a:cubicBezTo>
                    <a:pt x="20" y="70"/>
                    <a:pt x="10" y="40"/>
                    <a:pt x="0" y="1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57"/>
            <p:cNvSpPr/>
            <p:nvPr/>
          </p:nvSpPr>
          <p:spPr bwMode="auto">
            <a:xfrm>
              <a:off x="628650" y="4206876"/>
              <a:ext cx="104775" cy="77788"/>
            </a:xfrm>
            <a:custGeom>
              <a:avLst/>
              <a:gdLst>
                <a:gd name="T0" fmla="*/ 97 w 104"/>
                <a:gd name="T1" fmla="*/ 0 h 76"/>
                <a:gd name="T2" fmla="*/ 104 w 104"/>
                <a:gd name="T3" fmla="*/ 36 h 76"/>
                <a:gd name="T4" fmla="*/ 0 w 104"/>
                <a:gd name="T5" fmla="*/ 17 h 76"/>
                <a:gd name="T6" fmla="*/ 97 w 10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76">
                  <a:moveTo>
                    <a:pt x="97" y="0"/>
                  </a:moveTo>
                  <a:cubicBezTo>
                    <a:pt x="100" y="11"/>
                    <a:pt x="103" y="23"/>
                    <a:pt x="104" y="36"/>
                  </a:cubicBezTo>
                  <a:cubicBezTo>
                    <a:pt x="6" y="42"/>
                    <a:pt x="15" y="76"/>
                    <a:pt x="0" y="17"/>
                  </a:cubicBezTo>
                  <a:cubicBezTo>
                    <a:pt x="33" y="11"/>
                    <a:pt x="65" y="5"/>
                    <a:pt x="97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58"/>
            <p:cNvSpPr/>
            <p:nvPr/>
          </p:nvSpPr>
          <p:spPr bwMode="auto">
            <a:xfrm>
              <a:off x="896938" y="4645026"/>
              <a:ext cx="82550" cy="66675"/>
            </a:xfrm>
            <a:custGeom>
              <a:avLst/>
              <a:gdLst>
                <a:gd name="T0" fmla="*/ 5 w 81"/>
                <a:gd name="T1" fmla="*/ 42 h 66"/>
                <a:gd name="T2" fmla="*/ 2 w 81"/>
                <a:gd name="T3" fmla="*/ 12 h 66"/>
                <a:gd name="T4" fmla="*/ 71 w 81"/>
                <a:gd name="T5" fmla="*/ 0 h 66"/>
                <a:gd name="T6" fmla="*/ 76 w 81"/>
                <a:gd name="T7" fmla="*/ 16 h 66"/>
                <a:gd name="T8" fmla="*/ 79 w 81"/>
                <a:gd name="T9" fmla="*/ 43 h 66"/>
                <a:gd name="T10" fmla="*/ 81 w 81"/>
                <a:gd name="T11" fmla="*/ 54 h 66"/>
                <a:gd name="T12" fmla="*/ 9 w 81"/>
                <a:gd name="T13" fmla="*/ 66 h 66"/>
                <a:gd name="T14" fmla="*/ 5 w 81"/>
                <a:gd name="T1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66">
                  <a:moveTo>
                    <a:pt x="5" y="42"/>
                  </a:moveTo>
                  <a:cubicBezTo>
                    <a:pt x="4" y="34"/>
                    <a:pt x="2" y="20"/>
                    <a:pt x="2" y="12"/>
                  </a:cubicBezTo>
                  <a:cubicBezTo>
                    <a:pt x="0" y="3"/>
                    <a:pt x="62" y="5"/>
                    <a:pt x="71" y="0"/>
                  </a:cubicBezTo>
                  <a:cubicBezTo>
                    <a:pt x="75" y="6"/>
                    <a:pt x="75" y="9"/>
                    <a:pt x="76" y="16"/>
                  </a:cubicBezTo>
                  <a:cubicBezTo>
                    <a:pt x="77" y="26"/>
                    <a:pt x="77" y="34"/>
                    <a:pt x="79" y="43"/>
                  </a:cubicBezTo>
                  <a:cubicBezTo>
                    <a:pt x="80" y="46"/>
                    <a:pt x="80" y="50"/>
                    <a:pt x="81" y="54"/>
                  </a:cubicBezTo>
                  <a:cubicBezTo>
                    <a:pt x="57" y="58"/>
                    <a:pt x="33" y="62"/>
                    <a:pt x="9" y="66"/>
                  </a:cubicBezTo>
                  <a:cubicBezTo>
                    <a:pt x="8" y="60"/>
                    <a:pt x="7" y="52"/>
                    <a:pt x="5" y="4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59"/>
            <p:cNvSpPr/>
            <p:nvPr/>
          </p:nvSpPr>
          <p:spPr bwMode="auto">
            <a:xfrm>
              <a:off x="812800" y="4175126"/>
              <a:ext cx="109538" cy="111125"/>
            </a:xfrm>
            <a:custGeom>
              <a:avLst/>
              <a:gdLst>
                <a:gd name="T0" fmla="*/ 99 w 108"/>
                <a:gd name="T1" fmla="*/ 0 h 110"/>
                <a:gd name="T2" fmla="*/ 102 w 108"/>
                <a:gd name="T3" fmla="*/ 20 h 110"/>
                <a:gd name="T4" fmla="*/ 108 w 108"/>
                <a:gd name="T5" fmla="*/ 62 h 110"/>
                <a:gd name="T6" fmla="*/ 3 w 108"/>
                <a:gd name="T7" fmla="*/ 17 h 110"/>
                <a:gd name="T8" fmla="*/ 99 w 10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0">
                  <a:moveTo>
                    <a:pt x="99" y="0"/>
                  </a:moveTo>
                  <a:cubicBezTo>
                    <a:pt x="100" y="7"/>
                    <a:pt x="100" y="13"/>
                    <a:pt x="102" y="20"/>
                  </a:cubicBezTo>
                  <a:cubicBezTo>
                    <a:pt x="105" y="34"/>
                    <a:pt x="108" y="49"/>
                    <a:pt x="108" y="62"/>
                  </a:cubicBezTo>
                  <a:cubicBezTo>
                    <a:pt x="0" y="70"/>
                    <a:pt x="19" y="110"/>
                    <a:pt x="3" y="17"/>
                  </a:cubicBezTo>
                  <a:cubicBezTo>
                    <a:pt x="35" y="12"/>
                    <a:pt x="67" y="6"/>
                    <a:pt x="99" y="0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60"/>
            <p:cNvSpPr/>
            <p:nvPr/>
          </p:nvSpPr>
          <p:spPr bwMode="auto">
            <a:xfrm>
              <a:off x="882650" y="4567238"/>
              <a:ext cx="87313" cy="95250"/>
            </a:xfrm>
            <a:custGeom>
              <a:avLst/>
              <a:gdLst>
                <a:gd name="T0" fmla="*/ 10 w 86"/>
                <a:gd name="T1" fmla="*/ 86 h 94"/>
                <a:gd name="T2" fmla="*/ 12 w 86"/>
                <a:gd name="T3" fmla="*/ 89 h 94"/>
                <a:gd name="T4" fmla="*/ 5 w 86"/>
                <a:gd name="T5" fmla="*/ 48 h 94"/>
                <a:gd name="T6" fmla="*/ 3 w 86"/>
                <a:gd name="T7" fmla="*/ 23 h 94"/>
                <a:gd name="T8" fmla="*/ 15 w 86"/>
                <a:gd name="T9" fmla="*/ 12 h 94"/>
                <a:gd name="T10" fmla="*/ 73 w 86"/>
                <a:gd name="T11" fmla="*/ 3 h 94"/>
                <a:gd name="T12" fmla="*/ 78 w 86"/>
                <a:gd name="T13" fmla="*/ 21 h 94"/>
                <a:gd name="T14" fmla="*/ 82 w 86"/>
                <a:gd name="T15" fmla="*/ 50 h 94"/>
                <a:gd name="T16" fmla="*/ 86 w 86"/>
                <a:gd name="T17" fmla="*/ 78 h 94"/>
                <a:gd name="T18" fmla="*/ 49 w 86"/>
                <a:gd name="T19" fmla="*/ 89 h 94"/>
                <a:gd name="T20" fmla="*/ 29 w 86"/>
                <a:gd name="T21" fmla="*/ 92 h 94"/>
                <a:gd name="T22" fmla="*/ 13 w 86"/>
                <a:gd name="T23" fmla="*/ 89 h 94"/>
                <a:gd name="T24" fmla="*/ 10 w 86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94">
                  <a:moveTo>
                    <a:pt x="10" y="86"/>
                  </a:moveTo>
                  <a:cubicBezTo>
                    <a:pt x="10" y="87"/>
                    <a:pt x="11" y="87"/>
                    <a:pt x="12" y="89"/>
                  </a:cubicBezTo>
                  <a:cubicBezTo>
                    <a:pt x="10" y="76"/>
                    <a:pt x="8" y="62"/>
                    <a:pt x="5" y="48"/>
                  </a:cubicBezTo>
                  <a:cubicBezTo>
                    <a:pt x="4" y="40"/>
                    <a:pt x="4" y="32"/>
                    <a:pt x="3" y="23"/>
                  </a:cubicBezTo>
                  <a:cubicBezTo>
                    <a:pt x="0" y="16"/>
                    <a:pt x="9" y="14"/>
                    <a:pt x="15" y="12"/>
                  </a:cubicBezTo>
                  <a:cubicBezTo>
                    <a:pt x="32" y="9"/>
                    <a:pt x="55" y="0"/>
                    <a:pt x="73" y="3"/>
                  </a:cubicBezTo>
                  <a:cubicBezTo>
                    <a:pt x="77" y="9"/>
                    <a:pt x="77" y="13"/>
                    <a:pt x="78" y="21"/>
                  </a:cubicBezTo>
                  <a:cubicBezTo>
                    <a:pt x="80" y="31"/>
                    <a:pt x="79" y="41"/>
                    <a:pt x="82" y="50"/>
                  </a:cubicBezTo>
                  <a:cubicBezTo>
                    <a:pt x="83" y="59"/>
                    <a:pt x="86" y="69"/>
                    <a:pt x="86" y="78"/>
                  </a:cubicBezTo>
                  <a:cubicBezTo>
                    <a:pt x="74" y="83"/>
                    <a:pt x="61" y="87"/>
                    <a:pt x="49" y="89"/>
                  </a:cubicBezTo>
                  <a:cubicBezTo>
                    <a:pt x="42" y="91"/>
                    <a:pt x="35" y="90"/>
                    <a:pt x="29" y="92"/>
                  </a:cubicBezTo>
                  <a:cubicBezTo>
                    <a:pt x="24" y="94"/>
                    <a:pt x="18" y="89"/>
                    <a:pt x="13" y="89"/>
                  </a:cubicBezTo>
                  <a:cubicBezTo>
                    <a:pt x="12" y="88"/>
                    <a:pt x="11" y="87"/>
                    <a:pt x="10" y="8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61"/>
            <p:cNvSpPr/>
            <p:nvPr/>
          </p:nvSpPr>
          <p:spPr bwMode="auto">
            <a:xfrm>
              <a:off x="857250" y="4406901"/>
              <a:ext cx="95250" cy="109538"/>
            </a:xfrm>
            <a:custGeom>
              <a:avLst/>
              <a:gdLst>
                <a:gd name="T0" fmla="*/ 10 w 93"/>
                <a:gd name="T1" fmla="*/ 99 h 108"/>
                <a:gd name="T2" fmla="*/ 13 w 93"/>
                <a:gd name="T3" fmla="*/ 101 h 108"/>
                <a:gd name="T4" fmla="*/ 5 w 93"/>
                <a:gd name="T5" fmla="*/ 55 h 108"/>
                <a:gd name="T6" fmla="*/ 1 w 93"/>
                <a:gd name="T7" fmla="*/ 26 h 108"/>
                <a:gd name="T8" fmla="*/ 16 w 93"/>
                <a:gd name="T9" fmla="*/ 14 h 108"/>
                <a:gd name="T10" fmla="*/ 77 w 93"/>
                <a:gd name="T11" fmla="*/ 4 h 108"/>
                <a:gd name="T12" fmla="*/ 83 w 93"/>
                <a:gd name="T13" fmla="*/ 25 h 108"/>
                <a:gd name="T14" fmla="*/ 88 w 93"/>
                <a:gd name="T15" fmla="*/ 57 h 108"/>
                <a:gd name="T16" fmla="*/ 93 w 93"/>
                <a:gd name="T17" fmla="*/ 91 h 108"/>
                <a:gd name="T18" fmla="*/ 52 w 93"/>
                <a:gd name="T19" fmla="*/ 103 h 108"/>
                <a:gd name="T20" fmla="*/ 31 w 93"/>
                <a:gd name="T21" fmla="*/ 105 h 108"/>
                <a:gd name="T22" fmla="*/ 13 w 93"/>
                <a:gd name="T23" fmla="*/ 103 h 108"/>
                <a:gd name="T24" fmla="*/ 10 w 93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08">
                  <a:moveTo>
                    <a:pt x="10" y="99"/>
                  </a:moveTo>
                  <a:cubicBezTo>
                    <a:pt x="11" y="100"/>
                    <a:pt x="12" y="102"/>
                    <a:pt x="13" y="101"/>
                  </a:cubicBezTo>
                  <a:cubicBezTo>
                    <a:pt x="10" y="87"/>
                    <a:pt x="8" y="71"/>
                    <a:pt x="5" y="55"/>
                  </a:cubicBezTo>
                  <a:cubicBezTo>
                    <a:pt x="3" y="45"/>
                    <a:pt x="4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9"/>
                    <a:pt x="58" y="0"/>
                    <a:pt x="77" y="4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5" y="36"/>
                    <a:pt x="86" y="47"/>
                    <a:pt x="88" y="57"/>
                  </a:cubicBezTo>
                  <a:cubicBezTo>
                    <a:pt x="90" y="69"/>
                    <a:pt x="92" y="80"/>
                    <a:pt x="93" y="91"/>
                  </a:cubicBezTo>
                  <a:cubicBezTo>
                    <a:pt x="80" y="96"/>
                    <a:pt x="67" y="101"/>
                    <a:pt x="52" y="103"/>
                  </a:cubicBezTo>
                  <a:cubicBezTo>
                    <a:pt x="45" y="104"/>
                    <a:pt x="37" y="103"/>
                    <a:pt x="31" y="105"/>
                  </a:cubicBezTo>
                  <a:cubicBezTo>
                    <a:pt x="25" y="108"/>
                    <a:pt x="19" y="103"/>
                    <a:pt x="13" y="103"/>
                  </a:cubicBezTo>
                  <a:cubicBezTo>
                    <a:pt x="12" y="102"/>
                    <a:pt x="10" y="101"/>
                    <a:pt x="10" y="99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62"/>
            <p:cNvSpPr/>
            <p:nvPr/>
          </p:nvSpPr>
          <p:spPr bwMode="auto">
            <a:xfrm>
              <a:off x="828675" y="4229101"/>
              <a:ext cx="107950" cy="127000"/>
            </a:xfrm>
            <a:custGeom>
              <a:avLst/>
              <a:gdLst>
                <a:gd name="T0" fmla="*/ 12 w 106"/>
                <a:gd name="T1" fmla="*/ 115 h 125"/>
                <a:gd name="T2" fmla="*/ 15 w 106"/>
                <a:gd name="T3" fmla="*/ 118 h 125"/>
                <a:gd name="T4" fmla="*/ 6 w 106"/>
                <a:gd name="T5" fmla="*/ 63 h 125"/>
                <a:gd name="T6" fmla="*/ 1 w 106"/>
                <a:gd name="T7" fmla="*/ 30 h 125"/>
                <a:gd name="T8" fmla="*/ 17 w 106"/>
                <a:gd name="T9" fmla="*/ 16 h 125"/>
                <a:gd name="T10" fmla="*/ 89 w 106"/>
                <a:gd name="T11" fmla="*/ 4 h 125"/>
                <a:gd name="T12" fmla="*/ 95 w 106"/>
                <a:gd name="T13" fmla="*/ 28 h 125"/>
                <a:gd name="T14" fmla="*/ 100 w 106"/>
                <a:gd name="T15" fmla="*/ 65 h 125"/>
                <a:gd name="T16" fmla="*/ 106 w 106"/>
                <a:gd name="T17" fmla="*/ 105 h 125"/>
                <a:gd name="T18" fmla="*/ 61 w 106"/>
                <a:gd name="T19" fmla="*/ 119 h 125"/>
                <a:gd name="T20" fmla="*/ 36 w 106"/>
                <a:gd name="T21" fmla="*/ 123 h 125"/>
                <a:gd name="T22" fmla="*/ 16 w 106"/>
                <a:gd name="T23" fmla="*/ 120 h 125"/>
                <a:gd name="T24" fmla="*/ 12 w 106"/>
                <a:gd name="T25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25">
                  <a:moveTo>
                    <a:pt x="12" y="115"/>
                  </a:moveTo>
                  <a:cubicBezTo>
                    <a:pt x="13" y="116"/>
                    <a:pt x="14" y="117"/>
                    <a:pt x="15" y="118"/>
                  </a:cubicBezTo>
                  <a:cubicBezTo>
                    <a:pt x="12" y="101"/>
                    <a:pt x="9" y="81"/>
                    <a:pt x="6" y="63"/>
                  </a:cubicBezTo>
                  <a:cubicBezTo>
                    <a:pt x="4" y="51"/>
                    <a:pt x="4" y="41"/>
                    <a:pt x="1" y="30"/>
                  </a:cubicBezTo>
                  <a:cubicBezTo>
                    <a:pt x="0" y="19"/>
                    <a:pt x="10" y="17"/>
                    <a:pt x="17" y="16"/>
                  </a:cubicBezTo>
                  <a:cubicBezTo>
                    <a:pt x="39" y="11"/>
                    <a:pt x="68" y="0"/>
                    <a:pt x="89" y="4"/>
                  </a:cubicBezTo>
                  <a:cubicBezTo>
                    <a:pt x="95" y="14"/>
                    <a:pt x="94" y="18"/>
                    <a:pt x="95" y="28"/>
                  </a:cubicBezTo>
                  <a:cubicBezTo>
                    <a:pt x="98" y="41"/>
                    <a:pt x="98" y="54"/>
                    <a:pt x="100" y="65"/>
                  </a:cubicBezTo>
                  <a:cubicBezTo>
                    <a:pt x="103" y="78"/>
                    <a:pt x="106" y="92"/>
                    <a:pt x="106" y="105"/>
                  </a:cubicBezTo>
                  <a:cubicBezTo>
                    <a:pt x="92" y="111"/>
                    <a:pt x="76" y="116"/>
                    <a:pt x="61" y="119"/>
                  </a:cubicBezTo>
                  <a:cubicBezTo>
                    <a:pt x="52" y="121"/>
                    <a:pt x="43" y="120"/>
                    <a:pt x="36" y="123"/>
                  </a:cubicBezTo>
                  <a:cubicBezTo>
                    <a:pt x="29" y="125"/>
                    <a:pt x="22" y="120"/>
                    <a:pt x="16" y="120"/>
                  </a:cubicBezTo>
                  <a:cubicBezTo>
                    <a:pt x="15" y="118"/>
                    <a:pt x="13" y="116"/>
                    <a:pt x="12" y="115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363"/>
            <p:cNvSpPr/>
            <p:nvPr/>
          </p:nvSpPr>
          <p:spPr bwMode="auto">
            <a:xfrm>
              <a:off x="871538" y="4494213"/>
              <a:ext cx="90488" cy="119063"/>
            </a:xfrm>
            <a:custGeom>
              <a:avLst/>
              <a:gdLst>
                <a:gd name="T0" fmla="*/ 6 w 89"/>
                <a:gd name="T1" fmla="*/ 48 h 117"/>
                <a:gd name="T2" fmla="*/ 1 w 89"/>
                <a:gd name="T3" fmla="*/ 13 h 117"/>
                <a:gd name="T4" fmla="*/ 77 w 89"/>
                <a:gd name="T5" fmla="*/ 0 h 117"/>
                <a:gd name="T6" fmla="*/ 82 w 89"/>
                <a:gd name="T7" fmla="*/ 19 h 117"/>
                <a:gd name="T8" fmla="*/ 86 w 89"/>
                <a:gd name="T9" fmla="*/ 49 h 117"/>
                <a:gd name="T10" fmla="*/ 89 w 89"/>
                <a:gd name="T11" fmla="*/ 80 h 117"/>
                <a:gd name="T12" fmla="*/ 6 w 89"/>
                <a:gd name="T13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7">
                  <a:moveTo>
                    <a:pt x="6" y="48"/>
                  </a:moveTo>
                  <a:cubicBezTo>
                    <a:pt x="4" y="39"/>
                    <a:pt x="3" y="22"/>
                    <a:pt x="1" y="13"/>
                  </a:cubicBezTo>
                  <a:cubicBezTo>
                    <a:pt x="0" y="3"/>
                    <a:pt x="68" y="4"/>
                    <a:pt x="77" y="0"/>
                  </a:cubicBezTo>
                  <a:cubicBezTo>
                    <a:pt x="81" y="7"/>
                    <a:pt x="81" y="10"/>
                    <a:pt x="82" y="19"/>
                  </a:cubicBezTo>
                  <a:cubicBezTo>
                    <a:pt x="84" y="29"/>
                    <a:pt x="84" y="39"/>
                    <a:pt x="86" y="49"/>
                  </a:cubicBezTo>
                  <a:cubicBezTo>
                    <a:pt x="87" y="59"/>
                    <a:pt x="89" y="70"/>
                    <a:pt x="89" y="80"/>
                  </a:cubicBezTo>
                  <a:cubicBezTo>
                    <a:pt x="2" y="87"/>
                    <a:pt x="19" y="117"/>
                    <a:pt x="6" y="4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64"/>
            <p:cNvSpPr/>
            <p:nvPr/>
          </p:nvSpPr>
          <p:spPr bwMode="auto">
            <a:xfrm>
              <a:off x="842963" y="4322763"/>
              <a:ext cx="104775" cy="138113"/>
            </a:xfrm>
            <a:custGeom>
              <a:avLst/>
              <a:gdLst>
                <a:gd name="T0" fmla="*/ 7 w 103"/>
                <a:gd name="T1" fmla="*/ 57 h 137"/>
                <a:gd name="T2" fmla="*/ 1 w 103"/>
                <a:gd name="T3" fmla="*/ 16 h 137"/>
                <a:gd name="T4" fmla="*/ 87 w 103"/>
                <a:gd name="T5" fmla="*/ 0 h 137"/>
                <a:gd name="T6" fmla="*/ 93 w 103"/>
                <a:gd name="T7" fmla="*/ 23 h 137"/>
                <a:gd name="T8" fmla="*/ 97 w 103"/>
                <a:gd name="T9" fmla="*/ 58 h 137"/>
                <a:gd name="T10" fmla="*/ 103 w 103"/>
                <a:gd name="T11" fmla="*/ 95 h 137"/>
                <a:gd name="T12" fmla="*/ 7 w 103"/>
                <a:gd name="T13" fmla="*/ 5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37">
                  <a:moveTo>
                    <a:pt x="7" y="57"/>
                  </a:moveTo>
                  <a:cubicBezTo>
                    <a:pt x="5" y="45"/>
                    <a:pt x="2" y="27"/>
                    <a:pt x="1" y="16"/>
                  </a:cubicBezTo>
                  <a:cubicBezTo>
                    <a:pt x="0" y="4"/>
                    <a:pt x="76" y="6"/>
                    <a:pt x="87" y="0"/>
                  </a:cubicBezTo>
                  <a:cubicBezTo>
                    <a:pt x="93" y="9"/>
                    <a:pt x="92" y="13"/>
                    <a:pt x="93" y="23"/>
                  </a:cubicBezTo>
                  <a:cubicBezTo>
                    <a:pt x="95" y="34"/>
                    <a:pt x="95" y="47"/>
                    <a:pt x="97" y="58"/>
                  </a:cubicBezTo>
                  <a:cubicBezTo>
                    <a:pt x="100" y="70"/>
                    <a:pt x="102" y="83"/>
                    <a:pt x="103" y="95"/>
                  </a:cubicBezTo>
                  <a:cubicBezTo>
                    <a:pt x="3" y="102"/>
                    <a:pt x="21" y="137"/>
                    <a:pt x="7" y="5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65"/>
            <p:cNvSpPr/>
            <p:nvPr/>
          </p:nvSpPr>
          <p:spPr bwMode="auto">
            <a:xfrm>
              <a:off x="966788" y="4624388"/>
              <a:ext cx="80963" cy="76200"/>
            </a:xfrm>
            <a:custGeom>
              <a:avLst/>
              <a:gdLst>
                <a:gd name="T0" fmla="*/ 3 w 79"/>
                <a:gd name="T1" fmla="*/ 43 h 75"/>
                <a:gd name="T2" fmla="*/ 0 w 79"/>
                <a:gd name="T3" fmla="*/ 12 h 75"/>
                <a:gd name="T4" fmla="*/ 70 w 79"/>
                <a:gd name="T5" fmla="*/ 0 h 75"/>
                <a:gd name="T6" fmla="*/ 74 w 79"/>
                <a:gd name="T7" fmla="*/ 17 h 75"/>
                <a:gd name="T8" fmla="*/ 76 w 79"/>
                <a:gd name="T9" fmla="*/ 44 h 75"/>
                <a:gd name="T10" fmla="*/ 79 w 79"/>
                <a:gd name="T11" fmla="*/ 63 h 75"/>
                <a:gd name="T12" fmla="*/ 7 w 79"/>
                <a:gd name="T13" fmla="*/ 75 h 75"/>
                <a:gd name="T14" fmla="*/ 3 w 79"/>
                <a:gd name="T15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5">
                  <a:moveTo>
                    <a:pt x="3" y="43"/>
                  </a:moveTo>
                  <a:cubicBezTo>
                    <a:pt x="2" y="35"/>
                    <a:pt x="0" y="21"/>
                    <a:pt x="0" y="12"/>
                  </a:cubicBezTo>
                  <a:cubicBezTo>
                    <a:pt x="0" y="3"/>
                    <a:pt x="61" y="4"/>
                    <a:pt x="70" y="0"/>
                  </a:cubicBezTo>
                  <a:cubicBezTo>
                    <a:pt x="75" y="6"/>
                    <a:pt x="74" y="9"/>
                    <a:pt x="74" y="17"/>
                  </a:cubicBezTo>
                  <a:cubicBezTo>
                    <a:pt x="75" y="26"/>
                    <a:pt x="75" y="36"/>
                    <a:pt x="76" y="44"/>
                  </a:cubicBezTo>
                  <a:cubicBezTo>
                    <a:pt x="77" y="50"/>
                    <a:pt x="79" y="56"/>
                    <a:pt x="79" y="63"/>
                  </a:cubicBezTo>
                  <a:cubicBezTo>
                    <a:pt x="55" y="67"/>
                    <a:pt x="31" y="71"/>
                    <a:pt x="7" y="75"/>
                  </a:cubicBezTo>
                  <a:cubicBezTo>
                    <a:pt x="6" y="69"/>
                    <a:pt x="5" y="59"/>
                    <a:pt x="3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366"/>
            <p:cNvSpPr/>
            <p:nvPr/>
          </p:nvSpPr>
          <p:spPr bwMode="auto">
            <a:xfrm>
              <a:off x="944563" y="4486276"/>
              <a:ext cx="90488" cy="119063"/>
            </a:xfrm>
            <a:custGeom>
              <a:avLst/>
              <a:gdLst>
                <a:gd name="T0" fmla="*/ 5 w 88"/>
                <a:gd name="T1" fmla="*/ 48 h 118"/>
                <a:gd name="T2" fmla="*/ 2 w 88"/>
                <a:gd name="T3" fmla="*/ 13 h 118"/>
                <a:gd name="T4" fmla="*/ 76 w 88"/>
                <a:gd name="T5" fmla="*/ 0 h 118"/>
                <a:gd name="T6" fmla="*/ 81 w 88"/>
                <a:gd name="T7" fmla="*/ 20 h 118"/>
                <a:gd name="T8" fmla="*/ 84 w 88"/>
                <a:gd name="T9" fmla="*/ 50 h 118"/>
                <a:gd name="T10" fmla="*/ 87 w 88"/>
                <a:gd name="T11" fmla="*/ 81 h 118"/>
                <a:gd name="T12" fmla="*/ 5 w 88"/>
                <a:gd name="T13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18">
                  <a:moveTo>
                    <a:pt x="5" y="48"/>
                  </a:moveTo>
                  <a:cubicBezTo>
                    <a:pt x="4" y="39"/>
                    <a:pt x="3" y="22"/>
                    <a:pt x="2" y="13"/>
                  </a:cubicBezTo>
                  <a:cubicBezTo>
                    <a:pt x="1" y="3"/>
                    <a:pt x="67" y="5"/>
                    <a:pt x="76" y="0"/>
                  </a:cubicBezTo>
                  <a:cubicBezTo>
                    <a:pt x="81" y="8"/>
                    <a:pt x="80" y="11"/>
                    <a:pt x="81" y="20"/>
                  </a:cubicBezTo>
                  <a:cubicBezTo>
                    <a:pt x="82" y="30"/>
                    <a:pt x="82" y="40"/>
                    <a:pt x="84" y="50"/>
                  </a:cubicBezTo>
                  <a:cubicBezTo>
                    <a:pt x="86" y="60"/>
                    <a:pt x="88" y="71"/>
                    <a:pt x="87" y="81"/>
                  </a:cubicBezTo>
                  <a:cubicBezTo>
                    <a:pt x="0" y="88"/>
                    <a:pt x="15" y="118"/>
                    <a:pt x="5" y="48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67"/>
            <p:cNvSpPr/>
            <p:nvPr/>
          </p:nvSpPr>
          <p:spPr bwMode="auto">
            <a:xfrm>
              <a:off x="957263" y="4560888"/>
              <a:ext cx="85725" cy="111125"/>
            </a:xfrm>
            <a:custGeom>
              <a:avLst/>
              <a:gdLst>
                <a:gd name="T0" fmla="*/ 4 w 85"/>
                <a:gd name="T1" fmla="*/ 46 h 110"/>
                <a:gd name="T2" fmla="*/ 2 w 85"/>
                <a:gd name="T3" fmla="*/ 13 h 110"/>
                <a:gd name="T4" fmla="*/ 74 w 85"/>
                <a:gd name="T5" fmla="*/ 0 h 110"/>
                <a:gd name="T6" fmla="*/ 79 w 85"/>
                <a:gd name="T7" fmla="*/ 18 h 110"/>
                <a:gd name="T8" fmla="*/ 81 w 85"/>
                <a:gd name="T9" fmla="*/ 46 h 110"/>
                <a:gd name="T10" fmla="*/ 84 w 85"/>
                <a:gd name="T11" fmla="*/ 75 h 110"/>
                <a:gd name="T12" fmla="*/ 4 w 85"/>
                <a:gd name="T13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0">
                  <a:moveTo>
                    <a:pt x="4" y="46"/>
                  </a:moveTo>
                  <a:cubicBezTo>
                    <a:pt x="3" y="37"/>
                    <a:pt x="2" y="21"/>
                    <a:pt x="2" y="13"/>
                  </a:cubicBezTo>
                  <a:cubicBezTo>
                    <a:pt x="1" y="3"/>
                    <a:pt x="65" y="5"/>
                    <a:pt x="74" y="0"/>
                  </a:cubicBezTo>
                  <a:cubicBezTo>
                    <a:pt x="78" y="7"/>
                    <a:pt x="78" y="10"/>
                    <a:pt x="79" y="18"/>
                  </a:cubicBezTo>
                  <a:cubicBezTo>
                    <a:pt x="80" y="27"/>
                    <a:pt x="80" y="37"/>
                    <a:pt x="81" y="46"/>
                  </a:cubicBezTo>
                  <a:cubicBezTo>
                    <a:pt x="83" y="55"/>
                    <a:pt x="85" y="65"/>
                    <a:pt x="84" y="75"/>
                  </a:cubicBezTo>
                  <a:cubicBezTo>
                    <a:pt x="0" y="82"/>
                    <a:pt x="13" y="110"/>
                    <a:pt x="4" y="4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368"/>
            <p:cNvSpPr/>
            <p:nvPr/>
          </p:nvSpPr>
          <p:spPr bwMode="auto">
            <a:xfrm>
              <a:off x="936625" y="4389438"/>
              <a:ext cx="88900" cy="111125"/>
            </a:xfrm>
            <a:custGeom>
              <a:avLst/>
              <a:gdLst>
                <a:gd name="T0" fmla="*/ 8 w 89"/>
                <a:gd name="T1" fmla="*/ 100 h 109"/>
                <a:gd name="T2" fmla="*/ 10 w 89"/>
                <a:gd name="T3" fmla="*/ 103 h 109"/>
                <a:gd name="T4" fmla="*/ 3 w 89"/>
                <a:gd name="T5" fmla="*/ 56 h 109"/>
                <a:gd name="T6" fmla="*/ 1 w 89"/>
                <a:gd name="T7" fmla="*/ 26 h 109"/>
                <a:gd name="T8" fmla="*/ 16 w 89"/>
                <a:gd name="T9" fmla="*/ 14 h 109"/>
                <a:gd name="T10" fmla="*/ 78 w 89"/>
                <a:gd name="T11" fmla="*/ 3 h 109"/>
                <a:gd name="T12" fmla="*/ 83 w 89"/>
                <a:gd name="T13" fmla="*/ 25 h 109"/>
                <a:gd name="T14" fmla="*/ 86 w 89"/>
                <a:gd name="T15" fmla="*/ 58 h 109"/>
                <a:gd name="T16" fmla="*/ 89 w 89"/>
                <a:gd name="T17" fmla="*/ 92 h 109"/>
                <a:gd name="T18" fmla="*/ 50 w 89"/>
                <a:gd name="T19" fmla="*/ 104 h 109"/>
                <a:gd name="T20" fmla="*/ 28 w 89"/>
                <a:gd name="T21" fmla="*/ 107 h 109"/>
                <a:gd name="T22" fmla="*/ 10 w 89"/>
                <a:gd name="T23" fmla="*/ 104 h 109"/>
                <a:gd name="T24" fmla="*/ 8 w 89"/>
                <a:gd name="T2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09">
                  <a:moveTo>
                    <a:pt x="8" y="100"/>
                  </a:moveTo>
                  <a:cubicBezTo>
                    <a:pt x="9" y="101"/>
                    <a:pt x="10" y="102"/>
                    <a:pt x="10" y="103"/>
                  </a:cubicBezTo>
                  <a:cubicBezTo>
                    <a:pt x="8" y="88"/>
                    <a:pt x="6" y="73"/>
                    <a:pt x="3" y="56"/>
                  </a:cubicBezTo>
                  <a:cubicBezTo>
                    <a:pt x="2" y="46"/>
                    <a:pt x="3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10"/>
                    <a:pt x="59" y="0"/>
                    <a:pt x="78" y="3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4" y="35"/>
                    <a:pt x="84" y="47"/>
                    <a:pt x="86" y="58"/>
                  </a:cubicBezTo>
                  <a:cubicBezTo>
                    <a:pt x="87" y="69"/>
                    <a:pt x="89" y="81"/>
                    <a:pt x="89" y="92"/>
                  </a:cubicBezTo>
                  <a:cubicBezTo>
                    <a:pt x="77" y="98"/>
                    <a:pt x="63" y="102"/>
                    <a:pt x="50" y="104"/>
                  </a:cubicBezTo>
                  <a:cubicBezTo>
                    <a:pt x="43" y="105"/>
                    <a:pt x="35" y="104"/>
                    <a:pt x="28" y="107"/>
                  </a:cubicBezTo>
                  <a:cubicBezTo>
                    <a:pt x="22" y="109"/>
                    <a:pt x="17" y="104"/>
                    <a:pt x="10" y="104"/>
                  </a:cubicBezTo>
                  <a:cubicBezTo>
                    <a:pt x="10" y="102"/>
                    <a:pt x="8" y="102"/>
                    <a:pt x="8" y="100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369"/>
            <p:cNvSpPr/>
            <p:nvPr/>
          </p:nvSpPr>
          <p:spPr bwMode="auto">
            <a:xfrm>
              <a:off x="930275" y="4295776"/>
              <a:ext cx="101600" cy="120650"/>
            </a:xfrm>
            <a:custGeom>
              <a:avLst/>
              <a:gdLst>
                <a:gd name="T0" fmla="*/ 8 w 99"/>
                <a:gd name="T1" fmla="*/ 110 h 119"/>
                <a:gd name="T2" fmla="*/ 11 w 99"/>
                <a:gd name="T3" fmla="*/ 112 h 119"/>
                <a:gd name="T4" fmla="*/ 4 w 99"/>
                <a:gd name="T5" fmla="*/ 60 h 119"/>
                <a:gd name="T6" fmla="*/ 1 w 99"/>
                <a:gd name="T7" fmla="*/ 28 h 119"/>
                <a:gd name="T8" fmla="*/ 17 w 99"/>
                <a:gd name="T9" fmla="*/ 15 h 119"/>
                <a:gd name="T10" fmla="*/ 86 w 99"/>
                <a:gd name="T11" fmla="*/ 4 h 119"/>
                <a:gd name="T12" fmla="*/ 92 w 99"/>
                <a:gd name="T13" fmla="*/ 28 h 119"/>
                <a:gd name="T14" fmla="*/ 95 w 99"/>
                <a:gd name="T15" fmla="*/ 63 h 119"/>
                <a:gd name="T16" fmla="*/ 99 w 99"/>
                <a:gd name="T17" fmla="*/ 99 h 119"/>
                <a:gd name="T18" fmla="*/ 54 w 99"/>
                <a:gd name="T19" fmla="*/ 113 h 119"/>
                <a:gd name="T20" fmla="*/ 30 w 99"/>
                <a:gd name="T21" fmla="*/ 117 h 119"/>
                <a:gd name="T22" fmla="*/ 11 w 99"/>
                <a:gd name="T23" fmla="*/ 114 h 119"/>
                <a:gd name="T24" fmla="*/ 8 w 99"/>
                <a:gd name="T25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9">
                  <a:moveTo>
                    <a:pt x="8" y="110"/>
                  </a:moveTo>
                  <a:cubicBezTo>
                    <a:pt x="9" y="110"/>
                    <a:pt x="10" y="112"/>
                    <a:pt x="11" y="112"/>
                  </a:cubicBezTo>
                  <a:cubicBezTo>
                    <a:pt x="9" y="96"/>
                    <a:pt x="6" y="78"/>
                    <a:pt x="4" y="60"/>
                  </a:cubicBezTo>
                  <a:cubicBezTo>
                    <a:pt x="2" y="50"/>
                    <a:pt x="3" y="39"/>
                    <a:pt x="1" y="28"/>
                  </a:cubicBezTo>
                  <a:cubicBezTo>
                    <a:pt x="0" y="19"/>
                    <a:pt x="10" y="17"/>
                    <a:pt x="17" y="15"/>
                  </a:cubicBezTo>
                  <a:cubicBezTo>
                    <a:pt x="37" y="10"/>
                    <a:pt x="65" y="0"/>
                    <a:pt x="86" y="4"/>
                  </a:cubicBezTo>
                  <a:cubicBezTo>
                    <a:pt x="91" y="14"/>
                    <a:pt x="90" y="17"/>
                    <a:pt x="92" y="28"/>
                  </a:cubicBezTo>
                  <a:cubicBezTo>
                    <a:pt x="93" y="39"/>
                    <a:pt x="93" y="51"/>
                    <a:pt x="95" y="63"/>
                  </a:cubicBezTo>
                  <a:cubicBezTo>
                    <a:pt x="96" y="74"/>
                    <a:pt x="98" y="87"/>
                    <a:pt x="99" y="99"/>
                  </a:cubicBezTo>
                  <a:cubicBezTo>
                    <a:pt x="85" y="106"/>
                    <a:pt x="69" y="110"/>
                    <a:pt x="54" y="113"/>
                  </a:cubicBezTo>
                  <a:cubicBezTo>
                    <a:pt x="46" y="115"/>
                    <a:pt x="38" y="113"/>
                    <a:pt x="30" y="117"/>
                  </a:cubicBezTo>
                  <a:cubicBezTo>
                    <a:pt x="24" y="119"/>
                    <a:pt x="18" y="114"/>
                    <a:pt x="11" y="114"/>
                  </a:cubicBezTo>
                  <a:cubicBezTo>
                    <a:pt x="10" y="112"/>
                    <a:pt x="9" y="111"/>
                    <a:pt x="8" y="11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370"/>
            <p:cNvSpPr/>
            <p:nvPr/>
          </p:nvSpPr>
          <p:spPr bwMode="auto">
            <a:xfrm>
              <a:off x="915988" y="4198938"/>
              <a:ext cx="106363" cy="150813"/>
            </a:xfrm>
            <a:custGeom>
              <a:avLst/>
              <a:gdLst>
                <a:gd name="T0" fmla="*/ 5 w 105"/>
                <a:gd name="T1" fmla="*/ 61 h 149"/>
                <a:gd name="T2" fmla="*/ 1 w 105"/>
                <a:gd name="T3" fmla="*/ 16 h 149"/>
                <a:gd name="T4" fmla="*/ 91 w 105"/>
                <a:gd name="T5" fmla="*/ 0 h 149"/>
                <a:gd name="T6" fmla="*/ 97 w 105"/>
                <a:gd name="T7" fmla="*/ 25 h 149"/>
                <a:gd name="T8" fmla="*/ 100 w 105"/>
                <a:gd name="T9" fmla="*/ 63 h 149"/>
                <a:gd name="T10" fmla="*/ 104 w 105"/>
                <a:gd name="T11" fmla="*/ 103 h 149"/>
                <a:gd name="T12" fmla="*/ 5 w 105"/>
                <a:gd name="T13" fmla="*/ 6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49">
                  <a:moveTo>
                    <a:pt x="5" y="61"/>
                  </a:moveTo>
                  <a:cubicBezTo>
                    <a:pt x="4" y="49"/>
                    <a:pt x="2" y="28"/>
                    <a:pt x="1" y="16"/>
                  </a:cubicBezTo>
                  <a:cubicBezTo>
                    <a:pt x="0" y="2"/>
                    <a:pt x="79" y="7"/>
                    <a:pt x="91" y="0"/>
                  </a:cubicBezTo>
                  <a:cubicBezTo>
                    <a:pt x="97" y="10"/>
                    <a:pt x="96" y="14"/>
                    <a:pt x="97" y="25"/>
                  </a:cubicBezTo>
                  <a:cubicBezTo>
                    <a:pt x="98" y="37"/>
                    <a:pt x="98" y="51"/>
                    <a:pt x="100" y="63"/>
                  </a:cubicBezTo>
                  <a:cubicBezTo>
                    <a:pt x="102" y="76"/>
                    <a:pt x="105" y="91"/>
                    <a:pt x="104" y="103"/>
                  </a:cubicBezTo>
                  <a:cubicBezTo>
                    <a:pt x="0" y="111"/>
                    <a:pt x="17" y="149"/>
                    <a:pt x="5" y="61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71"/>
            <p:cNvSpPr/>
            <p:nvPr/>
          </p:nvSpPr>
          <p:spPr bwMode="auto">
            <a:xfrm>
              <a:off x="906463" y="4159251"/>
              <a:ext cx="107950" cy="104775"/>
            </a:xfrm>
            <a:custGeom>
              <a:avLst/>
              <a:gdLst>
                <a:gd name="T0" fmla="*/ 101 w 107"/>
                <a:gd name="T1" fmla="*/ 0 h 104"/>
                <a:gd name="T2" fmla="*/ 101 w 107"/>
                <a:gd name="T3" fmla="*/ 14 h 104"/>
                <a:gd name="T4" fmla="*/ 106 w 107"/>
                <a:gd name="T5" fmla="*/ 57 h 104"/>
                <a:gd name="T6" fmla="*/ 4 w 107"/>
                <a:gd name="T7" fmla="*/ 16 h 104"/>
                <a:gd name="T8" fmla="*/ 101 w 10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4">
                  <a:moveTo>
                    <a:pt x="101" y="0"/>
                  </a:moveTo>
                  <a:cubicBezTo>
                    <a:pt x="101" y="5"/>
                    <a:pt x="101" y="10"/>
                    <a:pt x="101" y="14"/>
                  </a:cubicBezTo>
                  <a:cubicBezTo>
                    <a:pt x="104" y="28"/>
                    <a:pt x="107" y="43"/>
                    <a:pt x="106" y="57"/>
                  </a:cubicBezTo>
                  <a:cubicBezTo>
                    <a:pt x="0" y="65"/>
                    <a:pt x="16" y="104"/>
                    <a:pt x="4" y="16"/>
                  </a:cubicBezTo>
                  <a:cubicBezTo>
                    <a:pt x="36" y="11"/>
                    <a:pt x="68" y="6"/>
                    <a:pt x="101" y="0"/>
                  </a:cubicBezTo>
                  <a:close/>
                </a:path>
              </a:pathLst>
            </a:custGeom>
            <a:solidFill>
              <a:srgbClr val="6C8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72"/>
            <p:cNvSpPr/>
            <p:nvPr/>
          </p:nvSpPr>
          <p:spPr bwMode="auto">
            <a:xfrm>
              <a:off x="1008063" y="4240213"/>
              <a:ext cx="93663" cy="141288"/>
            </a:xfrm>
            <a:custGeom>
              <a:avLst/>
              <a:gdLst>
                <a:gd name="T0" fmla="*/ 7 w 93"/>
                <a:gd name="T1" fmla="*/ 58 h 140"/>
                <a:gd name="T2" fmla="*/ 4 w 93"/>
                <a:gd name="T3" fmla="*/ 14 h 140"/>
                <a:gd name="T4" fmla="*/ 87 w 93"/>
                <a:gd name="T5" fmla="*/ 0 h 140"/>
                <a:gd name="T6" fmla="*/ 93 w 93"/>
                <a:gd name="T7" fmla="*/ 99 h 140"/>
                <a:gd name="T8" fmla="*/ 7 w 93"/>
                <a:gd name="T9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0">
                  <a:moveTo>
                    <a:pt x="7" y="58"/>
                  </a:moveTo>
                  <a:cubicBezTo>
                    <a:pt x="6" y="46"/>
                    <a:pt x="5" y="26"/>
                    <a:pt x="4" y="14"/>
                  </a:cubicBezTo>
                  <a:cubicBezTo>
                    <a:pt x="4" y="2"/>
                    <a:pt x="64" y="4"/>
                    <a:pt x="87" y="0"/>
                  </a:cubicBezTo>
                  <a:cubicBezTo>
                    <a:pt x="88" y="34"/>
                    <a:pt x="90" y="66"/>
                    <a:pt x="93" y="99"/>
                  </a:cubicBezTo>
                  <a:cubicBezTo>
                    <a:pt x="0" y="108"/>
                    <a:pt x="15" y="140"/>
                    <a:pt x="7" y="58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373"/>
            <p:cNvSpPr/>
            <p:nvPr/>
          </p:nvSpPr>
          <p:spPr bwMode="auto">
            <a:xfrm>
              <a:off x="1041400" y="4641851"/>
              <a:ext cx="68263" cy="47625"/>
            </a:xfrm>
            <a:custGeom>
              <a:avLst/>
              <a:gdLst>
                <a:gd name="T0" fmla="*/ 1 w 68"/>
                <a:gd name="T1" fmla="*/ 47 h 47"/>
                <a:gd name="T2" fmla="*/ 1 w 68"/>
                <a:gd name="T3" fmla="*/ 44 h 47"/>
                <a:gd name="T4" fmla="*/ 0 w 68"/>
                <a:gd name="T5" fmla="*/ 21 h 47"/>
                <a:gd name="T6" fmla="*/ 14 w 68"/>
                <a:gd name="T7" fmla="*/ 10 h 47"/>
                <a:gd name="T8" fmla="*/ 65 w 68"/>
                <a:gd name="T9" fmla="*/ 1 h 47"/>
                <a:gd name="T10" fmla="*/ 68 w 68"/>
                <a:gd name="T11" fmla="*/ 35 h 47"/>
                <a:gd name="T12" fmla="*/ 1 w 68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7">
                  <a:moveTo>
                    <a:pt x="1" y="47"/>
                  </a:moveTo>
                  <a:cubicBezTo>
                    <a:pt x="1" y="46"/>
                    <a:pt x="1" y="45"/>
                    <a:pt x="1" y="44"/>
                  </a:cubicBezTo>
                  <a:cubicBezTo>
                    <a:pt x="0" y="36"/>
                    <a:pt x="1" y="29"/>
                    <a:pt x="0" y="21"/>
                  </a:cubicBezTo>
                  <a:cubicBezTo>
                    <a:pt x="0" y="14"/>
                    <a:pt x="7" y="13"/>
                    <a:pt x="14" y="10"/>
                  </a:cubicBezTo>
                  <a:cubicBezTo>
                    <a:pt x="29" y="7"/>
                    <a:pt x="49" y="0"/>
                    <a:pt x="65" y="1"/>
                  </a:cubicBezTo>
                  <a:cubicBezTo>
                    <a:pt x="66" y="13"/>
                    <a:pt x="67" y="24"/>
                    <a:pt x="68" y="35"/>
                  </a:cubicBezTo>
                  <a:cubicBezTo>
                    <a:pt x="46" y="39"/>
                    <a:pt x="23" y="43"/>
                    <a:pt x="1" y="4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374"/>
            <p:cNvSpPr/>
            <p:nvPr/>
          </p:nvSpPr>
          <p:spPr bwMode="auto">
            <a:xfrm>
              <a:off x="1027113" y="4497388"/>
              <a:ext cx="74613" cy="98425"/>
            </a:xfrm>
            <a:custGeom>
              <a:avLst/>
              <a:gdLst>
                <a:gd name="T0" fmla="*/ 5 w 74"/>
                <a:gd name="T1" fmla="*/ 89 h 97"/>
                <a:gd name="T2" fmla="*/ 7 w 74"/>
                <a:gd name="T3" fmla="*/ 92 h 97"/>
                <a:gd name="T4" fmla="*/ 3 w 74"/>
                <a:gd name="T5" fmla="*/ 49 h 97"/>
                <a:gd name="T6" fmla="*/ 1 w 74"/>
                <a:gd name="T7" fmla="*/ 23 h 97"/>
                <a:gd name="T8" fmla="*/ 15 w 74"/>
                <a:gd name="T9" fmla="*/ 11 h 97"/>
                <a:gd name="T10" fmla="*/ 68 w 74"/>
                <a:gd name="T11" fmla="*/ 1 h 97"/>
                <a:gd name="T12" fmla="*/ 74 w 74"/>
                <a:gd name="T13" fmla="*/ 84 h 97"/>
                <a:gd name="T14" fmla="*/ 44 w 74"/>
                <a:gd name="T15" fmla="*/ 93 h 97"/>
                <a:gd name="T16" fmla="*/ 23 w 74"/>
                <a:gd name="T17" fmla="*/ 95 h 97"/>
                <a:gd name="T18" fmla="*/ 7 w 74"/>
                <a:gd name="T19" fmla="*/ 93 h 97"/>
                <a:gd name="T20" fmla="*/ 5 w 74"/>
                <a:gd name="T21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97">
                  <a:moveTo>
                    <a:pt x="5" y="89"/>
                  </a:moveTo>
                  <a:cubicBezTo>
                    <a:pt x="6" y="90"/>
                    <a:pt x="6" y="91"/>
                    <a:pt x="7" y="92"/>
                  </a:cubicBezTo>
                  <a:cubicBezTo>
                    <a:pt x="5" y="78"/>
                    <a:pt x="4" y="64"/>
                    <a:pt x="3" y="49"/>
                  </a:cubicBezTo>
                  <a:cubicBezTo>
                    <a:pt x="2" y="40"/>
                    <a:pt x="3" y="32"/>
                    <a:pt x="1" y="23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2" y="0"/>
                    <a:pt x="68" y="1"/>
                  </a:cubicBezTo>
                  <a:cubicBezTo>
                    <a:pt x="70" y="30"/>
                    <a:pt x="73" y="57"/>
                    <a:pt x="74" y="84"/>
                  </a:cubicBezTo>
                  <a:cubicBezTo>
                    <a:pt x="65" y="88"/>
                    <a:pt x="54" y="92"/>
                    <a:pt x="44" y="93"/>
                  </a:cubicBezTo>
                  <a:cubicBezTo>
                    <a:pt x="37" y="95"/>
                    <a:pt x="30" y="93"/>
                    <a:pt x="23" y="95"/>
                  </a:cubicBezTo>
                  <a:cubicBezTo>
                    <a:pt x="18" y="97"/>
                    <a:pt x="13" y="93"/>
                    <a:pt x="7" y="93"/>
                  </a:cubicBezTo>
                  <a:cubicBezTo>
                    <a:pt x="6" y="91"/>
                    <a:pt x="5" y="91"/>
                    <a:pt x="5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375"/>
            <p:cNvSpPr/>
            <p:nvPr/>
          </p:nvSpPr>
          <p:spPr bwMode="auto">
            <a:xfrm>
              <a:off x="1011238" y="4337051"/>
              <a:ext cx="79375" cy="112713"/>
            </a:xfrm>
            <a:custGeom>
              <a:avLst/>
              <a:gdLst>
                <a:gd name="T0" fmla="*/ 5 w 79"/>
                <a:gd name="T1" fmla="*/ 102 h 112"/>
                <a:gd name="T2" fmla="*/ 8 w 79"/>
                <a:gd name="T3" fmla="*/ 106 h 112"/>
                <a:gd name="T4" fmla="*/ 2 w 79"/>
                <a:gd name="T5" fmla="*/ 55 h 112"/>
                <a:gd name="T6" fmla="*/ 1 w 79"/>
                <a:gd name="T7" fmla="*/ 25 h 112"/>
                <a:gd name="T8" fmla="*/ 15 w 79"/>
                <a:gd name="T9" fmla="*/ 12 h 112"/>
                <a:gd name="T10" fmla="*/ 72 w 79"/>
                <a:gd name="T11" fmla="*/ 1 h 112"/>
                <a:gd name="T12" fmla="*/ 79 w 79"/>
                <a:gd name="T13" fmla="*/ 97 h 112"/>
                <a:gd name="T14" fmla="*/ 47 w 79"/>
                <a:gd name="T15" fmla="*/ 107 h 112"/>
                <a:gd name="T16" fmla="*/ 26 w 79"/>
                <a:gd name="T17" fmla="*/ 109 h 112"/>
                <a:gd name="T18" fmla="*/ 8 w 79"/>
                <a:gd name="T19" fmla="*/ 106 h 112"/>
                <a:gd name="T20" fmla="*/ 5 w 79"/>
                <a:gd name="T21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2">
                  <a:moveTo>
                    <a:pt x="5" y="102"/>
                  </a:moveTo>
                  <a:cubicBezTo>
                    <a:pt x="6" y="103"/>
                    <a:pt x="7" y="104"/>
                    <a:pt x="8" y="106"/>
                  </a:cubicBezTo>
                  <a:cubicBezTo>
                    <a:pt x="6" y="89"/>
                    <a:pt x="4" y="72"/>
                    <a:pt x="2" y="55"/>
                  </a:cubicBezTo>
                  <a:cubicBezTo>
                    <a:pt x="1" y="45"/>
                    <a:pt x="2" y="35"/>
                    <a:pt x="1" y="25"/>
                  </a:cubicBezTo>
                  <a:cubicBezTo>
                    <a:pt x="0" y="15"/>
                    <a:pt x="8" y="14"/>
                    <a:pt x="15" y="12"/>
                  </a:cubicBezTo>
                  <a:cubicBezTo>
                    <a:pt x="32" y="8"/>
                    <a:pt x="54" y="0"/>
                    <a:pt x="72" y="1"/>
                  </a:cubicBezTo>
                  <a:cubicBezTo>
                    <a:pt x="74" y="34"/>
                    <a:pt x="77" y="66"/>
                    <a:pt x="79" y="97"/>
                  </a:cubicBezTo>
                  <a:cubicBezTo>
                    <a:pt x="69" y="101"/>
                    <a:pt x="58" y="105"/>
                    <a:pt x="47" y="107"/>
                  </a:cubicBezTo>
                  <a:cubicBezTo>
                    <a:pt x="40" y="108"/>
                    <a:pt x="32" y="108"/>
                    <a:pt x="26" y="109"/>
                  </a:cubicBezTo>
                  <a:cubicBezTo>
                    <a:pt x="19" y="112"/>
                    <a:pt x="14" y="107"/>
                    <a:pt x="8" y="106"/>
                  </a:cubicBezTo>
                  <a:cubicBezTo>
                    <a:pt x="7" y="105"/>
                    <a:pt x="6" y="104"/>
                    <a:pt x="5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376"/>
            <p:cNvSpPr/>
            <p:nvPr/>
          </p:nvSpPr>
          <p:spPr bwMode="auto">
            <a:xfrm>
              <a:off x="1003300" y="4144963"/>
              <a:ext cx="93663" cy="119063"/>
            </a:xfrm>
            <a:custGeom>
              <a:avLst/>
              <a:gdLst>
                <a:gd name="T0" fmla="*/ 5 w 91"/>
                <a:gd name="T1" fmla="*/ 106 h 117"/>
                <a:gd name="T2" fmla="*/ 8 w 91"/>
                <a:gd name="T3" fmla="*/ 109 h 117"/>
                <a:gd name="T4" fmla="*/ 2 w 91"/>
                <a:gd name="T5" fmla="*/ 52 h 117"/>
                <a:gd name="T6" fmla="*/ 0 w 91"/>
                <a:gd name="T7" fmla="*/ 15 h 117"/>
                <a:gd name="T8" fmla="*/ 0 w 91"/>
                <a:gd name="T9" fmla="*/ 14 h 117"/>
                <a:gd name="T10" fmla="*/ 85 w 91"/>
                <a:gd name="T11" fmla="*/ 0 h 117"/>
                <a:gd name="T12" fmla="*/ 91 w 91"/>
                <a:gd name="T13" fmla="*/ 100 h 117"/>
                <a:gd name="T14" fmla="*/ 53 w 91"/>
                <a:gd name="T15" fmla="*/ 111 h 117"/>
                <a:gd name="T16" fmla="*/ 29 w 91"/>
                <a:gd name="T17" fmla="*/ 114 h 117"/>
                <a:gd name="T18" fmla="*/ 7 w 91"/>
                <a:gd name="T19" fmla="*/ 110 h 117"/>
                <a:gd name="T20" fmla="*/ 5 w 91"/>
                <a:gd name="T21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17">
                  <a:moveTo>
                    <a:pt x="5" y="106"/>
                  </a:moveTo>
                  <a:cubicBezTo>
                    <a:pt x="6" y="106"/>
                    <a:pt x="7" y="108"/>
                    <a:pt x="8" y="109"/>
                  </a:cubicBezTo>
                  <a:cubicBezTo>
                    <a:pt x="5" y="90"/>
                    <a:pt x="4" y="71"/>
                    <a:pt x="2" y="52"/>
                  </a:cubicBezTo>
                  <a:cubicBezTo>
                    <a:pt x="0" y="39"/>
                    <a:pt x="1" y="27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28" y="10"/>
                    <a:pt x="56" y="5"/>
                    <a:pt x="85" y="0"/>
                  </a:cubicBezTo>
                  <a:cubicBezTo>
                    <a:pt x="87" y="34"/>
                    <a:pt x="89" y="68"/>
                    <a:pt x="91" y="100"/>
                  </a:cubicBezTo>
                  <a:cubicBezTo>
                    <a:pt x="78" y="105"/>
                    <a:pt x="66" y="109"/>
                    <a:pt x="53" y="111"/>
                  </a:cubicBezTo>
                  <a:cubicBezTo>
                    <a:pt x="45" y="113"/>
                    <a:pt x="36" y="111"/>
                    <a:pt x="29" y="114"/>
                  </a:cubicBezTo>
                  <a:cubicBezTo>
                    <a:pt x="21" y="117"/>
                    <a:pt x="15" y="111"/>
                    <a:pt x="7" y="110"/>
                  </a:cubicBezTo>
                  <a:cubicBezTo>
                    <a:pt x="7" y="108"/>
                    <a:pt x="5" y="107"/>
                    <a:pt x="5" y="106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377"/>
            <p:cNvSpPr/>
            <p:nvPr/>
          </p:nvSpPr>
          <p:spPr bwMode="auto">
            <a:xfrm>
              <a:off x="1031875" y="4576763"/>
              <a:ext cx="76200" cy="104775"/>
            </a:xfrm>
            <a:custGeom>
              <a:avLst/>
              <a:gdLst>
                <a:gd name="T0" fmla="*/ 6 w 76"/>
                <a:gd name="T1" fmla="*/ 42 h 104"/>
                <a:gd name="T2" fmla="*/ 5 w 76"/>
                <a:gd name="T3" fmla="*/ 10 h 104"/>
                <a:gd name="T4" fmla="*/ 70 w 76"/>
                <a:gd name="T5" fmla="*/ 0 h 104"/>
                <a:gd name="T6" fmla="*/ 76 w 76"/>
                <a:gd name="T7" fmla="*/ 72 h 104"/>
                <a:gd name="T8" fmla="*/ 6 w 76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4">
                  <a:moveTo>
                    <a:pt x="6" y="42"/>
                  </a:moveTo>
                  <a:cubicBezTo>
                    <a:pt x="6" y="34"/>
                    <a:pt x="5" y="19"/>
                    <a:pt x="5" y="10"/>
                  </a:cubicBezTo>
                  <a:cubicBezTo>
                    <a:pt x="4" y="2"/>
                    <a:pt x="52" y="2"/>
                    <a:pt x="70" y="0"/>
                  </a:cubicBezTo>
                  <a:cubicBezTo>
                    <a:pt x="72" y="24"/>
                    <a:pt x="74" y="48"/>
                    <a:pt x="76" y="72"/>
                  </a:cubicBezTo>
                  <a:cubicBezTo>
                    <a:pt x="0" y="81"/>
                    <a:pt x="12" y="104"/>
                    <a:pt x="6" y="4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78"/>
            <p:cNvSpPr/>
            <p:nvPr/>
          </p:nvSpPr>
          <p:spPr bwMode="auto">
            <a:xfrm>
              <a:off x="1014413" y="4421188"/>
              <a:ext cx="82550" cy="120650"/>
            </a:xfrm>
            <a:custGeom>
              <a:avLst/>
              <a:gdLst>
                <a:gd name="T0" fmla="*/ 6 w 81"/>
                <a:gd name="T1" fmla="*/ 49 h 119"/>
                <a:gd name="T2" fmla="*/ 5 w 81"/>
                <a:gd name="T3" fmla="*/ 12 h 119"/>
                <a:gd name="T4" fmla="*/ 75 w 81"/>
                <a:gd name="T5" fmla="*/ 0 h 119"/>
                <a:gd name="T6" fmla="*/ 81 w 81"/>
                <a:gd name="T7" fmla="*/ 85 h 119"/>
                <a:gd name="T8" fmla="*/ 6 w 81"/>
                <a:gd name="T9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9">
                  <a:moveTo>
                    <a:pt x="6" y="49"/>
                  </a:moveTo>
                  <a:cubicBezTo>
                    <a:pt x="5" y="39"/>
                    <a:pt x="5" y="21"/>
                    <a:pt x="5" y="12"/>
                  </a:cubicBezTo>
                  <a:cubicBezTo>
                    <a:pt x="4" y="2"/>
                    <a:pt x="55" y="3"/>
                    <a:pt x="75" y="0"/>
                  </a:cubicBezTo>
                  <a:cubicBezTo>
                    <a:pt x="76" y="29"/>
                    <a:pt x="79" y="57"/>
                    <a:pt x="81" y="85"/>
                  </a:cubicBezTo>
                  <a:cubicBezTo>
                    <a:pt x="0" y="92"/>
                    <a:pt x="14" y="119"/>
                    <a:pt x="6" y="49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79"/>
            <p:cNvSpPr/>
            <p:nvPr/>
          </p:nvSpPr>
          <p:spPr bwMode="auto">
            <a:xfrm>
              <a:off x="773113" y="3765551"/>
              <a:ext cx="420688" cy="431800"/>
            </a:xfrm>
            <a:custGeom>
              <a:avLst/>
              <a:gdLst>
                <a:gd name="T0" fmla="*/ 4 w 416"/>
                <a:gd name="T1" fmla="*/ 425 h 425"/>
                <a:gd name="T2" fmla="*/ 139 w 416"/>
                <a:gd name="T3" fmla="*/ 234 h 425"/>
                <a:gd name="T4" fmla="*/ 416 w 416"/>
                <a:gd name="T5" fmla="*/ 102 h 425"/>
                <a:gd name="T6" fmla="*/ 225 w 416"/>
                <a:gd name="T7" fmla="*/ 97 h 425"/>
                <a:gd name="T8" fmla="*/ 266 w 416"/>
                <a:gd name="T9" fmla="*/ 0 h 425"/>
                <a:gd name="T10" fmla="*/ 74 w 416"/>
                <a:gd name="T11" fmla="*/ 271 h 425"/>
                <a:gd name="T12" fmla="*/ 34 w 416"/>
                <a:gd name="T13" fmla="*/ 328 h 425"/>
                <a:gd name="T14" fmla="*/ 4 w 416"/>
                <a:gd name="T1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425">
                  <a:moveTo>
                    <a:pt x="4" y="425"/>
                  </a:moveTo>
                  <a:cubicBezTo>
                    <a:pt x="18" y="365"/>
                    <a:pt x="67" y="295"/>
                    <a:pt x="139" y="234"/>
                  </a:cubicBezTo>
                  <a:cubicBezTo>
                    <a:pt x="213" y="172"/>
                    <a:pt x="312" y="121"/>
                    <a:pt x="416" y="102"/>
                  </a:cubicBezTo>
                  <a:cubicBezTo>
                    <a:pt x="353" y="101"/>
                    <a:pt x="289" y="99"/>
                    <a:pt x="225" y="97"/>
                  </a:cubicBezTo>
                  <a:cubicBezTo>
                    <a:pt x="239" y="66"/>
                    <a:pt x="253" y="34"/>
                    <a:pt x="266" y="0"/>
                  </a:cubicBezTo>
                  <a:cubicBezTo>
                    <a:pt x="194" y="52"/>
                    <a:pt x="140" y="168"/>
                    <a:pt x="74" y="271"/>
                  </a:cubicBezTo>
                  <a:cubicBezTo>
                    <a:pt x="57" y="295"/>
                    <a:pt x="46" y="306"/>
                    <a:pt x="34" y="328"/>
                  </a:cubicBezTo>
                  <a:cubicBezTo>
                    <a:pt x="9" y="373"/>
                    <a:pt x="0" y="408"/>
                    <a:pt x="4" y="42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380"/>
            <p:cNvSpPr/>
            <p:nvPr/>
          </p:nvSpPr>
          <p:spPr bwMode="auto">
            <a:xfrm>
              <a:off x="266700" y="3702051"/>
              <a:ext cx="512763" cy="495300"/>
            </a:xfrm>
            <a:custGeom>
              <a:avLst/>
              <a:gdLst>
                <a:gd name="T0" fmla="*/ 506 w 506"/>
                <a:gd name="T1" fmla="*/ 488 h 488"/>
                <a:gd name="T2" fmla="*/ 280 w 506"/>
                <a:gd name="T3" fmla="*/ 330 h 488"/>
                <a:gd name="T4" fmla="*/ 0 w 506"/>
                <a:gd name="T5" fmla="*/ 258 h 488"/>
                <a:gd name="T6" fmla="*/ 159 w 506"/>
                <a:gd name="T7" fmla="*/ 179 h 488"/>
                <a:gd name="T8" fmla="*/ 156 w 506"/>
                <a:gd name="T9" fmla="*/ 0 h 488"/>
                <a:gd name="T10" fmla="*/ 406 w 506"/>
                <a:gd name="T11" fmla="*/ 260 h 488"/>
                <a:gd name="T12" fmla="*/ 506 w 506"/>
                <a:gd name="T13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88">
                  <a:moveTo>
                    <a:pt x="506" y="488"/>
                  </a:moveTo>
                  <a:cubicBezTo>
                    <a:pt x="428" y="427"/>
                    <a:pt x="359" y="372"/>
                    <a:pt x="280" y="330"/>
                  </a:cubicBezTo>
                  <a:cubicBezTo>
                    <a:pt x="200" y="287"/>
                    <a:pt x="110" y="259"/>
                    <a:pt x="0" y="258"/>
                  </a:cubicBezTo>
                  <a:cubicBezTo>
                    <a:pt x="52" y="232"/>
                    <a:pt x="106" y="206"/>
                    <a:pt x="159" y="179"/>
                  </a:cubicBezTo>
                  <a:cubicBezTo>
                    <a:pt x="158" y="121"/>
                    <a:pt x="157" y="61"/>
                    <a:pt x="156" y="0"/>
                  </a:cubicBezTo>
                  <a:cubicBezTo>
                    <a:pt x="303" y="113"/>
                    <a:pt x="366" y="188"/>
                    <a:pt x="406" y="260"/>
                  </a:cubicBezTo>
                  <a:cubicBezTo>
                    <a:pt x="444" y="328"/>
                    <a:pt x="462" y="396"/>
                    <a:pt x="506" y="48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381"/>
            <p:cNvSpPr/>
            <p:nvPr/>
          </p:nvSpPr>
          <p:spPr bwMode="auto">
            <a:xfrm>
              <a:off x="428625" y="4056063"/>
              <a:ext cx="347663" cy="173038"/>
            </a:xfrm>
            <a:custGeom>
              <a:avLst/>
              <a:gdLst>
                <a:gd name="T0" fmla="*/ 343 w 343"/>
                <a:gd name="T1" fmla="*/ 137 h 172"/>
                <a:gd name="T2" fmla="*/ 162 w 343"/>
                <a:gd name="T3" fmla="*/ 43 h 172"/>
                <a:gd name="T4" fmla="*/ 106 w 343"/>
                <a:gd name="T5" fmla="*/ 70 h 172"/>
                <a:gd name="T6" fmla="*/ 139 w 343"/>
                <a:gd name="T7" fmla="*/ 96 h 172"/>
                <a:gd name="T8" fmla="*/ 323 w 343"/>
                <a:gd name="T9" fmla="*/ 122 h 172"/>
                <a:gd name="T10" fmla="*/ 140 w 343"/>
                <a:gd name="T11" fmla="*/ 20 h 172"/>
                <a:gd name="T12" fmla="*/ 4 w 343"/>
                <a:gd name="T13" fmla="*/ 72 h 172"/>
                <a:gd name="T14" fmla="*/ 124 w 343"/>
                <a:gd name="T15" fmla="*/ 161 h 172"/>
                <a:gd name="T16" fmla="*/ 218 w 343"/>
                <a:gd name="T17" fmla="*/ 130 h 172"/>
                <a:gd name="T18" fmla="*/ 343 w 343"/>
                <a:gd name="T19" fmla="*/ 13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72">
                  <a:moveTo>
                    <a:pt x="343" y="137"/>
                  </a:moveTo>
                  <a:cubicBezTo>
                    <a:pt x="299" y="101"/>
                    <a:pt x="222" y="44"/>
                    <a:pt x="162" y="43"/>
                  </a:cubicBezTo>
                  <a:cubicBezTo>
                    <a:pt x="136" y="42"/>
                    <a:pt x="103" y="55"/>
                    <a:pt x="106" y="70"/>
                  </a:cubicBezTo>
                  <a:cubicBezTo>
                    <a:pt x="108" y="83"/>
                    <a:pt x="118" y="94"/>
                    <a:pt x="139" y="96"/>
                  </a:cubicBezTo>
                  <a:cubicBezTo>
                    <a:pt x="180" y="99"/>
                    <a:pt x="248" y="84"/>
                    <a:pt x="323" y="122"/>
                  </a:cubicBezTo>
                  <a:cubicBezTo>
                    <a:pt x="284" y="83"/>
                    <a:pt x="209" y="39"/>
                    <a:pt x="140" y="20"/>
                  </a:cubicBezTo>
                  <a:cubicBezTo>
                    <a:pt x="69" y="0"/>
                    <a:pt x="7" y="8"/>
                    <a:pt x="4" y="72"/>
                  </a:cubicBezTo>
                  <a:cubicBezTo>
                    <a:pt x="0" y="142"/>
                    <a:pt x="58" y="172"/>
                    <a:pt x="124" y="161"/>
                  </a:cubicBezTo>
                  <a:cubicBezTo>
                    <a:pt x="170" y="152"/>
                    <a:pt x="192" y="138"/>
                    <a:pt x="218" y="130"/>
                  </a:cubicBezTo>
                  <a:cubicBezTo>
                    <a:pt x="246" y="121"/>
                    <a:pt x="278" y="120"/>
                    <a:pt x="343" y="13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382"/>
            <p:cNvSpPr/>
            <p:nvPr/>
          </p:nvSpPr>
          <p:spPr bwMode="auto">
            <a:xfrm>
              <a:off x="779463" y="3954463"/>
              <a:ext cx="328613" cy="238125"/>
            </a:xfrm>
            <a:custGeom>
              <a:avLst/>
              <a:gdLst>
                <a:gd name="T0" fmla="*/ 0 w 324"/>
                <a:gd name="T1" fmla="*/ 235 h 235"/>
                <a:gd name="T2" fmla="*/ 133 w 324"/>
                <a:gd name="T3" fmla="*/ 86 h 235"/>
                <a:gd name="T4" fmla="*/ 196 w 324"/>
                <a:gd name="T5" fmla="*/ 92 h 235"/>
                <a:gd name="T6" fmla="*/ 175 w 324"/>
                <a:gd name="T7" fmla="*/ 127 h 235"/>
                <a:gd name="T8" fmla="*/ 12 w 324"/>
                <a:gd name="T9" fmla="*/ 214 h 235"/>
                <a:gd name="T10" fmla="*/ 145 w 324"/>
                <a:gd name="T11" fmla="*/ 56 h 235"/>
                <a:gd name="T12" fmla="*/ 294 w 324"/>
                <a:gd name="T13" fmla="*/ 58 h 235"/>
                <a:gd name="T14" fmla="*/ 215 w 324"/>
                <a:gd name="T15" fmla="*/ 183 h 235"/>
                <a:gd name="T16" fmla="*/ 113 w 324"/>
                <a:gd name="T17" fmla="*/ 185 h 235"/>
                <a:gd name="T18" fmla="*/ 0 w 324"/>
                <a:gd name="T1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235">
                  <a:moveTo>
                    <a:pt x="0" y="235"/>
                  </a:moveTo>
                  <a:cubicBezTo>
                    <a:pt x="27" y="187"/>
                    <a:pt x="77" y="107"/>
                    <a:pt x="133" y="86"/>
                  </a:cubicBezTo>
                  <a:cubicBezTo>
                    <a:pt x="157" y="77"/>
                    <a:pt x="192" y="77"/>
                    <a:pt x="196" y="92"/>
                  </a:cubicBezTo>
                  <a:cubicBezTo>
                    <a:pt x="199" y="103"/>
                    <a:pt x="194" y="119"/>
                    <a:pt x="175" y="127"/>
                  </a:cubicBezTo>
                  <a:cubicBezTo>
                    <a:pt x="138" y="143"/>
                    <a:pt x="68" y="154"/>
                    <a:pt x="12" y="214"/>
                  </a:cubicBezTo>
                  <a:cubicBezTo>
                    <a:pt x="34" y="165"/>
                    <a:pt x="87" y="98"/>
                    <a:pt x="145" y="56"/>
                  </a:cubicBezTo>
                  <a:cubicBezTo>
                    <a:pt x="203" y="13"/>
                    <a:pt x="266" y="0"/>
                    <a:pt x="294" y="58"/>
                  </a:cubicBezTo>
                  <a:cubicBezTo>
                    <a:pt x="324" y="122"/>
                    <a:pt x="281" y="172"/>
                    <a:pt x="215" y="183"/>
                  </a:cubicBezTo>
                  <a:cubicBezTo>
                    <a:pt x="168" y="190"/>
                    <a:pt x="142" y="184"/>
                    <a:pt x="113" y="185"/>
                  </a:cubicBezTo>
                  <a:cubicBezTo>
                    <a:pt x="84" y="187"/>
                    <a:pt x="54" y="197"/>
                    <a:pt x="0" y="23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383"/>
            <p:cNvSpPr/>
            <p:nvPr/>
          </p:nvSpPr>
          <p:spPr bwMode="auto">
            <a:xfrm>
              <a:off x="703263" y="3878263"/>
              <a:ext cx="176213" cy="319088"/>
            </a:xfrm>
            <a:custGeom>
              <a:avLst/>
              <a:gdLst>
                <a:gd name="T0" fmla="*/ 72 w 174"/>
                <a:gd name="T1" fmla="*/ 314 h 314"/>
                <a:gd name="T2" fmla="*/ 43 w 174"/>
                <a:gd name="T3" fmla="*/ 147 h 314"/>
                <a:gd name="T4" fmla="*/ 78 w 174"/>
                <a:gd name="T5" fmla="*/ 106 h 314"/>
                <a:gd name="T6" fmla="*/ 90 w 174"/>
                <a:gd name="T7" fmla="*/ 138 h 314"/>
                <a:gd name="T8" fmla="*/ 66 w 174"/>
                <a:gd name="T9" fmla="*/ 295 h 314"/>
                <a:gd name="T10" fmla="*/ 106 w 174"/>
                <a:gd name="T11" fmla="*/ 14 h 314"/>
                <a:gd name="T12" fmla="*/ 146 w 174"/>
                <a:gd name="T13" fmla="*/ 138 h 314"/>
                <a:gd name="T14" fmla="*/ 72 w 174"/>
                <a:gd name="T1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14">
                  <a:moveTo>
                    <a:pt x="72" y="314"/>
                  </a:moveTo>
                  <a:cubicBezTo>
                    <a:pt x="55" y="272"/>
                    <a:pt x="30" y="198"/>
                    <a:pt x="43" y="147"/>
                  </a:cubicBezTo>
                  <a:cubicBezTo>
                    <a:pt x="49" y="126"/>
                    <a:pt x="66" y="100"/>
                    <a:pt x="78" y="106"/>
                  </a:cubicBezTo>
                  <a:cubicBezTo>
                    <a:pt x="87" y="110"/>
                    <a:pt x="94" y="120"/>
                    <a:pt x="90" y="138"/>
                  </a:cubicBezTo>
                  <a:cubicBezTo>
                    <a:pt x="82" y="174"/>
                    <a:pt x="55" y="227"/>
                    <a:pt x="66" y="295"/>
                  </a:cubicBezTo>
                  <a:cubicBezTo>
                    <a:pt x="24" y="215"/>
                    <a:pt x="0" y="0"/>
                    <a:pt x="106" y="14"/>
                  </a:cubicBezTo>
                  <a:cubicBezTo>
                    <a:pt x="164" y="23"/>
                    <a:pt x="174" y="81"/>
                    <a:pt x="146" y="138"/>
                  </a:cubicBezTo>
                  <a:cubicBezTo>
                    <a:pt x="108" y="213"/>
                    <a:pt x="76" y="200"/>
                    <a:pt x="72" y="31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384"/>
            <p:cNvSpPr/>
            <p:nvPr/>
          </p:nvSpPr>
          <p:spPr bwMode="auto">
            <a:xfrm>
              <a:off x="739775" y="4194176"/>
              <a:ext cx="161925" cy="527050"/>
            </a:xfrm>
            <a:custGeom>
              <a:avLst/>
              <a:gdLst>
                <a:gd name="T0" fmla="*/ 109 w 160"/>
                <a:gd name="T1" fmla="*/ 520 h 520"/>
                <a:gd name="T2" fmla="*/ 160 w 160"/>
                <a:gd name="T3" fmla="*/ 511 h 520"/>
                <a:gd name="T4" fmla="*/ 118 w 160"/>
                <a:gd name="T5" fmla="*/ 286 h 520"/>
                <a:gd name="T6" fmla="*/ 64 w 160"/>
                <a:gd name="T7" fmla="*/ 0 h 520"/>
                <a:gd name="T8" fmla="*/ 0 w 160"/>
                <a:gd name="T9" fmla="*/ 11 h 520"/>
                <a:gd name="T10" fmla="*/ 62 w 160"/>
                <a:gd name="T11" fmla="*/ 296 h 520"/>
                <a:gd name="T12" fmla="*/ 109 w 160"/>
                <a:gd name="T13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520">
                  <a:moveTo>
                    <a:pt x="109" y="520"/>
                  </a:moveTo>
                  <a:cubicBezTo>
                    <a:pt x="126" y="517"/>
                    <a:pt x="143" y="514"/>
                    <a:pt x="160" y="511"/>
                  </a:cubicBezTo>
                  <a:cubicBezTo>
                    <a:pt x="147" y="441"/>
                    <a:pt x="134" y="367"/>
                    <a:pt x="118" y="286"/>
                  </a:cubicBezTo>
                  <a:cubicBezTo>
                    <a:pt x="102" y="199"/>
                    <a:pt x="84" y="103"/>
                    <a:pt x="64" y="0"/>
                  </a:cubicBezTo>
                  <a:cubicBezTo>
                    <a:pt x="43" y="3"/>
                    <a:pt x="21" y="7"/>
                    <a:pt x="0" y="11"/>
                  </a:cubicBezTo>
                  <a:cubicBezTo>
                    <a:pt x="22" y="114"/>
                    <a:pt x="43" y="209"/>
                    <a:pt x="62" y="296"/>
                  </a:cubicBezTo>
                  <a:cubicBezTo>
                    <a:pt x="79" y="376"/>
                    <a:pt x="96" y="450"/>
                    <a:pt x="109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385"/>
            <p:cNvSpPr/>
            <p:nvPr/>
          </p:nvSpPr>
          <p:spPr bwMode="auto">
            <a:xfrm>
              <a:off x="509588" y="4319588"/>
              <a:ext cx="592138" cy="123825"/>
            </a:xfrm>
            <a:custGeom>
              <a:avLst/>
              <a:gdLst>
                <a:gd name="T0" fmla="*/ 7 w 584"/>
                <a:gd name="T1" fmla="*/ 122 h 122"/>
                <a:gd name="T2" fmla="*/ 0 w 584"/>
                <a:gd name="T3" fmla="*/ 102 h 122"/>
                <a:gd name="T4" fmla="*/ 290 w 584"/>
                <a:gd name="T5" fmla="*/ 52 h 122"/>
                <a:gd name="T6" fmla="*/ 583 w 584"/>
                <a:gd name="T7" fmla="*/ 0 h 122"/>
                <a:gd name="T8" fmla="*/ 584 w 584"/>
                <a:gd name="T9" fmla="*/ 22 h 122"/>
                <a:gd name="T10" fmla="*/ 294 w 584"/>
                <a:gd name="T11" fmla="*/ 72 h 122"/>
                <a:gd name="T12" fmla="*/ 7 w 584"/>
                <a:gd name="T13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122">
                  <a:moveTo>
                    <a:pt x="7" y="122"/>
                  </a:moveTo>
                  <a:cubicBezTo>
                    <a:pt x="4" y="115"/>
                    <a:pt x="2" y="109"/>
                    <a:pt x="0" y="102"/>
                  </a:cubicBezTo>
                  <a:cubicBezTo>
                    <a:pt x="98" y="86"/>
                    <a:pt x="193" y="69"/>
                    <a:pt x="290" y="52"/>
                  </a:cubicBezTo>
                  <a:cubicBezTo>
                    <a:pt x="388" y="35"/>
                    <a:pt x="485" y="18"/>
                    <a:pt x="583" y="0"/>
                  </a:cubicBezTo>
                  <a:cubicBezTo>
                    <a:pt x="583" y="7"/>
                    <a:pt x="584" y="15"/>
                    <a:pt x="584" y="22"/>
                  </a:cubicBezTo>
                  <a:cubicBezTo>
                    <a:pt x="487" y="38"/>
                    <a:pt x="391" y="55"/>
                    <a:pt x="294" y="72"/>
                  </a:cubicBezTo>
                  <a:cubicBezTo>
                    <a:pt x="199" y="88"/>
                    <a:pt x="103" y="105"/>
                    <a:pt x="7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386"/>
            <p:cNvSpPr/>
            <p:nvPr/>
          </p:nvSpPr>
          <p:spPr bwMode="auto">
            <a:xfrm>
              <a:off x="746125" y="4195763"/>
              <a:ext cx="150813" cy="525463"/>
            </a:xfrm>
            <a:custGeom>
              <a:avLst/>
              <a:gdLst>
                <a:gd name="T0" fmla="*/ 109 w 148"/>
                <a:gd name="T1" fmla="*/ 518 h 518"/>
                <a:gd name="T2" fmla="*/ 148 w 148"/>
                <a:gd name="T3" fmla="*/ 510 h 518"/>
                <a:gd name="T4" fmla="*/ 105 w 148"/>
                <a:gd name="T5" fmla="*/ 286 h 518"/>
                <a:gd name="T6" fmla="*/ 50 w 148"/>
                <a:gd name="T7" fmla="*/ 0 h 518"/>
                <a:gd name="T8" fmla="*/ 0 w 148"/>
                <a:gd name="T9" fmla="*/ 9 h 518"/>
                <a:gd name="T10" fmla="*/ 61 w 148"/>
                <a:gd name="T11" fmla="*/ 294 h 518"/>
                <a:gd name="T12" fmla="*/ 109 w 148"/>
                <a:gd name="T13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518">
                  <a:moveTo>
                    <a:pt x="109" y="518"/>
                  </a:moveTo>
                  <a:cubicBezTo>
                    <a:pt x="122" y="515"/>
                    <a:pt x="135" y="513"/>
                    <a:pt x="148" y="510"/>
                  </a:cubicBezTo>
                  <a:cubicBezTo>
                    <a:pt x="134" y="441"/>
                    <a:pt x="121" y="367"/>
                    <a:pt x="105" y="286"/>
                  </a:cubicBezTo>
                  <a:cubicBezTo>
                    <a:pt x="89" y="199"/>
                    <a:pt x="70" y="103"/>
                    <a:pt x="50" y="0"/>
                  </a:cubicBezTo>
                  <a:cubicBezTo>
                    <a:pt x="33" y="3"/>
                    <a:pt x="17" y="6"/>
                    <a:pt x="0" y="9"/>
                  </a:cubicBezTo>
                  <a:cubicBezTo>
                    <a:pt x="22" y="112"/>
                    <a:pt x="42" y="207"/>
                    <a:pt x="61" y="294"/>
                  </a:cubicBezTo>
                  <a:cubicBezTo>
                    <a:pt x="78" y="374"/>
                    <a:pt x="94" y="448"/>
                    <a:pt x="109" y="51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387"/>
            <p:cNvSpPr/>
            <p:nvPr/>
          </p:nvSpPr>
          <p:spPr bwMode="auto">
            <a:xfrm>
              <a:off x="754063" y="4195763"/>
              <a:ext cx="134938" cy="523875"/>
            </a:xfrm>
            <a:custGeom>
              <a:avLst/>
              <a:gdLst>
                <a:gd name="T0" fmla="*/ 107 w 133"/>
                <a:gd name="T1" fmla="*/ 516 h 516"/>
                <a:gd name="T2" fmla="*/ 133 w 133"/>
                <a:gd name="T3" fmla="*/ 510 h 516"/>
                <a:gd name="T4" fmla="*/ 90 w 133"/>
                <a:gd name="T5" fmla="*/ 286 h 516"/>
                <a:gd name="T6" fmla="*/ 34 w 133"/>
                <a:gd name="T7" fmla="*/ 0 h 516"/>
                <a:gd name="T8" fmla="*/ 0 w 133"/>
                <a:gd name="T9" fmla="*/ 6 h 516"/>
                <a:gd name="T10" fmla="*/ 60 w 133"/>
                <a:gd name="T11" fmla="*/ 292 h 516"/>
                <a:gd name="T12" fmla="*/ 107 w 13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16">
                  <a:moveTo>
                    <a:pt x="107" y="516"/>
                  </a:moveTo>
                  <a:cubicBezTo>
                    <a:pt x="115" y="514"/>
                    <a:pt x="124" y="512"/>
                    <a:pt x="133" y="510"/>
                  </a:cubicBezTo>
                  <a:cubicBezTo>
                    <a:pt x="120" y="441"/>
                    <a:pt x="106" y="367"/>
                    <a:pt x="90" y="286"/>
                  </a:cubicBezTo>
                  <a:cubicBezTo>
                    <a:pt x="73" y="199"/>
                    <a:pt x="54" y="104"/>
                    <a:pt x="34" y="0"/>
                  </a:cubicBezTo>
                  <a:cubicBezTo>
                    <a:pt x="22" y="2"/>
                    <a:pt x="11" y="4"/>
                    <a:pt x="0" y="6"/>
                  </a:cubicBezTo>
                  <a:cubicBezTo>
                    <a:pt x="21" y="110"/>
                    <a:pt x="42" y="204"/>
                    <a:pt x="60" y="292"/>
                  </a:cubicBezTo>
                  <a:cubicBezTo>
                    <a:pt x="77" y="372"/>
                    <a:pt x="93" y="446"/>
                    <a:pt x="107" y="5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388"/>
            <p:cNvSpPr/>
            <p:nvPr/>
          </p:nvSpPr>
          <p:spPr bwMode="auto">
            <a:xfrm>
              <a:off x="758825" y="4197351"/>
              <a:ext cx="127000" cy="522288"/>
            </a:xfrm>
            <a:custGeom>
              <a:avLst/>
              <a:gdLst>
                <a:gd name="T0" fmla="*/ 107 w 126"/>
                <a:gd name="T1" fmla="*/ 514 h 514"/>
                <a:gd name="T2" fmla="*/ 126 w 126"/>
                <a:gd name="T3" fmla="*/ 511 h 514"/>
                <a:gd name="T4" fmla="*/ 82 w 126"/>
                <a:gd name="T5" fmla="*/ 286 h 514"/>
                <a:gd name="T6" fmla="*/ 25 w 126"/>
                <a:gd name="T7" fmla="*/ 0 h 514"/>
                <a:gd name="T8" fmla="*/ 0 w 126"/>
                <a:gd name="T9" fmla="*/ 4 h 514"/>
                <a:gd name="T10" fmla="*/ 60 w 126"/>
                <a:gd name="T11" fmla="*/ 290 h 514"/>
                <a:gd name="T12" fmla="*/ 107 w 126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514">
                  <a:moveTo>
                    <a:pt x="107" y="514"/>
                  </a:moveTo>
                  <a:cubicBezTo>
                    <a:pt x="113" y="513"/>
                    <a:pt x="120" y="512"/>
                    <a:pt x="126" y="511"/>
                  </a:cubicBezTo>
                  <a:cubicBezTo>
                    <a:pt x="112" y="441"/>
                    <a:pt x="98" y="367"/>
                    <a:pt x="82" y="286"/>
                  </a:cubicBezTo>
                  <a:cubicBezTo>
                    <a:pt x="64" y="199"/>
                    <a:pt x="46" y="104"/>
                    <a:pt x="25" y="0"/>
                  </a:cubicBezTo>
                  <a:cubicBezTo>
                    <a:pt x="17" y="2"/>
                    <a:pt x="8" y="3"/>
                    <a:pt x="0" y="4"/>
                  </a:cubicBezTo>
                  <a:cubicBezTo>
                    <a:pt x="22" y="108"/>
                    <a:pt x="42" y="203"/>
                    <a:pt x="60" y="290"/>
                  </a:cubicBezTo>
                  <a:cubicBezTo>
                    <a:pt x="77" y="370"/>
                    <a:pt x="93" y="444"/>
                    <a:pt x="107" y="51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389"/>
            <p:cNvSpPr/>
            <p:nvPr/>
          </p:nvSpPr>
          <p:spPr bwMode="auto">
            <a:xfrm>
              <a:off x="742950" y="4176713"/>
              <a:ext cx="52388" cy="25400"/>
            </a:xfrm>
            <a:custGeom>
              <a:avLst/>
              <a:gdLst>
                <a:gd name="T0" fmla="*/ 28 w 52"/>
                <a:gd name="T1" fmla="*/ 23 h 26"/>
                <a:gd name="T2" fmla="*/ 51 w 52"/>
                <a:gd name="T3" fmla="*/ 9 h 26"/>
                <a:gd name="T4" fmla="*/ 24 w 52"/>
                <a:gd name="T5" fmla="*/ 3 h 26"/>
                <a:gd name="T6" fmla="*/ 1 w 52"/>
                <a:gd name="T7" fmla="*/ 17 h 26"/>
                <a:gd name="T8" fmla="*/ 28 w 52"/>
                <a:gd name="T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8" y="23"/>
                  </a:moveTo>
                  <a:cubicBezTo>
                    <a:pt x="42" y="21"/>
                    <a:pt x="52" y="14"/>
                    <a:pt x="51" y="9"/>
                  </a:cubicBezTo>
                  <a:cubicBezTo>
                    <a:pt x="50" y="3"/>
                    <a:pt x="37" y="0"/>
                    <a:pt x="24" y="3"/>
                  </a:cubicBezTo>
                  <a:cubicBezTo>
                    <a:pt x="10" y="5"/>
                    <a:pt x="0" y="12"/>
                    <a:pt x="1" y="17"/>
                  </a:cubicBezTo>
                  <a:cubicBezTo>
                    <a:pt x="2" y="23"/>
                    <a:pt x="14" y="26"/>
                    <a:pt x="28" y="2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4" name="Freeform 421"/>
          <p:cNvSpPr/>
          <p:nvPr/>
        </p:nvSpPr>
        <p:spPr bwMode="auto">
          <a:xfrm>
            <a:off x="6195657" y="4475185"/>
            <a:ext cx="233426" cy="253549"/>
          </a:xfrm>
          <a:custGeom>
            <a:avLst/>
            <a:gdLst>
              <a:gd name="T0" fmla="*/ 219 w 363"/>
              <a:gd name="T1" fmla="*/ 188 h 394"/>
              <a:gd name="T2" fmla="*/ 216 w 363"/>
              <a:gd name="T3" fmla="*/ 249 h 394"/>
              <a:gd name="T4" fmla="*/ 137 w 363"/>
              <a:gd name="T5" fmla="*/ 213 h 394"/>
              <a:gd name="T6" fmla="*/ 276 w 363"/>
              <a:gd name="T7" fmla="*/ 129 h 394"/>
              <a:gd name="T8" fmla="*/ 300 w 363"/>
              <a:gd name="T9" fmla="*/ 291 h 394"/>
              <a:gd name="T10" fmla="*/ 179 w 363"/>
              <a:gd name="T11" fmla="*/ 345 h 394"/>
              <a:gd name="T12" fmla="*/ 72 w 363"/>
              <a:gd name="T13" fmla="*/ 95 h 394"/>
              <a:gd name="T14" fmla="*/ 249 w 363"/>
              <a:gd name="T15" fmla="*/ 38 h 394"/>
              <a:gd name="T16" fmla="*/ 355 w 363"/>
              <a:gd name="T17" fmla="*/ 87 h 394"/>
              <a:gd name="T18" fmla="*/ 180 w 363"/>
              <a:gd name="T19" fmla="*/ 10 h 394"/>
              <a:gd name="T20" fmla="*/ 81 w 363"/>
              <a:gd name="T21" fmla="*/ 46 h 394"/>
              <a:gd name="T22" fmla="*/ 10 w 363"/>
              <a:gd name="T23" fmla="*/ 217 h 394"/>
              <a:gd name="T24" fmla="*/ 95 w 363"/>
              <a:gd name="T25" fmla="*/ 350 h 394"/>
              <a:gd name="T26" fmla="*/ 342 w 363"/>
              <a:gd name="T27" fmla="*/ 277 h 394"/>
              <a:gd name="T28" fmla="*/ 266 w 363"/>
              <a:gd name="T29" fmla="*/ 102 h 394"/>
              <a:gd name="T30" fmla="*/ 118 w 363"/>
              <a:gd name="T31" fmla="*/ 149 h 394"/>
              <a:gd name="T32" fmla="*/ 150 w 363"/>
              <a:gd name="T33" fmla="*/ 265 h 394"/>
              <a:gd name="T34" fmla="*/ 221 w 363"/>
              <a:gd name="T35" fmla="*/ 276 h 394"/>
              <a:gd name="T36" fmla="*/ 258 w 363"/>
              <a:gd name="T37" fmla="*/ 198 h 394"/>
              <a:gd name="T38" fmla="*/ 219 w 363"/>
              <a:gd name="T39" fmla="*/ 188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3" h="394">
                <a:moveTo>
                  <a:pt x="219" y="188"/>
                </a:moveTo>
                <a:cubicBezTo>
                  <a:pt x="245" y="206"/>
                  <a:pt x="237" y="238"/>
                  <a:pt x="216" y="249"/>
                </a:cubicBezTo>
                <a:cubicBezTo>
                  <a:pt x="192" y="262"/>
                  <a:pt x="147" y="259"/>
                  <a:pt x="137" y="213"/>
                </a:cubicBezTo>
                <a:cubicBezTo>
                  <a:pt x="118" y="128"/>
                  <a:pt x="214" y="98"/>
                  <a:pt x="276" y="129"/>
                </a:cubicBezTo>
                <a:cubicBezTo>
                  <a:pt x="310" y="146"/>
                  <a:pt x="351" y="217"/>
                  <a:pt x="300" y="291"/>
                </a:cubicBezTo>
                <a:cubicBezTo>
                  <a:pt x="279" y="322"/>
                  <a:pt x="235" y="349"/>
                  <a:pt x="179" y="345"/>
                </a:cubicBezTo>
                <a:cubicBezTo>
                  <a:pt x="65" y="337"/>
                  <a:pt x="2" y="190"/>
                  <a:pt x="72" y="95"/>
                </a:cubicBezTo>
                <a:cubicBezTo>
                  <a:pt x="121" y="31"/>
                  <a:pt x="206" y="30"/>
                  <a:pt x="249" y="38"/>
                </a:cubicBezTo>
                <a:cubicBezTo>
                  <a:pt x="281" y="42"/>
                  <a:pt x="322" y="63"/>
                  <a:pt x="355" y="87"/>
                </a:cubicBezTo>
                <a:cubicBezTo>
                  <a:pt x="316" y="29"/>
                  <a:pt x="256" y="0"/>
                  <a:pt x="180" y="10"/>
                </a:cubicBezTo>
                <a:cubicBezTo>
                  <a:pt x="146" y="15"/>
                  <a:pt x="112" y="26"/>
                  <a:pt x="81" y="46"/>
                </a:cubicBezTo>
                <a:cubicBezTo>
                  <a:pt x="44" y="70"/>
                  <a:pt x="0" y="126"/>
                  <a:pt x="10" y="217"/>
                </a:cubicBezTo>
                <a:cubicBezTo>
                  <a:pt x="17" y="273"/>
                  <a:pt x="46" y="324"/>
                  <a:pt x="95" y="350"/>
                </a:cubicBezTo>
                <a:cubicBezTo>
                  <a:pt x="178" y="394"/>
                  <a:pt x="311" y="374"/>
                  <a:pt x="342" y="277"/>
                </a:cubicBezTo>
                <a:cubicBezTo>
                  <a:pt x="363" y="214"/>
                  <a:pt x="334" y="130"/>
                  <a:pt x="266" y="102"/>
                </a:cubicBezTo>
                <a:cubicBezTo>
                  <a:pt x="211" y="79"/>
                  <a:pt x="141" y="94"/>
                  <a:pt x="118" y="149"/>
                </a:cubicBezTo>
                <a:cubicBezTo>
                  <a:pt x="101" y="186"/>
                  <a:pt x="110" y="236"/>
                  <a:pt x="150" y="265"/>
                </a:cubicBezTo>
                <a:cubicBezTo>
                  <a:pt x="161" y="274"/>
                  <a:pt x="191" y="285"/>
                  <a:pt x="221" y="276"/>
                </a:cubicBezTo>
                <a:cubicBezTo>
                  <a:pt x="278" y="258"/>
                  <a:pt x="274" y="218"/>
                  <a:pt x="258" y="198"/>
                </a:cubicBezTo>
                <a:cubicBezTo>
                  <a:pt x="246" y="182"/>
                  <a:pt x="229" y="184"/>
                  <a:pt x="219" y="18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422"/>
          <p:cNvSpPr>
            <a:spLocks noEditPoints="1"/>
          </p:cNvSpPr>
          <p:nvPr/>
        </p:nvSpPr>
        <p:spPr bwMode="auto">
          <a:xfrm>
            <a:off x="73056" y="3994857"/>
            <a:ext cx="403465" cy="356176"/>
          </a:xfrm>
          <a:custGeom>
            <a:avLst/>
            <a:gdLst>
              <a:gd name="T0" fmla="*/ 282 w 628"/>
              <a:gd name="T1" fmla="*/ 246 h 554"/>
              <a:gd name="T2" fmla="*/ 85 w 628"/>
              <a:gd name="T3" fmla="*/ 209 h 554"/>
              <a:gd name="T4" fmla="*/ 18 w 628"/>
              <a:gd name="T5" fmla="*/ 335 h 554"/>
              <a:gd name="T6" fmla="*/ 194 w 628"/>
              <a:gd name="T7" fmla="*/ 474 h 554"/>
              <a:gd name="T8" fmla="*/ 430 w 628"/>
              <a:gd name="T9" fmla="*/ 554 h 554"/>
              <a:gd name="T10" fmla="*/ 555 w 628"/>
              <a:gd name="T11" fmla="*/ 115 h 554"/>
              <a:gd name="T12" fmla="*/ 383 w 628"/>
              <a:gd name="T13" fmla="*/ 37 h 554"/>
              <a:gd name="T14" fmla="*/ 282 w 628"/>
              <a:gd name="T15" fmla="*/ 246 h 554"/>
              <a:gd name="T16" fmla="*/ 282 w 628"/>
              <a:gd name="T17" fmla="*/ 246 h 554"/>
              <a:gd name="T18" fmla="*/ 293 w 628"/>
              <a:gd name="T19" fmla="*/ 275 h 554"/>
              <a:gd name="T20" fmla="*/ 374 w 628"/>
              <a:gd name="T21" fmla="*/ 79 h 554"/>
              <a:gd name="T22" fmla="*/ 520 w 628"/>
              <a:gd name="T23" fmla="*/ 117 h 554"/>
              <a:gd name="T24" fmla="*/ 399 w 628"/>
              <a:gd name="T25" fmla="*/ 496 h 554"/>
              <a:gd name="T26" fmla="*/ 102 w 628"/>
              <a:gd name="T27" fmla="*/ 387 h 554"/>
              <a:gd name="T28" fmla="*/ 208 w 628"/>
              <a:gd name="T29" fmla="*/ 247 h 554"/>
              <a:gd name="T30" fmla="*/ 293 w 628"/>
              <a:gd name="T31" fmla="*/ 275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8" h="554">
                <a:moveTo>
                  <a:pt x="282" y="246"/>
                </a:moveTo>
                <a:cubicBezTo>
                  <a:pt x="238" y="206"/>
                  <a:pt x="140" y="183"/>
                  <a:pt x="85" y="209"/>
                </a:cubicBezTo>
                <a:cubicBezTo>
                  <a:pt x="48" y="227"/>
                  <a:pt x="0" y="293"/>
                  <a:pt x="18" y="335"/>
                </a:cubicBezTo>
                <a:cubicBezTo>
                  <a:pt x="40" y="390"/>
                  <a:pt x="139" y="461"/>
                  <a:pt x="194" y="474"/>
                </a:cubicBezTo>
                <a:cubicBezTo>
                  <a:pt x="266" y="493"/>
                  <a:pt x="376" y="503"/>
                  <a:pt x="430" y="554"/>
                </a:cubicBezTo>
                <a:cubicBezTo>
                  <a:pt x="359" y="405"/>
                  <a:pt x="628" y="267"/>
                  <a:pt x="555" y="115"/>
                </a:cubicBezTo>
                <a:cubicBezTo>
                  <a:pt x="522" y="45"/>
                  <a:pt x="458" y="0"/>
                  <a:pt x="383" y="37"/>
                </a:cubicBezTo>
                <a:cubicBezTo>
                  <a:pt x="321" y="66"/>
                  <a:pt x="290" y="191"/>
                  <a:pt x="282" y="246"/>
                </a:cubicBezTo>
                <a:cubicBezTo>
                  <a:pt x="282" y="246"/>
                  <a:pt x="282" y="246"/>
                  <a:pt x="282" y="246"/>
                </a:cubicBezTo>
                <a:close/>
                <a:moveTo>
                  <a:pt x="293" y="275"/>
                </a:moveTo>
                <a:cubicBezTo>
                  <a:pt x="302" y="223"/>
                  <a:pt x="335" y="118"/>
                  <a:pt x="374" y="79"/>
                </a:cubicBezTo>
                <a:cubicBezTo>
                  <a:pt x="423" y="28"/>
                  <a:pt x="492" y="60"/>
                  <a:pt x="520" y="117"/>
                </a:cubicBezTo>
                <a:cubicBezTo>
                  <a:pt x="577" y="236"/>
                  <a:pt x="388" y="372"/>
                  <a:pt x="399" y="496"/>
                </a:cubicBezTo>
                <a:cubicBezTo>
                  <a:pt x="320" y="434"/>
                  <a:pt x="189" y="464"/>
                  <a:pt x="102" y="387"/>
                </a:cubicBezTo>
                <a:cubicBezTo>
                  <a:pt x="5" y="300"/>
                  <a:pt x="108" y="208"/>
                  <a:pt x="208" y="247"/>
                </a:cubicBezTo>
                <a:cubicBezTo>
                  <a:pt x="225" y="253"/>
                  <a:pt x="278" y="275"/>
                  <a:pt x="293" y="275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423"/>
          <p:cNvSpPr>
            <a:spLocks noEditPoints="1"/>
          </p:cNvSpPr>
          <p:nvPr/>
        </p:nvSpPr>
        <p:spPr bwMode="auto">
          <a:xfrm>
            <a:off x="8654400" y="1756798"/>
            <a:ext cx="380323" cy="306875"/>
          </a:xfrm>
          <a:custGeom>
            <a:avLst/>
            <a:gdLst>
              <a:gd name="T0" fmla="*/ 282 w 591"/>
              <a:gd name="T1" fmla="*/ 137 h 477"/>
              <a:gd name="T2" fmla="*/ 132 w 591"/>
              <a:gd name="T3" fmla="*/ 4 h 477"/>
              <a:gd name="T4" fmla="*/ 10 w 591"/>
              <a:gd name="T5" fmla="*/ 77 h 477"/>
              <a:gd name="T6" fmla="*/ 89 w 591"/>
              <a:gd name="T7" fmla="*/ 287 h 477"/>
              <a:gd name="T8" fmla="*/ 249 w 591"/>
              <a:gd name="T9" fmla="*/ 477 h 477"/>
              <a:gd name="T10" fmla="*/ 584 w 591"/>
              <a:gd name="T11" fmla="*/ 167 h 477"/>
              <a:gd name="T12" fmla="*/ 477 w 591"/>
              <a:gd name="T13" fmla="*/ 10 h 477"/>
              <a:gd name="T14" fmla="*/ 282 w 591"/>
              <a:gd name="T15" fmla="*/ 137 h 477"/>
              <a:gd name="T16" fmla="*/ 282 w 591"/>
              <a:gd name="T17" fmla="*/ 137 h 477"/>
              <a:gd name="T18" fmla="*/ 276 w 591"/>
              <a:gd name="T19" fmla="*/ 167 h 477"/>
              <a:gd name="T20" fmla="*/ 447 w 591"/>
              <a:gd name="T21" fmla="*/ 42 h 477"/>
              <a:gd name="T22" fmla="*/ 552 w 591"/>
              <a:gd name="T23" fmla="*/ 150 h 477"/>
              <a:gd name="T24" fmla="*/ 253 w 591"/>
              <a:gd name="T25" fmla="*/ 411 h 477"/>
              <a:gd name="T26" fmla="*/ 55 w 591"/>
              <a:gd name="T27" fmla="*/ 164 h 477"/>
              <a:gd name="T28" fmla="*/ 218 w 591"/>
              <a:gd name="T29" fmla="*/ 99 h 477"/>
              <a:gd name="T30" fmla="*/ 276 w 591"/>
              <a:gd name="T31" fmla="*/ 167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1" h="477">
                <a:moveTo>
                  <a:pt x="282" y="137"/>
                </a:moveTo>
                <a:cubicBezTo>
                  <a:pt x="265" y="80"/>
                  <a:pt x="194" y="9"/>
                  <a:pt x="132" y="4"/>
                </a:cubicBezTo>
                <a:cubicBezTo>
                  <a:pt x="91" y="0"/>
                  <a:pt x="17" y="31"/>
                  <a:pt x="10" y="77"/>
                </a:cubicBezTo>
                <a:cubicBezTo>
                  <a:pt x="0" y="135"/>
                  <a:pt x="49" y="247"/>
                  <a:pt x="89" y="287"/>
                </a:cubicBezTo>
                <a:cubicBezTo>
                  <a:pt x="140" y="339"/>
                  <a:pt x="229" y="406"/>
                  <a:pt x="249" y="477"/>
                </a:cubicBezTo>
                <a:cubicBezTo>
                  <a:pt x="265" y="313"/>
                  <a:pt x="567" y="334"/>
                  <a:pt x="584" y="167"/>
                </a:cubicBezTo>
                <a:cubicBezTo>
                  <a:pt x="591" y="89"/>
                  <a:pt x="560" y="18"/>
                  <a:pt x="477" y="10"/>
                </a:cubicBezTo>
                <a:cubicBezTo>
                  <a:pt x="409" y="3"/>
                  <a:pt x="317" y="94"/>
                  <a:pt x="282" y="137"/>
                </a:cubicBezTo>
                <a:cubicBezTo>
                  <a:pt x="282" y="137"/>
                  <a:pt x="282" y="137"/>
                  <a:pt x="282" y="137"/>
                </a:cubicBezTo>
                <a:close/>
                <a:moveTo>
                  <a:pt x="276" y="167"/>
                </a:moveTo>
                <a:cubicBezTo>
                  <a:pt x="310" y="128"/>
                  <a:pt x="394" y="55"/>
                  <a:pt x="447" y="42"/>
                </a:cubicBezTo>
                <a:cubicBezTo>
                  <a:pt x="516" y="24"/>
                  <a:pt x="559" y="86"/>
                  <a:pt x="552" y="150"/>
                </a:cubicBezTo>
                <a:cubicBezTo>
                  <a:pt x="539" y="281"/>
                  <a:pt x="307" y="300"/>
                  <a:pt x="253" y="411"/>
                </a:cubicBezTo>
                <a:cubicBezTo>
                  <a:pt x="217" y="317"/>
                  <a:pt x="89" y="275"/>
                  <a:pt x="55" y="164"/>
                </a:cubicBezTo>
                <a:cubicBezTo>
                  <a:pt x="17" y="40"/>
                  <a:pt x="153" y="14"/>
                  <a:pt x="218" y="99"/>
                </a:cubicBezTo>
                <a:cubicBezTo>
                  <a:pt x="229" y="114"/>
                  <a:pt x="263" y="160"/>
                  <a:pt x="276" y="167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484"/>
          <p:cNvSpPr>
            <a:spLocks noEditPoints="1"/>
          </p:cNvSpPr>
          <p:nvPr/>
        </p:nvSpPr>
        <p:spPr bwMode="auto">
          <a:xfrm>
            <a:off x="130821" y="1982454"/>
            <a:ext cx="401453" cy="34913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486"/>
          <p:cNvSpPr/>
          <p:nvPr/>
        </p:nvSpPr>
        <p:spPr bwMode="auto">
          <a:xfrm>
            <a:off x="8698111" y="656977"/>
            <a:ext cx="330016" cy="318949"/>
          </a:xfrm>
          <a:custGeom>
            <a:avLst/>
            <a:gdLst>
              <a:gd name="T0" fmla="*/ 268 w 513"/>
              <a:gd name="T1" fmla="*/ 286 h 496"/>
              <a:gd name="T2" fmla="*/ 193 w 513"/>
              <a:gd name="T3" fmla="*/ 258 h 496"/>
              <a:gd name="T4" fmla="*/ 269 w 513"/>
              <a:gd name="T5" fmla="*/ 174 h 496"/>
              <a:gd name="T6" fmla="*/ 319 w 513"/>
              <a:gd name="T7" fmla="*/ 381 h 496"/>
              <a:gd name="T8" fmla="*/ 107 w 513"/>
              <a:gd name="T9" fmla="*/ 348 h 496"/>
              <a:gd name="T10" fmla="*/ 89 w 513"/>
              <a:gd name="T11" fmla="*/ 174 h 496"/>
              <a:gd name="T12" fmla="*/ 442 w 513"/>
              <a:gd name="T13" fmla="*/ 140 h 496"/>
              <a:gd name="T14" fmla="*/ 443 w 513"/>
              <a:gd name="T15" fmla="*/ 385 h 496"/>
              <a:gd name="T16" fmla="*/ 338 w 513"/>
              <a:gd name="T17" fmla="*/ 496 h 496"/>
              <a:gd name="T18" fmla="*/ 505 w 513"/>
              <a:gd name="T19" fmla="*/ 308 h 496"/>
              <a:gd name="T20" fmla="*/ 500 w 513"/>
              <a:gd name="T21" fmla="*/ 170 h 496"/>
              <a:gd name="T22" fmla="*/ 315 w 513"/>
              <a:gd name="T23" fmla="*/ 15 h 496"/>
              <a:gd name="T24" fmla="*/ 116 w 513"/>
              <a:gd name="T25" fmla="*/ 67 h 496"/>
              <a:gd name="T26" fmla="*/ 108 w 513"/>
              <a:gd name="T27" fmla="*/ 406 h 496"/>
              <a:gd name="T28" fmla="*/ 356 w 513"/>
              <a:gd name="T29" fmla="*/ 380 h 496"/>
              <a:gd name="T30" fmla="*/ 358 w 513"/>
              <a:gd name="T31" fmla="*/ 176 h 496"/>
              <a:gd name="T32" fmla="*/ 199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8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8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8" y="169"/>
                  <a:pt x="269" y="174"/>
                </a:cubicBezTo>
                <a:cubicBezTo>
                  <a:pt x="383" y="184"/>
                  <a:pt x="382" y="316"/>
                  <a:pt x="319" y="381"/>
                </a:cubicBezTo>
                <a:cubicBezTo>
                  <a:pt x="283" y="418"/>
                  <a:pt x="179" y="440"/>
                  <a:pt x="107" y="348"/>
                </a:cubicBezTo>
                <a:cubicBezTo>
                  <a:pt x="76" y="309"/>
                  <a:pt x="61" y="243"/>
                  <a:pt x="89" y="174"/>
                </a:cubicBezTo>
                <a:cubicBezTo>
                  <a:pt x="145" y="35"/>
                  <a:pt x="353" y="14"/>
                  <a:pt x="442" y="140"/>
                </a:cubicBezTo>
                <a:cubicBezTo>
                  <a:pt x="503" y="227"/>
                  <a:pt x="469" y="333"/>
                  <a:pt x="443" y="385"/>
                </a:cubicBezTo>
                <a:cubicBezTo>
                  <a:pt x="424" y="422"/>
                  <a:pt x="382" y="466"/>
                  <a:pt x="338" y="496"/>
                </a:cubicBezTo>
                <a:cubicBezTo>
                  <a:pt x="427" y="471"/>
                  <a:pt x="488" y="409"/>
                  <a:pt x="505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5" y="115"/>
                  <a:pt x="434" y="39"/>
                  <a:pt x="315" y="15"/>
                </a:cubicBezTo>
                <a:cubicBezTo>
                  <a:pt x="243" y="0"/>
                  <a:pt x="168" y="17"/>
                  <a:pt x="116" y="67"/>
                </a:cubicBezTo>
                <a:cubicBezTo>
                  <a:pt x="28" y="154"/>
                  <a:pt x="0" y="327"/>
                  <a:pt x="108" y="406"/>
                </a:cubicBezTo>
                <a:cubicBezTo>
                  <a:pt x="178" y="457"/>
                  <a:pt x="294" y="453"/>
                  <a:pt x="356" y="380"/>
                </a:cubicBezTo>
                <a:cubicBezTo>
                  <a:pt x="407" y="320"/>
                  <a:pt x="416" y="228"/>
                  <a:pt x="358" y="176"/>
                </a:cubicBezTo>
                <a:cubicBezTo>
                  <a:pt x="319" y="141"/>
                  <a:pt x="253" y="132"/>
                  <a:pt x="199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6" y="334"/>
                  <a:pt x="209" y="344"/>
                  <a:pt x="240" y="332"/>
                </a:cubicBezTo>
                <a:cubicBezTo>
                  <a:pt x="264" y="323"/>
                  <a:pt x="270" y="301"/>
                  <a:pt x="268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4824904" y="4423150"/>
            <a:ext cx="434655" cy="729457"/>
            <a:chOff x="3148013" y="1060450"/>
            <a:chExt cx="685800" cy="1150939"/>
          </a:xfrm>
        </p:grpSpPr>
        <p:sp>
          <p:nvSpPr>
            <p:cNvPr id="180" name="Freeform 258"/>
            <p:cNvSpPr/>
            <p:nvPr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259"/>
            <p:cNvSpPr/>
            <p:nvPr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260"/>
            <p:cNvSpPr/>
            <p:nvPr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61"/>
            <p:cNvSpPr/>
            <p:nvPr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62"/>
            <p:cNvSpPr/>
            <p:nvPr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63"/>
            <p:cNvSpPr/>
            <p:nvPr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64"/>
            <p:cNvSpPr/>
            <p:nvPr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65"/>
            <p:cNvSpPr/>
            <p:nvPr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266"/>
            <p:cNvSpPr/>
            <p:nvPr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267"/>
            <p:cNvSpPr/>
            <p:nvPr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268"/>
            <p:cNvSpPr/>
            <p:nvPr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269"/>
            <p:cNvSpPr/>
            <p:nvPr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270"/>
            <p:cNvSpPr/>
            <p:nvPr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271"/>
            <p:cNvSpPr/>
            <p:nvPr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272"/>
            <p:cNvSpPr/>
            <p:nvPr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273"/>
            <p:cNvSpPr/>
            <p:nvPr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74"/>
            <p:cNvSpPr/>
            <p:nvPr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75"/>
            <p:cNvSpPr/>
            <p:nvPr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76"/>
            <p:cNvSpPr/>
            <p:nvPr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77"/>
            <p:cNvSpPr/>
            <p:nvPr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78"/>
            <p:cNvSpPr/>
            <p:nvPr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79"/>
            <p:cNvSpPr/>
            <p:nvPr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80"/>
            <p:cNvSpPr/>
            <p:nvPr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81"/>
            <p:cNvSpPr/>
            <p:nvPr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82"/>
            <p:cNvSpPr/>
            <p:nvPr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83"/>
            <p:cNvSpPr/>
            <p:nvPr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84"/>
            <p:cNvSpPr/>
            <p:nvPr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85"/>
            <p:cNvSpPr/>
            <p:nvPr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86"/>
            <p:cNvSpPr/>
            <p:nvPr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87"/>
            <p:cNvSpPr/>
            <p:nvPr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88"/>
            <p:cNvSpPr/>
            <p:nvPr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89"/>
            <p:cNvSpPr/>
            <p:nvPr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90"/>
            <p:cNvSpPr/>
            <p:nvPr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1"/>
            <p:cNvSpPr/>
            <p:nvPr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92"/>
            <p:cNvSpPr/>
            <p:nvPr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93"/>
            <p:cNvSpPr/>
            <p:nvPr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94"/>
            <p:cNvSpPr/>
            <p:nvPr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95"/>
            <p:cNvSpPr/>
            <p:nvPr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96"/>
            <p:cNvSpPr/>
            <p:nvPr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97"/>
            <p:cNvSpPr/>
            <p:nvPr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98"/>
            <p:cNvSpPr/>
            <p:nvPr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99"/>
            <p:cNvSpPr/>
            <p:nvPr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00"/>
            <p:cNvSpPr/>
            <p:nvPr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301"/>
            <p:cNvSpPr/>
            <p:nvPr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302"/>
            <p:cNvSpPr/>
            <p:nvPr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303"/>
            <p:cNvSpPr/>
            <p:nvPr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304"/>
            <p:cNvSpPr/>
            <p:nvPr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305"/>
            <p:cNvSpPr/>
            <p:nvPr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306"/>
            <p:cNvSpPr/>
            <p:nvPr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307"/>
            <p:cNvSpPr/>
            <p:nvPr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308"/>
            <p:cNvSpPr/>
            <p:nvPr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309"/>
            <p:cNvSpPr/>
            <p:nvPr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310"/>
            <p:cNvSpPr/>
            <p:nvPr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83"/>
            <p:cNvSpPr/>
            <p:nvPr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4" name="Freeform 532"/>
          <p:cNvSpPr/>
          <p:nvPr/>
        </p:nvSpPr>
        <p:spPr bwMode="auto">
          <a:xfrm>
            <a:off x="153043" y="2446772"/>
            <a:ext cx="329010" cy="318949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5" name="Freeform 548"/>
          <p:cNvSpPr>
            <a:spLocks noEditPoints="1"/>
          </p:cNvSpPr>
          <p:nvPr/>
        </p:nvSpPr>
        <p:spPr bwMode="auto">
          <a:xfrm>
            <a:off x="524124" y="4057186"/>
            <a:ext cx="363219" cy="352151"/>
          </a:xfrm>
          <a:custGeom>
            <a:avLst/>
            <a:gdLst>
              <a:gd name="T0" fmla="*/ 239 w 566"/>
              <a:gd name="T1" fmla="*/ 295 h 549"/>
              <a:gd name="T2" fmla="*/ 44 w 566"/>
              <a:gd name="T3" fmla="*/ 340 h 549"/>
              <a:gd name="T4" fmla="*/ 33 w 566"/>
              <a:gd name="T5" fmla="*/ 482 h 549"/>
              <a:gd name="T6" fmla="*/ 250 w 566"/>
              <a:gd name="T7" fmla="*/ 540 h 549"/>
              <a:gd name="T8" fmla="*/ 498 w 566"/>
              <a:gd name="T9" fmla="*/ 519 h 549"/>
              <a:gd name="T10" fmla="*/ 438 w 566"/>
              <a:gd name="T11" fmla="*/ 67 h 549"/>
              <a:gd name="T12" fmla="*/ 249 w 566"/>
              <a:gd name="T13" fmla="*/ 63 h 549"/>
              <a:gd name="T14" fmla="*/ 239 w 566"/>
              <a:gd name="T15" fmla="*/ 295 h 549"/>
              <a:gd name="T16" fmla="*/ 239 w 566"/>
              <a:gd name="T17" fmla="*/ 295 h 549"/>
              <a:gd name="T18" fmla="*/ 261 w 566"/>
              <a:gd name="T19" fmla="*/ 318 h 549"/>
              <a:gd name="T20" fmla="*/ 257 w 566"/>
              <a:gd name="T21" fmla="*/ 106 h 549"/>
              <a:gd name="T22" fmla="*/ 407 w 566"/>
              <a:gd name="T23" fmla="*/ 82 h 549"/>
              <a:gd name="T24" fmla="*/ 446 w 566"/>
              <a:gd name="T25" fmla="*/ 478 h 549"/>
              <a:gd name="T26" fmla="*/ 130 w 566"/>
              <a:gd name="T27" fmla="*/ 497 h 549"/>
              <a:gd name="T28" fmla="*/ 172 w 566"/>
              <a:gd name="T29" fmla="*/ 326 h 549"/>
              <a:gd name="T30" fmla="*/ 261 w 566"/>
              <a:gd name="T31" fmla="*/ 318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6" h="549">
                <a:moveTo>
                  <a:pt x="239" y="295"/>
                </a:moveTo>
                <a:cubicBezTo>
                  <a:pt x="183" y="276"/>
                  <a:pt x="84" y="294"/>
                  <a:pt x="44" y="340"/>
                </a:cubicBezTo>
                <a:cubicBezTo>
                  <a:pt x="17" y="371"/>
                  <a:pt x="0" y="450"/>
                  <a:pt x="33" y="482"/>
                </a:cubicBezTo>
                <a:cubicBezTo>
                  <a:pt x="74" y="524"/>
                  <a:pt x="194" y="549"/>
                  <a:pt x="250" y="540"/>
                </a:cubicBezTo>
                <a:cubicBezTo>
                  <a:pt x="322" y="528"/>
                  <a:pt x="428" y="494"/>
                  <a:pt x="498" y="519"/>
                </a:cubicBezTo>
                <a:cubicBezTo>
                  <a:pt x="373" y="411"/>
                  <a:pt x="566" y="177"/>
                  <a:pt x="438" y="67"/>
                </a:cubicBezTo>
                <a:cubicBezTo>
                  <a:pt x="380" y="16"/>
                  <a:pt x="303" y="0"/>
                  <a:pt x="249" y="63"/>
                </a:cubicBezTo>
                <a:cubicBezTo>
                  <a:pt x="204" y="115"/>
                  <a:pt x="225" y="242"/>
                  <a:pt x="239" y="295"/>
                </a:cubicBezTo>
                <a:cubicBezTo>
                  <a:pt x="239" y="295"/>
                  <a:pt x="239" y="295"/>
                  <a:pt x="239" y="295"/>
                </a:cubicBezTo>
                <a:close/>
                <a:moveTo>
                  <a:pt x="261" y="318"/>
                </a:moveTo>
                <a:cubicBezTo>
                  <a:pt x="248" y="267"/>
                  <a:pt x="237" y="157"/>
                  <a:pt x="257" y="106"/>
                </a:cubicBezTo>
                <a:cubicBezTo>
                  <a:pt x="283" y="39"/>
                  <a:pt x="358" y="41"/>
                  <a:pt x="407" y="82"/>
                </a:cubicBezTo>
                <a:cubicBezTo>
                  <a:pt x="506" y="169"/>
                  <a:pt x="386" y="369"/>
                  <a:pt x="446" y="478"/>
                </a:cubicBezTo>
                <a:cubicBezTo>
                  <a:pt x="348" y="453"/>
                  <a:pt x="240" y="533"/>
                  <a:pt x="130" y="497"/>
                </a:cubicBezTo>
                <a:cubicBezTo>
                  <a:pt x="7" y="455"/>
                  <a:pt x="64" y="329"/>
                  <a:pt x="172" y="326"/>
                </a:cubicBezTo>
                <a:cubicBezTo>
                  <a:pt x="190" y="325"/>
                  <a:pt x="247" y="324"/>
                  <a:pt x="261" y="318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6" name="Freeform 549"/>
          <p:cNvSpPr/>
          <p:nvPr/>
        </p:nvSpPr>
        <p:spPr bwMode="auto">
          <a:xfrm>
            <a:off x="8657161" y="3369033"/>
            <a:ext cx="252543" cy="274678"/>
          </a:xfrm>
          <a:custGeom>
            <a:avLst/>
            <a:gdLst>
              <a:gd name="T0" fmla="*/ 237 w 393"/>
              <a:gd name="T1" fmla="*/ 204 h 427"/>
              <a:gd name="T2" fmla="*/ 234 w 393"/>
              <a:gd name="T3" fmla="*/ 271 h 427"/>
              <a:gd name="T4" fmla="*/ 149 w 393"/>
              <a:gd name="T5" fmla="*/ 232 h 427"/>
              <a:gd name="T6" fmla="*/ 298 w 393"/>
              <a:gd name="T7" fmla="*/ 140 h 427"/>
              <a:gd name="T8" fmla="*/ 325 w 393"/>
              <a:gd name="T9" fmla="*/ 316 h 427"/>
              <a:gd name="T10" fmla="*/ 193 w 393"/>
              <a:gd name="T11" fmla="*/ 375 h 427"/>
              <a:gd name="T12" fmla="*/ 78 w 393"/>
              <a:gd name="T13" fmla="*/ 104 h 427"/>
              <a:gd name="T14" fmla="*/ 270 w 393"/>
              <a:gd name="T15" fmla="*/ 41 h 427"/>
              <a:gd name="T16" fmla="*/ 384 w 393"/>
              <a:gd name="T17" fmla="*/ 96 h 427"/>
              <a:gd name="T18" fmla="*/ 194 w 393"/>
              <a:gd name="T19" fmla="*/ 12 h 427"/>
              <a:gd name="T20" fmla="*/ 87 w 393"/>
              <a:gd name="T21" fmla="*/ 51 h 427"/>
              <a:gd name="T22" fmla="*/ 11 w 393"/>
              <a:gd name="T23" fmla="*/ 236 h 427"/>
              <a:gd name="T24" fmla="*/ 103 w 393"/>
              <a:gd name="T25" fmla="*/ 380 h 427"/>
              <a:gd name="T26" fmla="*/ 371 w 393"/>
              <a:gd name="T27" fmla="*/ 301 h 427"/>
              <a:gd name="T28" fmla="*/ 288 w 393"/>
              <a:gd name="T29" fmla="*/ 111 h 427"/>
              <a:gd name="T30" fmla="*/ 127 w 393"/>
              <a:gd name="T31" fmla="*/ 162 h 427"/>
              <a:gd name="T32" fmla="*/ 162 w 393"/>
              <a:gd name="T33" fmla="*/ 288 h 427"/>
              <a:gd name="T34" fmla="*/ 239 w 393"/>
              <a:gd name="T35" fmla="*/ 299 h 427"/>
              <a:gd name="T36" fmla="*/ 279 w 393"/>
              <a:gd name="T37" fmla="*/ 215 h 427"/>
              <a:gd name="T38" fmla="*/ 237 w 393"/>
              <a:gd name="T39" fmla="*/ 204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3" h="427">
                <a:moveTo>
                  <a:pt x="237" y="204"/>
                </a:moveTo>
                <a:cubicBezTo>
                  <a:pt x="265" y="225"/>
                  <a:pt x="257" y="259"/>
                  <a:pt x="234" y="271"/>
                </a:cubicBezTo>
                <a:cubicBezTo>
                  <a:pt x="208" y="285"/>
                  <a:pt x="159" y="282"/>
                  <a:pt x="149" y="232"/>
                </a:cubicBezTo>
                <a:cubicBezTo>
                  <a:pt x="128" y="140"/>
                  <a:pt x="232" y="107"/>
                  <a:pt x="298" y="140"/>
                </a:cubicBezTo>
                <a:cubicBezTo>
                  <a:pt x="336" y="159"/>
                  <a:pt x="380" y="236"/>
                  <a:pt x="325" y="316"/>
                </a:cubicBezTo>
                <a:cubicBezTo>
                  <a:pt x="302" y="350"/>
                  <a:pt x="254" y="379"/>
                  <a:pt x="193" y="375"/>
                </a:cubicBezTo>
                <a:cubicBezTo>
                  <a:pt x="70" y="366"/>
                  <a:pt x="1" y="207"/>
                  <a:pt x="78" y="104"/>
                </a:cubicBezTo>
                <a:cubicBezTo>
                  <a:pt x="131" y="34"/>
                  <a:pt x="223" y="34"/>
                  <a:pt x="270" y="41"/>
                </a:cubicBezTo>
                <a:cubicBezTo>
                  <a:pt x="304" y="47"/>
                  <a:pt x="349" y="69"/>
                  <a:pt x="384" y="96"/>
                </a:cubicBezTo>
                <a:cubicBezTo>
                  <a:pt x="342" y="32"/>
                  <a:pt x="277" y="0"/>
                  <a:pt x="194" y="12"/>
                </a:cubicBezTo>
                <a:cubicBezTo>
                  <a:pt x="158" y="17"/>
                  <a:pt x="121" y="29"/>
                  <a:pt x="87" y="51"/>
                </a:cubicBezTo>
                <a:cubicBezTo>
                  <a:pt x="48" y="76"/>
                  <a:pt x="0" y="137"/>
                  <a:pt x="11" y="236"/>
                </a:cubicBezTo>
                <a:cubicBezTo>
                  <a:pt x="18" y="296"/>
                  <a:pt x="49" y="352"/>
                  <a:pt x="103" y="380"/>
                </a:cubicBezTo>
                <a:cubicBezTo>
                  <a:pt x="193" y="427"/>
                  <a:pt x="336" y="406"/>
                  <a:pt x="371" y="301"/>
                </a:cubicBezTo>
                <a:cubicBezTo>
                  <a:pt x="393" y="232"/>
                  <a:pt x="361" y="142"/>
                  <a:pt x="288" y="111"/>
                </a:cubicBezTo>
                <a:cubicBezTo>
                  <a:pt x="229" y="87"/>
                  <a:pt x="153" y="103"/>
                  <a:pt x="127" y="162"/>
                </a:cubicBezTo>
                <a:cubicBezTo>
                  <a:pt x="109" y="202"/>
                  <a:pt x="119" y="256"/>
                  <a:pt x="162" y="288"/>
                </a:cubicBezTo>
                <a:cubicBezTo>
                  <a:pt x="174" y="298"/>
                  <a:pt x="207" y="309"/>
                  <a:pt x="239" y="299"/>
                </a:cubicBezTo>
                <a:cubicBezTo>
                  <a:pt x="301" y="281"/>
                  <a:pt x="296" y="237"/>
                  <a:pt x="279" y="215"/>
                </a:cubicBezTo>
                <a:cubicBezTo>
                  <a:pt x="266" y="198"/>
                  <a:pt x="247" y="200"/>
                  <a:pt x="237" y="204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8" name="组合 157"/>
          <p:cNvGrpSpPr/>
          <p:nvPr/>
        </p:nvGrpSpPr>
        <p:grpSpPr>
          <a:xfrm rot="1750847">
            <a:off x="952446" y="4020008"/>
            <a:ext cx="668081" cy="269647"/>
            <a:chOff x="1106488" y="4575176"/>
            <a:chExt cx="1054100" cy="425450"/>
          </a:xfrm>
        </p:grpSpPr>
        <p:sp>
          <p:nvSpPr>
            <p:cNvPr id="159" name="Freeform 390"/>
            <p:cNvSpPr/>
            <p:nvPr/>
          </p:nvSpPr>
          <p:spPr bwMode="auto">
            <a:xfrm>
              <a:off x="1287463" y="4592638"/>
              <a:ext cx="127000" cy="176213"/>
            </a:xfrm>
            <a:custGeom>
              <a:avLst/>
              <a:gdLst>
                <a:gd name="T0" fmla="*/ 1 w 125"/>
                <a:gd name="T1" fmla="*/ 7 h 174"/>
                <a:gd name="T2" fmla="*/ 0 w 125"/>
                <a:gd name="T3" fmla="*/ 171 h 174"/>
                <a:gd name="T4" fmla="*/ 25 w 125"/>
                <a:gd name="T5" fmla="*/ 171 h 174"/>
                <a:gd name="T6" fmla="*/ 22 w 125"/>
                <a:gd name="T7" fmla="*/ 156 h 174"/>
                <a:gd name="T8" fmla="*/ 19 w 125"/>
                <a:gd name="T9" fmla="*/ 110 h 174"/>
                <a:gd name="T10" fmla="*/ 81 w 125"/>
                <a:gd name="T11" fmla="*/ 106 h 174"/>
                <a:gd name="T12" fmla="*/ 84 w 125"/>
                <a:gd name="T13" fmla="*/ 174 h 174"/>
                <a:gd name="T14" fmla="*/ 119 w 125"/>
                <a:gd name="T15" fmla="*/ 172 h 174"/>
                <a:gd name="T16" fmla="*/ 119 w 125"/>
                <a:gd name="T17" fmla="*/ 85 h 174"/>
                <a:gd name="T18" fmla="*/ 120 w 125"/>
                <a:gd name="T19" fmla="*/ 12 h 174"/>
                <a:gd name="T20" fmla="*/ 103 w 125"/>
                <a:gd name="T21" fmla="*/ 6 h 174"/>
                <a:gd name="T22" fmla="*/ 84 w 125"/>
                <a:gd name="T23" fmla="*/ 3 h 174"/>
                <a:gd name="T24" fmla="*/ 79 w 125"/>
                <a:gd name="T25" fmla="*/ 17 h 174"/>
                <a:gd name="T26" fmla="*/ 79 w 125"/>
                <a:gd name="T27" fmla="*/ 75 h 174"/>
                <a:gd name="T28" fmla="*/ 55 w 125"/>
                <a:gd name="T29" fmla="*/ 78 h 174"/>
                <a:gd name="T30" fmla="*/ 29 w 125"/>
                <a:gd name="T31" fmla="*/ 79 h 174"/>
                <a:gd name="T32" fmla="*/ 23 w 125"/>
                <a:gd name="T33" fmla="*/ 4 h 174"/>
                <a:gd name="T34" fmla="*/ 12 w 125"/>
                <a:gd name="T35" fmla="*/ 3 h 174"/>
                <a:gd name="T36" fmla="*/ 1 w 125"/>
                <a:gd name="T37" fmla="*/ 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74">
                  <a:moveTo>
                    <a:pt x="1" y="7"/>
                  </a:moveTo>
                  <a:cubicBezTo>
                    <a:pt x="1" y="63"/>
                    <a:pt x="0" y="118"/>
                    <a:pt x="0" y="171"/>
                  </a:cubicBezTo>
                  <a:cubicBezTo>
                    <a:pt x="5" y="174"/>
                    <a:pt x="17" y="171"/>
                    <a:pt x="25" y="171"/>
                  </a:cubicBezTo>
                  <a:cubicBezTo>
                    <a:pt x="24" y="165"/>
                    <a:pt x="22" y="162"/>
                    <a:pt x="22" y="156"/>
                  </a:cubicBezTo>
                  <a:cubicBezTo>
                    <a:pt x="22" y="140"/>
                    <a:pt x="19" y="126"/>
                    <a:pt x="19" y="110"/>
                  </a:cubicBezTo>
                  <a:cubicBezTo>
                    <a:pt x="39" y="110"/>
                    <a:pt x="62" y="112"/>
                    <a:pt x="81" y="106"/>
                  </a:cubicBezTo>
                  <a:cubicBezTo>
                    <a:pt x="87" y="124"/>
                    <a:pt x="84" y="153"/>
                    <a:pt x="84" y="174"/>
                  </a:cubicBezTo>
                  <a:cubicBezTo>
                    <a:pt x="95" y="172"/>
                    <a:pt x="107" y="172"/>
                    <a:pt x="119" y="172"/>
                  </a:cubicBezTo>
                  <a:cubicBezTo>
                    <a:pt x="125" y="146"/>
                    <a:pt x="119" y="111"/>
                    <a:pt x="119" y="85"/>
                  </a:cubicBezTo>
                  <a:cubicBezTo>
                    <a:pt x="119" y="61"/>
                    <a:pt x="120" y="36"/>
                    <a:pt x="120" y="12"/>
                  </a:cubicBezTo>
                  <a:cubicBezTo>
                    <a:pt x="115" y="11"/>
                    <a:pt x="108" y="7"/>
                    <a:pt x="103" y="6"/>
                  </a:cubicBezTo>
                  <a:cubicBezTo>
                    <a:pt x="97" y="4"/>
                    <a:pt x="91" y="5"/>
                    <a:pt x="84" y="3"/>
                  </a:cubicBezTo>
                  <a:cubicBezTo>
                    <a:pt x="78" y="9"/>
                    <a:pt x="79" y="8"/>
                    <a:pt x="79" y="17"/>
                  </a:cubicBezTo>
                  <a:cubicBezTo>
                    <a:pt x="79" y="36"/>
                    <a:pt x="79" y="56"/>
                    <a:pt x="79" y="75"/>
                  </a:cubicBezTo>
                  <a:cubicBezTo>
                    <a:pt x="70" y="75"/>
                    <a:pt x="64" y="78"/>
                    <a:pt x="55" y="78"/>
                  </a:cubicBezTo>
                  <a:cubicBezTo>
                    <a:pt x="46" y="78"/>
                    <a:pt x="38" y="78"/>
                    <a:pt x="29" y="79"/>
                  </a:cubicBezTo>
                  <a:cubicBezTo>
                    <a:pt x="22" y="55"/>
                    <a:pt x="23" y="28"/>
                    <a:pt x="23" y="4"/>
                  </a:cubicBezTo>
                  <a:cubicBezTo>
                    <a:pt x="18" y="3"/>
                    <a:pt x="17" y="3"/>
                    <a:pt x="12" y="3"/>
                  </a:cubicBezTo>
                  <a:cubicBezTo>
                    <a:pt x="5" y="3"/>
                    <a:pt x="4" y="0"/>
                    <a:pt x="1" y="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391"/>
            <p:cNvSpPr>
              <a:spLocks noEditPoints="1"/>
            </p:cNvSpPr>
            <p:nvPr/>
          </p:nvSpPr>
          <p:spPr bwMode="auto">
            <a:xfrm>
              <a:off x="1438275" y="4591051"/>
              <a:ext cx="127000" cy="192088"/>
            </a:xfrm>
            <a:custGeom>
              <a:avLst/>
              <a:gdLst>
                <a:gd name="T0" fmla="*/ 124 w 124"/>
                <a:gd name="T1" fmla="*/ 175 h 189"/>
                <a:gd name="T2" fmla="*/ 110 w 124"/>
                <a:gd name="T3" fmla="*/ 114 h 189"/>
                <a:gd name="T4" fmla="*/ 94 w 124"/>
                <a:gd name="T5" fmla="*/ 28 h 189"/>
                <a:gd name="T6" fmla="*/ 85 w 124"/>
                <a:gd name="T7" fmla="*/ 2 h 189"/>
                <a:gd name="T8" fmla="*/ 59 w 124"/>
                <a:gd name="T9" fmla="*/ 2 h 189"/>
                <a:gd name="T10" fmla="*/ 44 w 124"/>
                <a:gd name="T11" fmla="*/ 18 h 189"/>
                <a:gd name="T12" fmla="*/ 22 w 124"/>
                <a:gd name="T13" fmla="*/ 64 h 189"/>
                <a:gd name="T14" fmla="*/ 16 w 124"/>
                <a:gd name="T15" fmla="*/ 79 h 189"/>
                <a:gd name="T16" fmla="*/ 13 w 124"/>
                <a:gd name="T17" fmla="*/ 110 h 189"/>
                <a:gd name="T18" fmla="*/ 11 w 124"/>
                <a:gd name="T19" fmla="*/ 131 h 189"/>
                <a:gd name="T20" fmla="*/ 7 w 124"/>
                <a:gd name="T21" fmla="*/ 164 h 189"/>
                <a:gd name="T22" fmla="*/ 27 w 124"/>
                <a:gd name="T23" fmla="*/ 178 h 189"/>
                <a:gd name="T24" fmla="*/ 30 w 124"/>
                <a:gd name="T25" fmla="*/ 129 h 189"/>
                <a:gd name="T26" fmla="*/ 61 w 124"/>
                <a:gd name="T27" fmla="*/ 128 h 189"/>
                <a:gd name="T28" fmla="*/ 95 w 124"/>
                <a:gd name="T29" fmla="*/ 129 h 189"/>
                <a:gd name="T30" fmla="*/ 106 w 124"/>
                <a:gd name="T31" fmla="*/ 162 h 189"/>
                <a:gd name="T32" fmla="*/ 124 w 124"/>
                <a:gd name="T33" fmla="*/ 175 h 189"/>
                <a:gd name="T34" fmla="*/ 124 w 124"/>
                <a:gd name="T35" fmla="*/ 175 h 189"/>
                <a:gd name="T36" fmla="*/ 86 w 124"/>
                <a:gd name="T37" fmla="*/ 108 h 189"/>
                <a:gd name="T38" fmla="*/ 62 w 124"/>
                <a:gd name="T39" fmla="*/ 108 h 189"/>
                <a:gd name="T40" fmla="*/ 48 w 124"/>
                <a:gd name="T41" fmla="*/ 108 h 189"/>
                <a:gd name="T42" fmla="*/ 32 w 124"/>
                <a:gd name="T43" fmla="*/ 83 h 189"/>
                <a:gd name="T44" fmla="*/ 37 w 124"/>
                <a:gd name="T45" fmla="*/ 70 h 189"/>
                <a:gd name="T46" fmla="*/ 48 w 124"/>
                <a:gd name="T47" fmla="*/ 50 h 189"/>
                <a:gd name="T48" fmla="*/ 61 w 124"/>
                <a:gd name="T49" fmla="*/ 31 h 189"/>
                <a:gd name="T50" fmla="*/ 80 w 124"/>
                <a:gd name="T51" fmla="*/ 40 h 189"/>
                <a:gd name="T52" fmla="*/ 81 w 124"/>
                <a:gd name="T53" fmla="*/ 47 h 189"/>
                <a:gd name="T54" fmla="*/ 86 w 124"/>
                <a:gd name="T55" fmla="*/ 86 h 189"/>
                <a:gd name="T56" fmla="*/ 90 w 124"/>
                <a:gd name="T57" fmla="*/ 99 h 189"/>
                <a:gd name="T58" fmla="*/ 86 w 124"/>
                <a:gd name="T59" fmla="*/ 10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89">
                  <a:moveTo>
                    <a:pt x="124" y="175"/>
                  </a:moveTo>
                  <a:cubicBezTo>
                    <a:pt x="120" y="154"/>
                    <a:pt x="115" y="134"/>
                    <a:pt x="110" y="114"/>
                  </a:cubicBezTo>
                  <a:cubicBezTo>
                    <a:pt x="104" y="85"/>
                    <a:pt x="105" y="55"/>
                    <a:pt x="94" y="28"/>
                  </a:cubicBezTo>
                  <a:cubicBezTo>
                    <a:pt x="91" y="19"/>
                    <a:pt x="98" y="3"/>
                    <a:pt x="85" y="2"/>
                  </a:cubicBezTo>
                  <a:cubicBezTo>
                    <a:pt x="76" y="2"/>
                    <a:pt x="69" y="4"/>
                    <a:pt x="59" y="2"/>
                  </a:cubicBezTo>
                  <a:cubicBezTo>
                    <a:pt x="49" y="0"/>
                    <a:pt x="48" y="9"/>
                    <a:pt x="44" y="18"/>
                  </a:cubicBezTo>
                  <a:cubicBezTo>
                    <a:pt x="36" y="32"/>
                    <a:pt x="26" y="48"/>
                    <a:pt x="22" y="64"/>
                  </a:cubicBezTo>
                  <a:cubicBezTo>
                    <a:pt x="21" y="69"/>
                    <a:pt x="18" y="74"/>
                    <a:pt x="16" y="79"/>
                  </a:cubicBezTo>
                  <a:cubicBezTo>
                    <a:pt x="13" y="87"/>
                    <a:pt x="14" y="101"/>
                    <a:pt x="13" y="110"/>
                  </a:cubicBezTo>
                  <a:cubicBezTo>
                    <a:pt x="13" y="116"/>
                    <a:pt x="11" y="123"/>
                    <a:pt x="11" y="131"/>
                  </a:cubicBezTo>
                  <a:cubicBezTo>
                    <a:pt x="11" y="142"/>
                    <a:pt x="11" y="153"/>
                    <a:pt x="7" y="164"/>
                  </a:cubicBezTo>
                  <a:cubicBezTo>
                    <a:pt x="0" y="189"/>
                    <a:pt x="17" y="174"/>
                    <a:pt x="27" y="178"/>
                  </a:cubicBezTo>
                  <a:cubicBezTo>
                    <a:pt x="27" y="172"/>
                    <a:pt x="25" y="132"/>
                    <a:pt x="30" y="129"/>
                  </a:cubicBezTo>
                  <a:cubicBezTo>
                    <a:pt x="32" y="128"/>
                    <a:pt x="59" y="128"/>
                    <a:pt x="61" y="128"/>
                  </a:cubicBezTo>
                  <a:cubicBezTo>
                    <a:pt x="73" y="129"/>
                    <a:pt x="84" y="129"/>
                    <a:pt x="95" y="129"/>
                  </a:cubicBezTo>
                  <a:cubicBezTo>
                    <a:pt x="97" y="140"/>
                    <a:pt x="103" y="151"/>
                    <a:pt x="106" y="162"/>
                  </a:cubicBezTo>
                  <a:cubicBezTo>
                    <a:pt x="107" y="173"/>
                    <a:pt x="111" y="183"/>
                    <a:pt x="124" y="175"/>
                  </a:cubicBezTo>
                  <a:cubicBezTo>
                    <a:pt x="124" y="175"/>
                    <a:pt x="124" y="175"/>
                    <a:pt x="124" y="175"/>
                  </a:cubicBezTo>
                  <a:close/>
                  <a:moveTo>
                    <a:pt x="86" y="108"/>
                  </a:moveTo>
                  <a:cubicBezTo>
                    <a:pt x="82" y="116"/>
                    <a:pt x="68" y="110"/>
                    <a:pt x="62" y="108"/>
                  </a:cubicBezTo>
                  <a:cubicBezTo>
                    <a:pt x="57" y="108"/>
                    <a:pt x="52" y="108"/>
                    <a:pt x="48" y="108"/>
                  </a:cubicBezTo>
                  <a:cubicBezTo>
                    <a:pt x="34" y="116"/>
                    <a:pt x="32" y="92"/>
                    <a:pt x="32" y="83"/>
                  </a:cubicBezTo>
                  <a:cubicBezTo>
                    <a:pt x="33" y="82"/>
                    <a:pt x="36" y="71"/>
                    <a:pt x="37" y="70"/>
                  </a:cubicBezTo>
                  <a:cubicBezTo>
                    <a:pt x="42" y="64"/>
                    <a:pt x="42" y="56"/>
                    <a:pt x="48" y="50"/>
                  </a:cubicBezTo>
                  <a:cubicBezTo>
                    <a:pt x="48" y="46"/>
                    <a:pt x="56" y="31"/>
                    <a:pt x="61" y="31"/>
                  </a:cubicBezTo>
                  <a:cubicBezTo>
                    <a:pt x="68" y="31"/>
                    <a:pt x="80" y="30"/>
                    <a:pt x="80" y="40"/>
                  </a:cubicBezTo>
                  <a:cubicBezTo>
                    <a:pt x="80" y="43"/>
                    <a:pt x="81" y="45"/>
                    <a:pt x="81" y="47"/>
                  </a:cubicBezTo>
                  <a:cubicBezTo>
                    <a:pt x="81" y="59"/>
                    <a:pt x="86" y="72"/>
                    <a:pt x="86" y="86"/>
                  </a:cubicBezTo>
                  <a:cubicBezTo>
                    <a:pt x="89" y="91"/>
                    <a:pt x="89" y="95"/>
                    <a:pt x="90" y="99"/>
                  </a:cubicBezTo>
                  <a:cubicBezTo>
                    <a:pt x="92" y="104"/>
                    <a:pt x="90" y="108"/>
                    <a:pt x="86" y="10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92"/>
            <p:cNvSpPr>
              <a:spLocks noEditPoints="1"/>
            </p:cNvSpPr>
            <p:nvPr/>
          </p:nvSpPr>
          <p:spPr bwMode="auto">
            <a:xfrm>
              <a:off x="1582738" y="4594226"/>
              <a:ext cx="150813" cy="185738"/>
            </a:xfrm>
            <a:custGeom>
              <a:avLst/>
              <a:gdLst>
                <a:gd name="T0" fmla="*/ 16 w 148"/>
                <a:gd name="T1" fmla="*/ 23 h 184"/>
                <a:gd name="T2" fmla="*/ 14 w 148"/>
                <a:gd name="T3" fmla="*/ 62 h 184"/>
                <a:gd name="T4" fmla="*/ 7 w 148"/>
                <a:gd name="T5" fmla="*/ 121 h 184"/>
                <a:gd name="T6" fmla="*/ 0 w 148"/>
                <a:gd name="T7" fmla="*/ 176 h 184"/>
                <a:gd name="T8" fmla="*/ 35 w 148"/>
                <a:gd name="T9" fmla="*/ 184 h 184"/>
                <a:gd name="T10" fmla="*/ 37 w 148"/>
                <a:gd name="T11" fmla="*/ 145 h 184"/>
                <a:gd name="T12" fmla="*/ 40 w 148"/>
                <a:gd name="T13" fmla="*/ 127 h 184"/>
                <a:gd name="T14" fmla="*/ 63 w 148"/>
                <a:gd name="T15" fmla="*/ 121 h 184"/>
                <a:gd name="T16" fmla="*/ 121 w 148"/>
                <a:gd name="T17" fmla="*/ 113 h 184"/>
                <a:gd name="T18" fmla="*/ 105 w 148"/>
                <a:gd name="T19" fmla="*/ 19 h 184"/>
                <a:gd name="T20" fmla="*/ 18 w 148"/>
                <a:gd name="T21" fmla="*/ 4 h 184"/>
                <a:gd name="T22" fmla="*/ 16 w 148"/>
                <a:gd name="T23" fmla="*/ 23 h 184"/>
                <a:gd name="T24" fmla="*/ 16 w 148"/>
                <a:gd name="T25" fmla="*/ 23 h 184"/>
                <a:gd name="T26" fmla="*/ 54 w 148"/>
                <a:gd name="T27" fmla="*/ 31 h 184"/>
                <a:gd name="T28" fmla="*/ 74 w 148"/>
                <a:gd name="T29" fmla="*/ 34 h 184"/>
                <a:gd name="T30" fmla="*/ 90 w 148"/>
                <a:gd name="T31" fmla="*/ 39 h 184"/>
                <a:gd name="T32" fmla="*/ 106 w 148"/>
                <a:gd name="T33" fmla="*/ 60 h 184"/>
                <a:gd name="T34" fmla="*/ 109 w 148"/>
                <a:gd name="T35" fmla="*/ 75 h 184"/>
                <a:gd name="T36" fmla="*/ 106 w 148"/>
                <a:gd name="T37" fmla="*/ 84 h 184"/>
                <a:gd name="T38" fmla="*/ 100 w 148"/>
                <a:gd name="T39" fmla="*/ 90 h 184"/>
                <a:gd name="T40" fmla="*/ 71 w 148"/>
                <a:gd name="T41" fmla="*/ 98 h 184"/>
                <a:gd name="T42" fmla="*/ 63 w 148"/>
                <a:gd name="T43" fmla="*/ 98 h 184"/>
                <a:gd name="T44" fmla="*/ 47 w 148"/>
                <a:gd name="T45" fmla="*/ 96 h 184"/>
                <a:gd name="T46" fmla="*/ 45 w 148"/>
                <a:gd name="T47" fmla="*/ 76 h 184"/>
                <a:gd name="T48" fmla="*/ 47 w 148"/>
                <a:gd name="T49" fmla="*/ 32 h 184"/>
                <a:gd name="T50" fmla="*/ 54 w 148"/>
                <a:gd name="T51" fmla="*/ 3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84">
                  <a:moveTo>
                    <a:pt x="16" y="23"/>
                  </a:moveTo>
                  <a:cubicBezTo>
                    <a:pt x="21" y="35"/>
                    <a:pt x="17" y="49"/>
                    <a:pt x="14" y="62"/>
                  </a:cubicBezTo>
                  <a:cubicBezTo>
                    <a:pt x="10" y="81"/>
                    <a:pt x="9" y="100"/>
                    <a:pt x="7" y="121"/>
                  </a:cubicBezTo>
                  <a:cubicBezTo>
                    <a:pt x="5" y="140"/>
                    <a:pt x="0" y="158"/>
                    <a:pt x="0" y="176"/>
                  </a:cubicBezTo>
                  <a:cubicBezTo>
                    <a:pt x="12" y="180"/>
                    <a:pt x="24" y="179"/>
                    <a:pt x="35" y="184"/>
                  </a:cubicBezTo>
                  <a:cubicBezTo>
                    <a:pt x="38" y="172"/>
                    <a:pt x="37" y="157"/>
                    <a:pt x="37" y="145"/>
                  </a:cubicBezTo>
                  <a:cubicBezTo>
                    <a:pt x="37" y="138"/>
                    <a:pt x="39" y="133"/>
                    <a:pt x="40" y="127"/>
                  </a:cubicBezTo>
                  <a:cubicBezTo>
                    <a:pt x="41" y="113"/>
                    <a:pt x="53" y="117"/>
                    <a:pt x="63" y="121"/>
                  </a:cubicBezTo>
                  <a:cubicBezTo>
                    <a:pt x="76" y="126"/>
                    <a:pt x="110" y="124"/>
                    <a:pt x="121" y="113"/>
                  </a:cubicBezTo>
                  <a:cubicBezTo>
                    <a:pt x="148" y="83"/>
                    <a:pt x="131" y="39"/>
                    <a:pt x="105" y="19"/>
                  </a:cubicBezTo>
                  <a:cubicBezTo>
                    <a:pt x="79" y="0"/>
                    <a:pt x="49" y="4"/>
                    <a:pt x="18" y="4"/>
                  </a:cubicBezTo>
                  <a:cubicBezTo>
                    <a:pt x="13" y="13"/>
                    <a:pt x="12" y="19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lose/>
                  <a:moveTo>
                    <a:pt x="54" y="31"/>
                  </a:moveTo>
                  <a:cubicBezTo>
                    <a:pt x="59" y="27"/>
                    <a:pt x="70" y="31"/>
                    <a:pt x="74" y="34"/>
                  </a:cubicBezTo>
                  <a:cubicBezTo>
                    <a:pt x="80" y="34"/>
                    <a:pt x="84" y="39"/>
                    <a:pt x="90" y="39"/>
                  </a:cubicBezTo>
                  <a:cubicBezTo>
                    <a:pt x="98" y="39"/>
                    <a:pt x="106" y="52"/>
                    <a:pt x="106" y="60"/>
                  </a:cubicBezTo>
                  <a:cubicBezTo>
                    <a:pt x="110" y="64"/>
                    <a:pt x="109" y="69"/>
                    <a:pt x="109" y="75"/>
                  </a:cubicBezTo>
                  <a:cubicBezTo>
                    <a:pt x="109" y="78"/>
                    <a:pt x="106" y="80"/>
                    <a:pt x="106" y="84"/>
                  </a:cubicBezTo>
                  <a:cubicBezTo>
                    <a:pt x="106" y="87"/>
                    <a:pt x="103" y="88"/>
                    <a:pt x="100" y="90"/>
                  </a:cubicBezTo>
                  <a:cubicBezTo>
                    <a:pt x="94" y="102"/>
                    <a:pt x="82" y="98"/>
                    <a:pt x="71" y="98"/>
                  </a:cubicBezTo>
                  <a:cubicBezTo>
                    <a:pt x="68" y="100"/>
                    <a:pt x="66" y="99"/>
                    <a:pt x="63" y="98"/>
                  </a:cubicBezTo>
                  <a:cubicBezTo>
                    <a:pt x="59" y="105"/>
                    <a:pt x="49" y="104"/>
                    <a:pt x="47" y="96"/>
                  </a:cubicBezTo>
                  <a:cubicBezTo>
                    <a:pt x="41" y="92"/>
                    <a:pt x="44" y="80"/>
                    <a:pt x="45" y="76"/>
                  </a:cubicBezTo>
                  <a:cubicBezTo>
                    <a:pt x="45" y="61"/>
                    <a:pt x="44" y="46"/>
                    <a:pt x="47" y="32"/>
                  </a:cubicBezTo>
                  <a:cubicBezTo>
                    <a:pt x="48" y="28"/>
                    <a:pt x="53" y="27"/>
                    <a:pt x="54" y="3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93"/>
            <p:cNvSpPr>
              <a:spLocks noEditPoints="1"/>
            </p:cNvSpPr>
            <p:nvPr/>
          </p:nvSpPr>
          <p:spPr bwMode="auto">
            <a:xfrm>
              <a:off x="1731963" y="4575176"/>
              <a:ext cx="149225" cy="195263"/>
            </a:xfrm>
            <a:custGeom>
              <a:avLst/>
              <a:gdLst>
                <a:gd name="T0" fmla="*/ 6 w 148"/>
                <a:gd name="T1" fmla="*/ 40 h 192"/>
                <a:gd name="T2" fmla="*/ 14 w 148"/>
                <a:gd name="T3" fmla="*/ 78 h 192"/>
                <a:gd name="T4" fmla="*/ 21 w 148"/>
                <a:gd name="T5" fmla="*/ 137 h 192"/>
                <a:gd name="T6" fmla="*/ 29 w 148"/>
                <a:gd name="T7" fmla="*/ 191 h 192"/>
                <a:gd name="T8" fmla="*/ 63 w 148"/>
                <a:gd name="T9" fmla="*/ 189 h 192"/>
                <a:gd name="T10" fmla="*/ 55 w 148"/>
                <a:gd name="T11" fmla="*/ 152 h 192"/>
                <a:gd name="T12" fmla="*/ 54 w 148"/>
                <a:gd name="T13" fmla="*/ 134 h 192"/>
                <a:gd name="T14" fmla="*/ 74 w 148"/>
                <a:gd name="T15" fmla="*/ 121 h 192"/>
                <a:gd name="T16" fmla="*/ 129 w 148"/>
                <a:gd name="T17" fmla="*/ 98 h 192"/>
                <a:gd name="T18" fmla="*/ 90 w 148"/>
                <a:gd name="T19" fmla="*/ 12 h 192"/>
                <a:gd name="T20" fmla="*/ 2 w 148"/>
                <a:gd name="T21" fmla="*/ 20 h 192"/>
                <a:gd name="T22" fmla="*/ 6 w 148"/>
                <a:gd name="T23" fmla="*/ 40 h 192"/>
                <a:gd name="T24" fmla="*/ 6 w 148"/>
                <a:gd name="T25" fmla="*/ 40 h 192"/>
                <a:gd name="T26" fmla="*/ 44 w 148"/>
                <a:gd name="T27" fmla="*/ 37 h 192"/>
                <a:gd name="T28" fmla="*/ 63 w 148"/>
                <a:gd name="T29" fmla="*/ 34 h 192"/>
                <a:gd name="T30" fmla="*/ 79 w 148"/>
                <a:gd name="T31" fmla="*/ 34 h 192"/>
                <a:gd name="T32" fmla="*/ 100 w 148"/>
                <a:gd name="T33" fmla="*/ 51 h 192"/>
                <a:gd name="T34" fmla="*/ 107 w 148"/>
                <a:gd name="T35" fmla="*/ 64 h 192"/>
                <a:gd name="T36" fmla="*/ 107 w 148"/>
                <a:gd name="T37" fmla="*/ 74 h 192"/>
                <a:gd name="T38" fmla="*/ 103 w 148"/>
                <a:gd name="T39" fmla="*/ 82 h 192"/>
                <a:gd name="T40" fmla="*/ 76 w 148"/>
                <a:gd name="T41" fmla="*/ 97 h 192"/>
                <a:gd name="T42" fmla="*/ 68 w 148"/>
                <a:gd name="T43" fmla="*/ 99 h 192"/>
                <a:gd name="T44" fmla="*/ 53 w 148"/>
                <a:gd name="T45" fmla="*/ 102 h 192"/>
                <a:gd name="T46" fmla="*/ 46 w 148"/>
                <a:gd name="T47" fmla="*/ 82 h 192"/>
                <a:gd name="T48" fmla="*/ 37 w 148"/>
                <a:gd name="T49" fmla="*/ 40 h 192"/>
                <a:gd name="T50" fmla="*/ 44 w 148"/>
                <a:gd name="T5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92">
                  <a:moveTo>
                    <a:pt x="6" y="40"/>
                  </a:moveTo>
                  <a:cubicBezTo>
                    <a:pt x="13" y="50"/>
                    <a:pt x="13" y="65"/>
                    <a:pt x="14" y="78"/>
                  </a:cubicBezTo>
                  <a:cubicBezTo>
                    <a:pt x="14" y="98"/>
                    <a:pt x="17" y="117"/>
                    <a:pt x="21" y="137"/>
                  </a:cubicBezTo>
                  <a:cubicBezTo>
                    <a:pt x="24" y="155"/>
                    <a:pt x="24" y="173"/>
                    <a:pt x="29" y="191"/>
                  </a:cubicBezTo>
                  <a:cubicBezTo>
                    <a:pt x="40" y="192"/>
                    <a:pt x="51" y="188"/>
                    <a:pt x="63" y="189"/>
                  </a:cubicBezTo>
                  <a:cubicBezTo>
                    <a:pt x="63" y="177"/>
                    <a:pt x="58" y="164"/>
                    <a:pt x="55" y="152"/>
                  </a:cubicBezTo>
                  <a:cubicBezTo>
                    <a:pt x="54" y="146"/>
                    <a:pt x="55" y="140"/>
                    <a:pt x="54" y="134"/>
                  </a:cubicBezTo>
                  <a:cubicBezTo>
                    <a:pt x="51" y="120"/>
                    <a:pt x="63" y="120"/>
                    <a:pt x="74" y="121"/>
                  </a:cubicBezTo>
                  <a:cubicBezTo>
                    <a:pt x="89" y="123"/>
                    <a:pt x="122" y="111"/>
                    <a:pt x="129" y="98"/>
                  </a:cubicBezTo>
                  <a:cubicBezTo>
                    <a:pt x="148" y="62"/>
                    <a:pt x="121" y="25"/>
                    <a:pt x="90" y="12"/>
                  </a:cubicBezTo>
                  <a:cubicBezTo>
                    <a:pt x="59" y="0"/>
                    <a:pt x="32" y="12"/>
                    <a:pt x="2" y="20"/>
                  </a:cubicBezTo>
                  <a:cubicBezTo>
                    <a:pt x="0" y="30"/>
                    <a:pt x="1" y="37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44" y="37"/>
                  </a:moveTo>
                  <a:cubicBezTo>
                    <a:pt x="47" y="33"/>
                    <a:pt x="59" y="33"/>
                    <a:pt x="63" y="34"/>
                  </a:cubicBezTo>
                  <a:cubicBezTo>
                    <a:pt x="70" y="33"/>
                    <a:pt x="75" y="36"/>
                    <a:pt x="79" y="34"/>
                  </a:cubicBezTo>
                  <a:cubicBezTo>
                    <a:pt x="88" y="32"/>
                    <a:pt x="98" y="43"/>
                    <a:pt x="100" y="51"/>
                  </a:cubicBezTo>
                  <a:cubicBezTo>
                    <a:pt x="105" y="53"/>
                    <a:pt x="106" y="59"/>
                    <a:pt x="107" y="64"/>
                  </a:cubicBezTo>
                  <a:cubicBezTo>
                    <a:pt x="107" y="67"/>
                    <a:pt x="105" y="70"/>
                    <a:pt x="107" y="74"/>
                  </a:cubicBezTo>
                  <a:cubicBezTo>
                    <a:pt x="108" y="77"/>
                    <a:pt x="104" y="79"/>
                    <a:pt x="103" y="82"/>
                  </a:cubicBezTo>
                  <a:cubicBezTo>
                    <a:pt x="100" y="94"/>
                    <a:pt x="87" y="94"/>
                    <a:pt x="76" y="97"/>
                  </a:cubicBezTo>
                  <a:cubicBezTo>
                    <a:pt x="74" y="99"/>
                    <a:pt x="72" y="99"/>
                    <a:pt x="68" y="99"/>
                  </a:cubicBezTo>
                  <a:cubicBezTo>
                    <a:pt x="67" y="106"/>
                    <a:pt x="58" y="109"/>
                    <a:pt x="53" y="102"/>
                  </a:cubicBezTo>
                  <a:cubicBezTo>
                    <a:pt x="47" y="100"/>
                    <a:pt x="46" y="87"/>
                    <a:pt x="46" y="82"/>
                  </a:cubicBezTo>
                  <a:cubicBezTo>
                    <a:pt x="43" y="68"/>
                    <a:pt x="37" y="54"/>
                    <a:pt x="37" y="40"/>
                  </a:cubicBezTo>
                  <a:cubicBezTo>
                    <a:pt x="37" y="36"/>
                    <a:pt x="42" y="34"/>
                    <a:pt x="44" y="3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394"/>
            <p:cNvSpPr/>
            <p:nvPr/>
          </p:nvSpPr>
          <p:spPr bwMode="auto">
            <a:xfrm>
              <a:off x="1870075" y="4597401"/>
              <a:ext cx="136525" cy="168275"/>
            </a:xfrm>
            <a:custGeom>
              <a:avLst/>
              <a:gdLst>
                <a:gd name="T0" fmla="*/ 36 w 134"/>
                <a:gd name="T1" fmla="*/ 64 h 165"/>
                <a:gd name="T2" fmla="*/ 47 w 134"/>
                <a:gd name="T3" fmla="*/ 98 h 165"/>
                <a:gd name="T4" fmla="*/ 47 w 134"/>
                <a:gd name="T5" fmla="*/ 129 h 165"/>
                <a:gd name="T6" fmla="*/ 47 w 134"/>
                <a:gd name="T7" fmla="*/ 148 h 165"/>
                <a:gd name="T8" fmla="*/ 41 w 134"/>
                <a:gd name="T9" fmla="*/ 164 h 165"/>
                <a:gd name="T10" fmla="*/ 82 w 134"/>
                <a:gd name="T11" fmla="*/ 162 h 165"/>
                <a:gd name="T12" fmla="*/ 69 w 134"/>
                <a:gd name="T13" fmla="*/ 148 h 165"/>
                <a:gd name="T14" fmla="*/ 69 w 134"/>
                <a:gd name="T15" fmla="*/ 114 h 165"/>
                <a:gd name="T16" fmla="*/ 76 w 134"/>
                <a:gd name="T17" fmla="*/ 90 h 165"/>
                <a:gd name="T18" fmla="*/ 104 w 134"/>
                <a:gd name="T19" fmla="*/ 53 h 165"/>
                <a:gd name="T20" fmla="*/ 134 w 134"/>
                <a:gd name="T21" fmla="*/ 16 h 165"/>
                <a:gd name="T22" fmla="*/ 110 w 134"/>
                <a:gd name="T23" fmla="*/ 14 h 165"/>
                <a:gd name="T24" fmla="*/ 94 w 134"/>
                <a:gd name="T25" fmla="*/ 12 h 165"/>
                <a:gd name="T26" fmla="*/ 91 w 134"/>
                <a:gd name="T27" fmla="*/ 15 h 165"/>
                <a:gd name="T28" fmla="*/ 88 w 134"/>
                <a:gd name="T29" fmla="*/ 27 h 165"/>
                <a:gd name="T30" fmla="*/ 62 w 134"/>
                <a:gd name="T31" fmla="*/ 68 h 165"/>
                <a:gd name="T32" fmla="*/ 41 w 134"/>
                <a:gd name="T33" fmla="*/ 20 h 165"/>
                <a:gd name="T34" fmla="*/ 32 w 134"/>
                <a:gd name="T35" fmla="*/ 2 h 165"/>
                <a:gd name="T36" fmla="*/ 36 w 134"/>
                <a:gd name="T37" fmla="*/ 6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165">
                  <a:moveTo>
                    <a:pt x="36" y="64"/>
                  </a:moveTo>
                  <a:cubicBezTo>
                    <a:pt x="41" y="76"/>
                    <a:pt x="47" y="84"/>
                    <a:pt x="47" y="98"/>
                  </a:cubicBezTo>
                  <a:cubicBezTo>
                    <a:pt x="47" y="109"/>
                    <a:pt x="47" y="119"/>
                    <a:pt x="47" y="129"/>
                  </a:cubicBezTo>
                  <a:cubicBezTo>
                    <a:pt x="47" y="133"/>
                    <a:pt x="49" y="145"/>
                    <a:pt x="47" y="148"/>
                  </a:cubicBezTo>
                  <a:cubicBezTo>
                    <a:pt x="46" y="151"/>
                    <a:pt x="37" y="160"/>
                    <a:pt x="41" y="164"/>
                  </a:cubicBezTo>
                  <a:cubicBezTo>
                    <a:pt x="41" y="165"/>
                    <a:pt x="78" y="162"/>
                    <a:pt x="82" y="162"/>
                  </a:cubicBezTo>
                  <a:cubicBezTo>
                    <a:pt x="79" y="158"/>
                    <a:pt x="70" y="154"/>
                    <a:pt x="69" y="148"/>
                  </a:cubicBezTo>
                  <a:cubicBezTo>
                    <a:pt x="66" y="140"/>
                    <a:pt x="69" y="123"/>
                    <a:pt x="69" y="114"/>
                  </a:cubicBezTo>
                  <a:cubicBezTo>
                    <a:pt x="69" y="102"/>
                    <a:pt x="67" y="97"/>
                    <a:pt x="76" y="90"/>
                  </a:cubicBezTo>
                  <a:cubicBezTo>
                    <a:pt x="86" y="81"/>
                    <a:pt x="96" y="65"/>
                    <a:pt x="104" y="53"/>
                  </a:cubicBezTo>
                  <a:cubicBezTo>
                    <a:pt x="113" y="39"/>
                    <a:pt x="122" y="28"/>
                    <a:pt x="134" y="16"/>
                  </a:cubicBezTo>
                  <a:cubicBezTo>
                    <a:pt x="125" y="16"/>
                    <a:pt x="119" y="14"/>
                    <a:pt x="110" y="14"/>
                  </a:cubicBezTo>
                  <a:cubicBezTo>
                    <a:pt x="106" y="13"/>
                    <a:pt x="99" y="11"/>
                    <a:pt x="94" y="12"/>
                  </a:cubicBezTo>
                  <a:cubicBezTo>
                    <a:pt x="93" y="12"/>
                    <a:pt x="91" y="13"/>
                    <a:pt x="91" y="15"/>
                  </a:cubicBezTo>
                  <a:cubicBezTo>
                    <a:pt x="92" y="23"/>
                    <a:pt x="91" y="19"/>
                    <a:pt x="88" y="27"/>
                  </a:cubicBezTo>
                  <a:cubicBezTo>
                    <a:pt x="82" y="41"/>
                    <a:pt x="73" y="56"/>
                    <a:pt x="62" y="68"/>
                  </a:cubicBezTo>
                  <a:cubicBezTo>
                    <a:pt x="56" y="52"/>
                    <a:pt x="46" y="38"/>
                    <a:pt x="41" y="20"/>
                  </a:cubicBezTo>
                  <a:cubicBezTo>
                    <a:pt x="40" y="14"/>
                    <a:pt x="41" y="0"/>
                    <a:pt x="32" y="2"/>
                  </a:cubicBezTo>
                  <a:cubicBezTo>
                    <a:pt x="0" y="15"/>
                    <a:pt x="10" y="6"/>
                    <a:pt x="36" y="6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395"/>
            <p:cNvSpPr>
              <a:spLocks noEditPoints="1"/>
            </p:cNvSpPr>
            <p:nvPr/>
          </p:nvSpPr>
          <p:spPr bwMode="auto">
            <a:xfrm>
              <a:off x="1106488" y="4814888"/>
              <a:ext cx="90488" cy="160338"/>
            </a:xfrm>
            <a:custGeom>
              <a:avLst/>
              <a:gdLst>
                <a:gd name="T0" fmla="*/ 0 w 89"/>
                <a:gd name="T1" fmla="*/ 0 h 158"/>
                <a:gd name="T2" fmla="*/ 2 w 89"/>
                <a:gd name="T3" fmla="*/ 75 h 158"/>
                <a:gd name="T4" fmla="*/ 2 w 89"/>
                <a:gd name="T5" fmla="*/ 129 h 158"/>
                <a:gd name="T6" fmla="*/ 2 w 89"/>
                <a:gd name="T7" fmla="*/ 146 h 158"/>
                <a:gd name="T8" fmla="*/ 2 w 89"/>
                <a:gd name="T9" fmla="*/ 155 h 158"/>
                <a:gd name="T10" fmla="*/ 19 w 89"/>
                <a:gd name="T11" fmla="*/ 153 h 158"/>
                <a:gd name="T12" fmla="*/ 53 w 89"/>
                <a:gd name="T13" fmla="*/ 152 h 158"/>
                <a:gd name="T14" fmla="*/ 88 w 89"/>
                <a:gd name="T15" fmla="*/ 112 h 158"/>
                <a:gd name="T16" fmla="*/ 46 w 89"/>
                <a:gd name="T17" fmla="*/ 81 h 158"/>
                <a:gd name="T18" fmla="*/ 79 w 89"/>
                <a:gd name="T19" fmla="*/ 60 h 158"/>
                <a:gd name="T20" fmla="*/ 82 w 89"/>
                <a:gd name="T21" fmla="*/ 38 h 158"/>
                <a:gd name="T22" fmla="*/ 47 w 89"/>
                <a:gd name="T23" fmla="*/ 8 h 158"/>
                <a:gd name="T24" fmla="*/ 0 w 89"/>
                <a:gd name="T25" fmla="*/ 0 h 158"/>
                <a:gd name="T26" fmla="*/ 0 w 89"/>
                <a:gd name="T27" fmla="*/ 0 h 158"/>
                <a:gd name="T28" fmla="*/ 70 w 89"/>
                <a:gd name="T29" fmla="*/ 116 h 158"/>
                <a:gd name="T30" fmla="*/ 67 w 89"/>
                <a:gd name="T31" fmla="*/ 122 h 158"/>
                <a:gd name="T32" fmla="*/ 55 w 89"/>
                <a:gd name="T33" fmla="*/ 137 h 158"/>
                <a:gd name="T34" fmla="*/ 46 w 89"/>
                <a:gd name="T35" fmla="*/ 140 h 158"/>
                <a:gd name="T36" fmla="*/ 21 w 89"/>
                <a:gd name="T37" fmla="*/ 143 h 158"/>
                <a:gd name="T38" fmla="*/ 20 w 89"/>
                <a:gd name="T39" fmla="*/ 130 h 158"/>
                <a:gd name="T40" fmla="*/ 20 w 89"/>
                <a:gd name="T41" fmla="*/ 112 h 158"/>
                <a:gd name="T42" fmla="*/ 23 w 89"/>
                <a:gd name="T43" fmla="*/ 93 h 158"/>
                <a:gd name="T44" fmla="*/ 27 w 89"/>
                <a:gd name="T45" fmla="*/ 89 h 158"/>
                <a:gd name="T46" fmla="*/ 65 w 89"/>
                <a:gd name="T47" fmla="*/ 104 h 158"/>
                <a:gd name="T48" fmla="*/ 70 w 89"/>
                <a:gd name="T49" fmla="*/ 116 h 158"/>
                <a:gd name="T50" fmla="*/ 70 w 89"/>
                <a:gd name="T51" fmla="*/ 116 h 158"/>
                <a:gd name="T52" fmla="*/ 37 w 89"/>
                <a:gd name="T53" fmla="*/ 97 h 158"/>
                <a:gd name="T54" fmla="*/ 37 w 89"/>
                <a:gd name="T55" fmla="*/ 97 h 158"/>
                <a:gd name="T56" fmla="*/ 37 w 89"/>
                <a:gd name="T57" fmla="*/ 97 h 158"/>
                <a:gd name="T58" fmla="*/ 37 w 89"/>
                <a:gd name="T59" fmla="*/ 97 h 158"/>
                <a:gd name="T60" fmla="*/ 27 w 89"/>
                <a:gd name="T61" fmla="*/ 121 h 158"/>
                <a:gd name="T62" fmla="*/ 27 w 89"/>
                <a:gd name="T63" fmla="*/ 120 h 158"/>
                <a:gd name="T64" fmla="*/ 28 w 89"/>
                <a:gd name="T65" fmla="*/ 121 h 158"/>
                <a:gd name="T66" fmla="*/ 27 w 89"/>
                <a:gd name="T67" fmla="*/ 121 h 158"/>
                <a:gd name="T68" fmla="*/ 27 w 89"/>
                <a:gd name="T69" fmla="*/ 121 h 158"/>
                <a:gd name="T70" fmla="*/ 64 w 89"/>
                <a:gd name="T71" fmla="*/ 41 h 158"/>
                <a:gd name="T72" fmla="*/ 60 w 89"/>
                <a:gd name="T73" fmla="*/ 58 h 158"/>
                <a:gd name="T74" fmla="*/ 53 w 89"/>
                <a:gd name="T75" fmla="*/ 61 h 158"/>
                <a:gd name="T76" fmla="*/ 48 w 89"/>
                <a:gd name="T77" fmla="*/ 63 h 158"/>
                <a:gd name="T78" fmla="*/ 29 w 89"/>
                <a:gd name="T79" fmla="*/ 65 h 158"/>
                <a:gd name="T80" fmla="*/ 18 w 89"/>
                <a:gd name="T81" fmla="*/ 58 h 158"/>
                <a:gd name="T82" fmla="*/ 18 w 89"/>
                <a:gd name="T83" fmla="*/ 28 h 158"/>
                <a:gd name="T84" fmla="*/ 37 w 89"/>
                <a:gd name="T85" fmla="*/ 18 h 158"/>
                <a:gd name="T86" fmla="*/ 62 w 89"/>
                <a:gd name="T87" fmla="*/ 35 h 158"/>
                <a:gd name="T88" fmla="*/ 64 w 89"/>
                <a:gd name="T89" fmla="*/ 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" h="158">
                  <a:moveTo>
                    <a:pt x="0" y="0"/>
                  </a:moveTo>
                  <a:cubicBezTo>
                    <a:pt x="4" y="24"/>
                    <a:pt x="2" y="51"/>
                    <a:pt x="2" y="75"/>
                  </a:cubicBezTo>
                  <a:cubicBezTo>
                    <a:pt x="2" y="92"/>
                    <a:pt x="2" y="111"/>
                    <a:pt x="2" y="129"/>
                  </a:cubicBezTo>
                  <a:cubicBezTo>
                    <a:pt x="2" y="135"/>
                    <a:pt x="2" y="141"/>
                    <a:pt x="2" y="146"/>
                  </a:cubicBezTo>
                  <a:cubicBezTo>
                    <a:pt x="2" y="148"/>
                    <a:pt x="1" y="153"/>
                    <a:pt x="2" y="155"/>
                  </a:cubicBezTo>
                  <a:cubicBezTo>
                    <a:pt x="4" y="158"/>
                    <a:pt x="15" y="154"/>
                    <a:pt x="19" y="153"/>
                  </a:cubicBezTo>
                  <a:cubicBezTo>
                    <a:pt x="29" y="152"/>
                    <a:pt x="41" y="153"/>
                    <a:pt x="53" y="152"/>
                  </a:cubicBezTo>
                  <a:cubicBezTo>
                    <a:pt x="69" y="149"/>
                    <a:pt x="87" y="125"/>
                    <a:pt x="88" y="112"/>
                  </a:cubicBezTo>
                  <a:cubicBezTo>
                    <a:pt x="89" y="92"/>
                    <a:pt x="66" y="86"/>
                    <a:pt x="46" y="81"/>
                  </a:cubicBezTo>
                  <a:cubicBezTo>
                    <a:pt x="62" y="75"/>
                    <a:pt x="74" y="75"/>
                    <a:pt x="79" y="60"/>
                  </a:cubicBezTo>
                  <a:cubicBezTo>
                    <a:pt x="82" y="53"/>
                    <a:pt x="87" y="47"/>
                    <a:pt x="82" y="38"/>
                  </a:cubicBezTo>
                  <a:cubicBezTo>
                    <a:pt x="74" y="21"/>
                    <a:pt x="69" y="11"/>
                    <a:pt x="47" y="8"/>
                  </a:cubicBezTo>
                  <a:cubicBezTo>
                    <a:pt x="31" y="6"/>
                    <a:pt x="16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0" y="116"/>
                  </a:moveTo>
                  <a:cubicBezTo>
                    <a:pt x="70" y="117"/>
                    <a:pt x="67" y="120"/>
                    <a:pt x="67" y="122"/>
                  </a:cubicBezTo>
                  <a:cubicBezTo>
                    <a:pt x="67" y="128"/>
                    <a:pt x="61" y="133"/>
                    <a:pt x="55" y="137"/>
                  </a:cubicBezTo>
                  <a:cubicBezTo>
                    <a:pt x="53" y="139"/>
                    <a:pt x="49" y="139"/>
                    <a:pt x="46" y="140"/>
                  </a:cubicBezTo>
                  <a:cubicBezTo>
                    <a:pt x="37" y="143"/>
                    <a:pt x="30" y="143"/>
                    <a:pt x="21" y="143"/>
                  </a:cubicBezTo>
                  <a:cubicBezTo>
                    <a:pt x="13" y="143"/>
                    <a:pt x="20" y="133"/>
                    <a:pt x="20" y="130"/>
                  </a:cubicBezTo>
                  <a:cubicBezTo>
                    <a:pt x="20" y="124"/>
                    <a:pt x="20" y="118"/>
                    <a:pt x="20" y="112"/>
                  </a:cubicBezTo>
                  <a:cubicBezTo>
                    <a:pt x="20" y="108"/>
                    <a:pt x="15" y="92"/>
                    <a:pt x="23" y="93"/>
                  </a:cubicBezTo>
                  <a:cubicBezTo>
                    <a:pt x="22" y="91"/>
                    <a:pt x="25" y="89"/>
                    <a:pt x="27" y="89"/>
                  </a:cubicBezTo>
                  <a:cubicBezTo>
                    <a:pt x="42" y="93"/>
                    <a:pt x="56" y="92"/>
                    <a:pt x="65" y="104"/>
                  </a:cubicBezTo>
                  <a:cubicBezTo>
                    <a:pt x="68" y="110"/>
                    <a:pt x="70" y="111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lose/>
                  <a:moveTo>
                    <a:pt x="37" y="97"/>
                  </a:move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lose/>
                  <a:moveTo>
                    <a:pt x="27" y="121"/>
                  </a:moveTo>
                  <a:cubicBezTo>
                    <a:pt x="27" y="121"/>
                    <a:pt x="27" y="121"/>
                    <a:pt x="27" y="120"/>
                  </a:cubicBezTo>
                  <a:cubicBezTo>
                    <a:pt x="27" y="121"/>
                    <a:pt x="27" y="121"/>
                    <a:pt x="28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21"/>
                    <a:pt x="27" y="121"/>
                    <a:pt x="27" y="121"/>
                  </a:cubicBezTo>
                  <a:close/>
                  <a:moveTo>
                    <a:pt x="64" y="41"/>
                  </a:moveTo>
                  <a:cubicBezTo>
                    <a:pt x="66" y="46"/>
                    <a:pt x="62" y="53"/>
                    <a:pt x="60" y="58"/>
                  </a:cubicBezTo>
                  <a:cubicBezTo>
                    <a:pt x="59" y="59"/>
                    <a:pt x="57" y="59"/>
                    <a:pt x="53" y="61"/>
                  </a:cubicBezTo>
                  <a:cubicBezTo>
                    <a:pt x="52" y="62"/>
                    <a:pt x="50" y="63"/>
                    <a:pt x="48" y="63"/>
                  </a:cubicBezTo>
                  <a:cubicBezTo>
                    <a:pt x="41" y="63"/>
                    <a:pt x="37" y="67"/>
                    <a:pt x="29" y="65"/>
                  </a:cubicBezTo>
                  <a:cubicBezTo>
                    <a:pt x="23" y="63"/>
                    <a:pt x="18" y="64"/>
                    <a:pt x="18" y="58"/>
                  </a:cubicBezTo>
                  <a:cubicBezTo>
                    <a:pt x="18" y="48"/>
                    <a:pt x="18" y="39"/>
                    <a:pt x="18" y="28"/>
                  </a:cubicBezTo>
                  <a:cubicBezTo>
                    <a:pt x="18" y="20"/>
                    <a:pt x="26" y="14"/>
                    <a:pt x="37" y="18"/>
                  </a:cubicBezTo>
                  <a:cubicBezTo>
                    <a:pt x="47" y="22"/>
                    <a:pt x="57" y="28"/>
                    <a:pt x="62" y="35"/>
                  </a:cubicBezTo>
                  <a:cubicBezTo>
                    <a:pt x="63" y="36"/>
                    <a:pt x="63" y="40"/>
                    <a:pt x="64" y="4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396"/>
            <p:cNvSpPr>
              <a:spLocks noEditPoints="1"/>
            </p:cNvSpPr>
            <p:nvPr/>
          </p:nvSpPr>
          <p:spPr bwMode="auto">
            <a:xfrm>
              <a:off x="1838325" y="4819651"/>
              <a:ext cx="109538" cy="180975"/>
            </a:xfrm>
            <a:custGeom>
              <a:avLst/>
              <a:gdLst>
                <a:gd name="T0" fmla="*/ 0 w 109"/>
                <a:gd name="T1" fmla="*/ 164 h 178"/>
                <a:gd name="T2" fmla="*/ 14 w 109"/>
                <a:gd name="T3" fmla="*/ 106 h 178"/>
                <a:gd name="T4" fmla="*/ 28 w 109"/>
                <a:gd name="T5" fmla="*/ 25 h 178"/>
                <a:gd name="T6" fmla="*/ 36 w 109"/>
                <a:gd name="T7" fmla="*/ 1 h 178"/>
                <a:gd name="T8" fmla="*/ 59 w 109"/>
                <a:gd name="T9" fmla="*/ 1 h 178"/>
                <a:gd name="T10" fmla="*/ 73 w 109"/>
                <a:gd name="T11" fmla="*/ 16 h 178"/>
                <a:gd name="T12" fmla="*/ 91 w 109"/>
                <a:gd name="T13" fmla="*/ 59 h 178"/>
                <a:gd name="T14" fmla="*/ 95 w 109"/>
                <a:gd name="T15" fmla="*/ 74 h 178"/>
                <a:gd name="T16" fmla="*/ 97 w 109"/>
                <a:gd name="T17" fmla="*/ 103 h 178"/>
                <a:gd name="T18" fmla="*/ 100 w 109"/>
                <a:gd name="T19" fmla="*/ 123 h 178"/>
                <a:gd name="T20" fmla="*/ 102 w 109"/>
                <a:gd name="T21" fmla="*/ 155 h 178"/>
                <a:gd name="T22" fmla="*/ 85 w 109"/>
                <a:gd name="T23" fmla="*/ 168 h 178"/>
                <a:gd name="T24" fmla="*/ 83 w 109"/>
                <a:gd name="T25" fmla="*/ 122 h 178"/>
                <a:gd name="T26" fmla="*/ 56 w 109"/>
                <a:gd name="T27" fmla="*/ 120 h 178"/>
                <a:gd name="T28" fmla="*/ 26 w 109"/>
                <a:gd name="T29" fmla="*/ 120 h 178"/>
                <a:gd name="T30" fmla="*/ 17 w 109"/>
                <a:gd name="T31" fmla="*/ 152 h 178"/>
                <a:gd name="T32" fmla="*/ 0 w 109"/>
                <a:gd name="T33" fmla="*/ 164 h 178"/>
                <a:gd name="T34" fmla="*/ 0 w 109"/>
                <a:gd name="T35" fmla="*/ 164 h 178"/>
                <a:gd name="T36" fmla="*/ 34 w 109"/>
                <a:gd name="T37" fmla="*/ 101 h 178"/>
                <a:gd name="T38" fmla="*/ 55 w 109"/>
                <a:gd name="T39" fmla="*/ 101 h 178"/>
                <a:gd name="T40" fmla="*/ 67 w 109"/>
                <a:gd name="T41" fmla="*/ 101 h 178"/>
                <a:gd name="T42" fmla="*/ 81 w 109"/>
                <a:gd name="T43" fmla="*/ 79 h 178"/>
                <a:gd name="T44" fmla="*/ 77 w 109"/>
                <a:gd name="T45" fmla="*/ 65 h 178"/>
                <a:gd name="T46" fmla="*/ 69 w 109"/>
                <a:gd name="T47" fmla="*/ 46 h 178"/>
                <a:gd name="T48" fmla="*/ 56 w 109"/>
                <a:gd name="T49" fmla="*/ 28 h 178"/>
                <a:gd name="T50" fmla="*/ 40 w 109"/>
                <a:gd name="T51" fmla="*/ 38 h 178"/>
                <a:gd name="T52" fmla="*/ 39 w 109"/>
                <a:gd name="T53" fmla="*/ 44 h 178"/>
                <a:gd name="T54" fmla="*/ 35 w 109"/>
                <a:gd name="T55" fmla="*/ 79 h 178"/>
                <a:gd name="T56" fmla="*/ 31 w 109"/>
                <a:gd name="T57" fmla="*/ 93 h 178"/>
                <a:gd name="T58" fmla="*/ 34 w 109"/>
                <a:gd name="T59" fmla="*/ 10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78">
                  <a:moveTo>
                    <a:pt x="0" y="164"/>
                  </a:moveTo>
                  <a:cubicBezTo>
                    <a:pt x="3" y="144"/>
                    <a:pt x="9" y="125"/>
                    <a:pt x="14" y="106"/>
                  </a:cubicBezTo>
                  <a:cubicBezTo>
                    <a:pt x="20" y="80"/>
                    <a:pt x="19" y="51"/>
                    <a:pt x="28" y="25"/>
                  </a:cubicBezTo>
                  <a:cubicBezTo>
                    <a:pt x="32" y="17"/>
                    <a:pt x="25" y="1"/>
                    <a:pt x="36" y="1"/>
                  </a:cubicBezTo>
                  <a:cubicBezTo>
                    <a:pt x="44" y="1"/>
                    <a:pt x="50" y="3"/>
                    <a:pt x="59" y="1"/>
                  </a:cubicBezTo>
                  <a:cubicBezTo>
                    <a:pt x="69" y="0"/>
                    <a:pt x="69" y="8"/>
                    <a:pt x="73" y="16"/>
                  </a:cubicBezTo>
                  <a:cubicBezTo>
                    <a:pt x="78" y="29"/>
                    <a:pt x="87" y="45"/>
                    <a:pt x="91" y="59"/>
                  </a:cubicBezTo>
                  <a:cubicBezTo>
                    <a:pt x="92" y="64"/>
                    <a:pt x="93" y="69"/>
                    <a:pt x="95" y="74"/>
                  </a:cubicBezTo>
                  <a:cubicBezTo>
                    <a:pt x="97" y="81"/>
                    <a:pt x="97" y="95"/>
                    <a:pt x="97" y="103"/>
                  </a:cubicBezTo>
                  <a:cubicBezTo>
                    <a:pt x="97" y="110"/>
                    <a:pt x="100" y="116"/>
                    <a:pt x="100" y="123"/>
                  </a:cubicBezTo>
                  <a:cubicBezTo>
                    <a:pt x="100" y="134"/>
                    <a:pt x="99" y="145"/>
                    <a:pt x="102" y="155"/>
                  </a:cubicBezTo>
                  <a:cubicBezTo>
                    <a:pt x="109" y="178"/>
                    <a:pt x="93" y="164"/>
                    <a:pt x="85" y="168"/>
                  </a:cubicBezTo>
                  <a:cubicBezTo>
                    <a:pt x="85" y="161"/>
                    <a:pt x="87" y="125"/>
                    <a:pt x="83" y="122"/>
                  </a:cubicBezTo>
                  <a:cubicBezTo>
                    <a:pt x="82" y="121"/>
                    <a:pt x="58" y="120"/>
                    <a:pt x="56" y="120"/>
                  </a:cubicBezTo>
                  <a:cubicBezTo>
                    <a:pt x="45" y="120"/>
                    <a:pt x="36" y="120"/>
                    <a:pt x="26" y="120"/>
                  </a:cubicBezTo>
                  <a:cubicBezTo>
                    <a:pt x="25" y="132"/>
                    <a:pt x="18" y="141"/>
                    <a:pt x="17" y="152"/>
                  </a:cubicBezTo>
                  <a:cubicBezTo>
                    <a:pt x="16" y="162"/>
                    <a:pt x="11" y="171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  <a:moveTo>
                    <a:pt x="34" y="101"/>
                  </a:moveTo>
                  <a:cubicBezTo>
                    <a:pt x="38" y="107"/>
                    <a:pt x="50" y="103"/>
                    <a:pt x="55" y="101"/>
                  </a:cubicBezTo>
                  <a:cubicBezTo>
                    <a:pt x="59" y="101"/>
                    <a:pt x="63" y="101"/>
                    <a:pt x="67" y="101"/>
                  </a:cubicBezTo>
                  <a:cubicBezTo>
                    <a:pt x="80" y="109"/>
                    <a:pt x="81" y="87"/>
                    <a:pt x="81" y="79"/>
                  </a:cubicBezTo>
                  <a:cubicBezTo>
                    <a:pt x="81" y="77"/>
                    <a:pt x="78" y="66"/>
                    <a:pt x="77" y="65"/>
                  </a:cubicBezTo>
                  <a:cubicBezTo>
                    <a:pt x="73" y="60"/>
                    <a:pt x="73" y="51"/>
                    <a:pt x="69" y="46"/>
                  </a:cubicBezTo>
                  <a:cubicBezTo>
                    <a:pt x="69" y="42"/>
                    <a:pt x="62" y="28"/>
                    <a:pt x="56" y="28"/>
                  </a:cubicBezTo>
                  <a:cubicBezTo>
                    <a:pt x="51" y="28"/>
                    <a:pt x="40" y="26"/>
                    <a:pt x="40" y="38"/>
                  </a:cubicBezTo>
                  <a:cubicBezTo>
                    <a:pt x="40" y="40"/>
                    <a:pt x="39" y="42"/>
                    <a:pt x="39" y="44"/>
                  </a:cubicBezTo>
                  <a:cubicBezTo>
                    <a:pt x="39" y="56"/>
                    <a:pt x="35" y="67"/>
                    <a:pt x="35" y="79"/>
                  </a:cubicBezTo>
                  <a:cubicBezTo>
                    <a:pt x="32" y="84"/>
                    <a:pt x="33" y="88"/>
                    <a:pt x="31" y="93"/>
                  </a:cubicBezTo>
                  <a:cubicBezTo>
                    <a:pt x="30" y="96"/>
                    <a:pt x="31" y="100"/>
                    <a:pt x="34" y="10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97"/>
            <p:cNvSpPr>
              <a:spLocks noEditPoints="1"/>
            </p:cNvSpPr>
            <p:nvPr/>
          </p:nvSpPr>
          <p:spPr bwMode="auto">
            <a:xfrm>
              <a:off x="1700213" y="4818063"/>
              <a:ext cx="104775" cy="153988"/>
            </a:xfrm>
            <a:custGeom>
              <a:avLst/>
              <a:gdLst>
                <a:gd name="T0" fmla="*/ 16 w 103"/>
                <a:gd name="T1" fmla="*/ 42 h 152"/>
                <a:gd name="T2" fmla="*/ 16 w 103"/>
                <a:gd name="T3" fmla="*/ 95 h 152"/>
                <a:gd name="T4" fmla="*/ 16 w 103"/>
                <a:gd name="T5" fmla="*/ 122 h 152"/>
                <a:gd name="T6" fmla="*/ 16 w 103"/>
                <a:gd name="T7" fmla="*/ 134 h 152"/>
                <a:gd name="T8" fmla="*/ 8 w 103"/>
                <a:gd name="T9" fmla="*/ 149 h 152"/>
                <a:gd name="T10" fmla="*/ 37 w 103"/>
                <a:gd name="T11" fmla="*/ 150 h 152"/>
                <a:gd name="T12" fmla="*/ 91 w 103"/>
                <a:gd name="T13" fmla="*/ 127 h 152"/>
                <a:gd name="T14" fmla="*/ 102 w 103"/>
                <a:gd name="T15" fmla="*/ 78 h 152"/>
                <a:gd name="T16" fmla="*/ 70 w 103"/>
                <a:gd name="T17" fmla="*/ 11 h 152"/>
                <a:gd name="T18" fmla="*/ 23 w 103"/>
                <a:gd name="T19" fmla="*/ 5 h 152"/>
                <a:gd name="T20" fmla="*/ 16 w 103"/>
                <a:gd name="T21" fmla="*/ 42 h 152"/>
                <a:gd name="T22" fmla="*/ 16 w 103"/>
                <a:gd name="T23" fmla="*/ 42 h 152"/>
                <a:gd name="T24" fmla="*/ 38 w 103"/>
                <a:gd name="T25" fmla="*/ 32 h 152"/>
                <a:gd name="T26" fmla="*/ 44 w 103"/>
                <a:gd name="T27" fmla="*/ 32 h 152"/>
                <a:gd name="T28" fmla="*/ 59 w 103"/>
                <a:gd name="T29" fmla="*/ 36 h 152"/>
                <a:gd name="T30" fmla="*/ 78 w 103"/>
                <a:gd name="T31" fmla="*/ 52 h 152"/>
                <a:gd name="T32" fmla="*/ 86 w 103"/>
                <a:gd name="T33" fmla="*/ 72 h 152"/>
                <a:gd name="T34" fmla="*/ 86 w 103"/>
                <a:gd name="T35" fmla="*/ 77 h 152"/>
                <a:gd name="T36" fmla="*/ 87 w 103"/>
                <a:gd name="T37" fmla="*/ 94 h 152"/>
                <a:gd name="T38" fmla="*/ 77 w 103"/>
                <a:gd name="T39" fmla="*/ 115 h 152"/>
                <a:gd name="T40" fmla="*/ 51 w 103"/>
                <a:gd name="T41" fmla="*/ 127 h 152"/>
                <a:gd name="T42" fmla="*/ 42 w 103"/>
                <a:gd name="T43" fmla="*/ 128 h 152"/>
                <a:gd name="T44" fmla="*/ 36 w 103"/>
                <a:gd name="T45" fmla="*/ 107 h 152"/>
                <a:gd name="T46" fmla="*/ 34 w 103"/>
                <a:gd name="T47" fmla="*/ 103 h 152"/>
                <a:gd name="T48" fmla="*/ 34 w 103"/>
                <a:gd name="T49" fmla="*/ 35 h 152"/>
                <a:gd name="T50" fmla="*/ 38 w 103"/>
                <a:gd name="T51" fmla="*/ 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" h="152">
                  <a:moveTo>
                    <a:pt x="16" y="42"/>
                  </a:moveTo>
                  <a:cubicBezTo>
                    <a:pt x="16" y="60"/>
                    <a:pt x="16" y="78"/>
                    <a:pt x="16" y="95"/>
                  </a:cubicBezTo>
                  <a:cubicBezTo>
                    <a:pt x="16" y="104"/>
                    <a:pt x="16" y="113"/>
                    <a:pt x="16" y="122"/>
                  </a:cubicBezTo>
                  <a:cubicBezTo>
                    <a:pt x="16" y="124"/>
                    <a:pt x="16" y="132"/>
                    <a:pt x="16" y="134"/>
                  </a:cubicBezTo>
                  <a:cubicBezTo>
                    <a:pt x="14" y="141"/>
                    <a:pt x="9" y="142"/>
                    <a:pt x="8" y="149"/>
                  </a:cubicBezTo>
                  <a:cubicBezTo>
                    <a:pt x="17" y="152"/>
                    <a:pt x="29" y="150"/>
                    <a:pt x="37" y="150"/>
                  </a:cubicBezTo>
                  <a:cubicBezTo>
                    <a:pt x="59" y="150"/>
                    <a:pt x="77" y="146"/>
                    <a:pt x="91" y="127"/>
                  </a:cubicBezTo>
                  <a:cubicBezTo>
                    <a:pt x="100" y="115"/>
                    <a:pt x="103" y="94"/>
                    <a:pt x="102" y="78"/>
                  </a:cubicBezTo>
                  <a:cubicBezTo>
                    <a:pt x="101" y="47"/>
                    <a:pt x="95" y="26"/>
                    <a:pt x="70" y="11"/>
                  </a:cubicBezTo>
                  <a:cubicBezTo>
                    <a:pt x="55" y="3"/>
                    <a:pt x="38" y="8"/>
                    <a:pt x="23" y="5"/>
                  </a:cubicBezTo>
                  <a:cubicBezTo>
                    <a:pt x="0" y="0"/>
                    <a:pt x="16" y="1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38" y="32"/>
                  </a:moveTo>
                  <a:cubicBezTo>
                    <a:pt x="40" y="29"/>
                    <a:pt x="42" y="31"/>
                    <a:pt x="44" y="32"/>
                  </a:cubicBezTo>
                  <a:cubicBezTo>
                    <a:pt x="49" y="32"/>
                    <a:pt x="54" y="33"/>
                    <a:pt x="59" y="36"/>
                  </a:cubicBezTo>
                  <a:cubicBezTo>
                    <a:pt x="66" y="36"/>
                    <a:pt x="74" y="47"/>
                    <a:pt x="78" y="52"/>
                  </a:cubicBezTo>
                  <a:cubicBezTo>
                    <a:pt x="83" y="58"/>
                    <a:pt x="83" y="67"/>
                    <a:pt x="86" y="72"/>
                  </a:cubicBezTo>
                  <a:cubicBezTo>
                    <a:pt x="86" y="74"/>
                    <a:pt x="86" y="75"/>
                    <a:pt x="86" y="77"/>
                  </a:cubicBezTo>
                  <a:cubicBezTo>
                    <a:pt x="88" y="81"/>
                    <a:pt x="87" y="89"/>
                    <a:pt x="87" y="94"/>
                  </a:cubicBezTo>
                  <a:cubicBezTo>
                    <a:pt x="87" y="99"/>
                    <a:pt x="81" y="113"/>
                    <a:pt x="77" y="115"/>
                  </a:cubicBezTo>
                  <a:cubicBezTo>
                    <a:pt x="70" y="124"/>
                    <a:pt x="60" y="124"/>
                    <a:pt x="51" y="127"/>
                  </a:cubicBezTo>
                  <a:cubicBezTo>
                    <a:pt x="50" y="128"/>
                    <a:pt x="43" y="129"/>
                    <a:pt x="42" y="128"/>
                  </a:cubicBezTo>
                  <a:cubicBezTo>
                    <a:pt x="35" y="124"/>
                    <a:pt x="36" y="115"/>
                    <a:pt x="36" y="107"/>
                  </a:cubicBezTo>
                  <a:cubicBezTo>
                    <a:pt x="35" y="106"/>
                    <a:pt x="34" y="105"/>
                    <a:pt x="34" y="103"/>
                  </a:cubicBezTo>
                  <a:cubicBezTo>
                    <a:pt x="34" y="80"/>
                    <a:pt x="34" y="57"/>
                    <a:pt x="34" y="35"/>
                  </a:cubicBezTo>
                  <a:cubicBezTo>
                    <a:pt x="34" y="32"/>
                    <a:pt x="37" y="31"/>
                    <a:pt x="38" y="3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98"/>
            <p:cNvSpPr/>
            <p:nvPr/>
          </p:nvSpPr>
          <p:spPr bwMode="auto">
            <a:xfrm>
              <a:off x="1581150" y="4814888"/>
              <a:ext cx="96838" cy="142875"/>
            </a:xfrm>
            <a:custGeom>
              <a:avLst/>
              <a:gdLst>
                <a:gd name="T0" fmla="*/ 2 w 96"/>
                <a:gd name="T1" fmla="*/ 5 h 141"/>
                <a:gd name="T2" fmla="*/ 0 w 96"/>
                <a:gd name="T3" fmla="*/ 139 h 141"/>
                <a:gd name="T4" fmla="*/ 19 w 96"/>
                <a:gd name="T5" fmla="*/ 139 h 141"/>
                <a:gd name="T6" fmla="*/ 17 w 96"/>
                <a:gd name="T7" fmla="*/ 126 h 141"/>
                <a:gd name="T8" fmla="*/ 15 w 96"/>
                <a:gd name="T9" fmla="*/ 88 h 141"/>
                <a:gd name="T10" fmla="*/ 62 w 96"/>
                <a:gd name="T11" fmla="*/ 85 h 141"/>
                <a:gd name="T12" fmla="*/ 64 w 96"/>
                <a:gd name="T13" fmla="*/ 141 h 141"/>
                <a:gd name="T14" fmla="*/ 91 w 96"/>
                <a:gd name="T15" fmla="*/ 139 h 141"/>
                <a:gd name="T16" fmla="*/ 91 w 96"/>
                <a:gd name="T17" fmla="*/ 68 h 141"/>
                <a:gd name="T18" fmla="*/ 92 w 96"/>
                <a:gd name="T19" fmla="*/ 8 h 141"/>
                <a:gd name="T20" fmla="*/ 80 w 96"/>
                <a:gd name="T21" fmla="*/ 3 h 141"/>
                <a:gd name="T22" fmla="*/ 64 w 96"/>
                <a:gd name="T23" fmla="*/ 1 h 141"/>
                <a:gd name="T24" fmla="*/ 61 w 96"/>
                <a:gd name="T25" fmla="*/ 12 h 141"/>
                <a:gd name="T26" fmla="*/ 60 w 96"/>
                <a:gd name="T27" fmla="*/ 60 h 141"/>
                <a:gd name="T28" fmla="*/ 43 w 96"/>
                <a:gd name="T29" fmla="*/ 63 h 141"/>
                <a:gd name="T30" fmla="*/ 22 w 96"/>
                <a:gd name="T31" fmla="*/ 63 h 141"/>
                <a:gd name="T32" fmla="*/ 17 w 96"/>
                <a:gd name="T33" fmla="*/ 2 h 141"/>
                <a:gd name="T34" fmla="*/ 10 w 96"/>
                <a:gd name="T35" fmla="*/ 2 h 141"/>
                <a:gd name="T36" fmla="*/ 2 w 96"/>
                <a:gd name="T37" fmla="*/ 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141">
                  <a:moveTo>
                    <a:pt x="2" y="5"/>
                  </a:moveTo>
                  <a:cubicBezTo>
                    <a:pt x="2" y="50"/>
                    <a:pt x="0" y="95"/>
                    <a:pt x="0" y="139"/>
                  </a:cubicBezTo>
                  <a:cubicBezTo>
                    <a:pt x="5" y="141"/>
                    <a:pt x="14" y="139"/>
                    <a:pt x="19" y="139"/>
                  </a:cubicBezTo>
                  <a:cubicBezTo>
                    <a:pt x="19" y="134"/>
                    <a:pt x="17" y="131"/>
                    <a:pt x="17" y="126"/>
                  </a:cubicBezTo>
                  <a:cubicBezTo>
                    <a:pt x="16" y="113"/>
                    <a:pt x="15" y="101"/>
                    <a:pt x="15" y="88"/>
                  </a:cubicBezTo>
                  <a:cubicBezTo>
                    <a:pt x="30" y="88"/>
                    <a:pt x="48" y="90"/>
                    <a:pt x="62" y="85"/>
                  </a:cubicBezTo>
                  <a:cubicBezTo>
                    <a:pt x="67" y="100"/>
                    <a:pt x="64" y="124"/>
                    <a:pt x="64" y="141"/>
                  </a:cubicBezTo>
                  <a:cubicBezTo>
                    <a:pt x="72" y="139"/>
                    <a:pt x="81" y="139"/>
                    <a:pt x="91" y="139"/>
                  </a:cubicBezTo>
                  <a:cubicBezTo>
                    <a:pt x="96" y="118"/>
                    <a:pt x="91" y="90"/>
                    <a:pt x="91" y="68"/>
                  </a:cubicBezTo>
                  <a:cubicBezTo>
                    <a:pt x="91" y="48"/>
                    <a:pt x="92" y="28"/>
                    <a:pt x="92" y="8"/>
                  </a:cubicBezTo>
                  <a:cubicBezTo>
                    <a:pt x="88" y="7"/>
                    <a:pt x="83" y="4"/>
                    <a:pt x="80" y="3"/>
                  </a:cubicBezTo>
                  <a:cubicBezTo>
                    <a:pt x="74" y="2"/>
                    <a:pt x="70" y="2"/>
                    <a:pt x="64" y="1"/>
                  </a:cubicBezTo>
                  <a:cubicBezTo>
                    <a:pt x="60" y="6"/>
                    <a:pt x="61" y="6"/>
                    <a:pt x="61" y="12"/>
                  </a:cubicBezTo>
                  <a:cubicBezTo>
                    <a:pt x="61" y="29"/>
                    <a:pt x="61" y="45"/>
                    <a:pt x="60" y="60"/>
                  </a:cubicBezTo>
                  <a:cubicBezTo>
                    <a:pt x="54" y="60"/>
                    <a:pt x="49" y="63"/>
                    <a:pt x="43" y="63"/>
                  </a:cubicBezTo>
                  <a:cubicBezTo>
                    <a:pt x="35" y="63"/>
                    <a:pt x="28" y="63"/>
                    <a:pt x="22" y="63"/>
                  </a:cubicBezTo>
                  <a:cubicBezTo>
                    <a:pt x="18" y="44"/>
                    <a:pt x="17" y="22"/>
                    <a:pt x="17" y="2"/>
                  </a:cubicBezTo>
                  <a:cubicBezTo>
                    <a:pt x="14" y="2"/>
                    <a:pt x="13" y="2"/>
                    <a:pt x="10" y="2"/>
                  </a:cubicBezTo>
                  <a:cubicBezTo>
                    <a:pt x="5" y="2"/>
                    <a:pt x="4" y="0"/>
                    <a:pt x="2" y="5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99"/>
            <p:cNvSpPr/>
            <p:nvPr/>
          </p:nvSpPr>
          <p:spPr bwMode="auto">
            <a:xfrm>
              <a:off x="1217613" y="4819651"/>
              <a:ext cx="53975" cy="155575"/>
            </a:xfrm>
            <a:custGeom>
              <a:avLst/>
              <a:gdLst>
                <a:gd name="T0" fmla="*/ 0 w 53"/>
                <a:gd name="T1" fmla="*/ 6 h 153"/>
                <a:gd name="T2" fmla="*/ 53 w 53"/>
                <a:gd name="T3" fmla="*/ 5 h 153"/>
                <a:gd name="T4" fmla="*/ 40 w 53"/>
                <a:gd name="T5" fmla="*/ 26 h 153"/>
                <a:gd name="T6" fmla="*/ 36 w 53"/>
                <a:gd name="T7" fmla="*/ 68 h 153"/>
                <a:gd name="T8" fmla="*/ 36 w 53"/>
                <a:gd name="T9" fmla="*/ 130 h 153"/>
                <a:gd name="T10" fmla="*/ 42 w 53"/>
                <a:gd name="T11" fmla="*/ 144 h 153"/>
                <a:gd name="T12" fmla="*/ 22 w 53"/>
                <a:gd name="T13" fmla="*/ 148 h 153"/>
                <a:gd name="T14" fmla="*/ 1 w 53"/>
                <a:gd name="T15" fmla="*/ 146 h 153"/>
                <a:gd name="T16" fmla="*/ 11 w 53"/>
                <a:gd name="T17" fmla="*/ 130 h 153"/>
                <a:gd name="T18" fmla="*/ 13 w 53"/>
                <a:gd name="T19" fmla="*/ 99 h 153"/>
                <a:gd name="T20" fmla="*/ 12 w 53"/>
                <a:gd name="T21" fmla="*/ 50 h 153"/>
                <a:gd name="T22" fmla="*/ 12 w 53"/>
                <a:gd name="T23" fmla="*/ 27 h 153"/>
                <a:gd name="T24" fmla="*/ 5 w 53"/>
                <a:gd name="T25" fmla="*/ 16 h 153"/>
                <a:gd name="T26" fmla="*/ 0 w 53"/>
                <a:gd name="T27" fmla="*/ 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53">
                  <a:moveTo>
                    <a:pt x="0" y="6"/>
                  </a:moveTo>
                  <a:cubicBezTo>
                    <a:pt x="17" y="1"/>
                    <a:pt x="36" y="5"/>
                    <a:pt x="53" y="5"/>
                  </a:cubicBezTo>
                  <a:cubicBezTo>
                    <a:pt x="50" y="13"/>
                    <a:pt x="40" y="19"/>
                    <a:pt x="40" y="26"/>
                  </a:cubicBezTo>
                  <a:cubicBezTo>
                    <a:pt x="39" y="40"/>
                    <a:pt x="36" y="54"/>
                    <a:pt x="36" y="68"/>
                  </a:cubicBezTo>
                  <a:cubicBezTo>
                    <a:pt x="34" y="88"/>
                    <a:pt x="35" y="110"/>
                    <a:pt x="36" y="130"/>
                  </a:cubicBezTo>
                  <a:cubicBezTo>
                    <a:pt x="36" y="136"/>
                    <a:pt x="40" y="140"/>
                    <a:pt x="42" y="144"/>
                  </a:cubicBezTo>
                  <a:cubicBezTo>
                    <a:pt x="44" y="153"/>
                    <a:pt x="26" y="148"/>
                    <a:pt x="22" y="148"/>
                  </a:cubicBezTo>
                  <a:cubicBezTo>
                    <a:pt x="16" y="148"/>
                    <a:pt x="6" y="148"/>
                    <a:pt x="1" y="146"/>
                  </a:cubicBezTo>
                  <a:cubicBezTo>
                    <a:pt x="1" y="140"/>
                    <a:pt x="8" y="134"/>
                    <a:pt x="11" y="130"/>
                  </a:cubicBezTo>
                  <a:cubicBezTo>
                    <a:pt x="15" y="124"/>
                    <a:pt x="14" y="105"/>
                    <a:pt x="13" y="99"/>
                  </a:cubicBezTo>
                  <a:cubicBezTo>
                    <a:pt x="10" y="83"/>
                    <a:pt x="11" y="66"/>
                    <a:pt x="12" y="50"/>
                  </a:cubicBezTo>
                  <a:cubicBezTo>
                    <a:pt x="12" y="42"/>
                    <a:pt x="12" y="34"/>
                    <a:pt x="12" y="27"/>
                  </a:cubicBezTo>
                  <a:cubicBezTo>
                    <a:pt x="11" y="19"/>
                    <a:pt x="8" y="22"/>
                    <a:pt x="5" y="16"/>
                  </a:cubicBezTo>
                  <a:cubicBezTo>
                    <a:pt x="4" y="13"/>
                    <a:pt x="4" y="0"/>
                    <a:pt x="0" y="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400"/>
            <p:cNvSpPr>
              <a:spLocks noEditPoints="1"/>
            </p:cNvSpPr>
            <p:nvPr/>
          </p:nvSpPr>
          <p:spPr bwMode="auto">
            <a:xfrm>
              <a:off x="1304925" y="4814888"/>
              <a:ext cx="120650" cy="173038"/>
            </a:xfrm>
            <a:custGeom>
              <a:avLst/>
              <a:gdLst>
                <a:gd name="T0" fmla="*/ 5 w 118"/>
                <a:gd name="T1" fmla="*/ 22 h 170"/>
                <a:gd name="T2" fmla="*/ 5 w 118"/>
                <a:gd name="T3" fmla="*/ 59 h 170"/>
                <a:gd name="T4" fmla="*/ 2 w 118"/>
                <a:gd name="T5" fmla="*/ 111 h 170"/>
                <a:gd name="T6" fmla="*/ 0 w 118"/>
                <a:gd name="T7" fmla="*/ 162 h 170"/>
                <a:gd name="T8" fmla="*/ 30 w 118"/>
                <a:gd name="T9" fmla="*/ 164 h 170"/>
                <a:gd name="T10" fmla="*/ 34 w 118"/>
                <a:gd name="T11" fmla="*/ 100 h 170"/>
                <a:gd name="T12" fmla="*/ 53 w 118"/>
                <a:gd name="T13" fmla="*/ 126 h 170"/>
                <a:gd name="T14" fmla="*/ 66 w 118"/>
                <a:gd name="T15" fmla="*/ 145 h 170"/>
                <a:gd name="T16" fmla="*/ 75 w 118"/>
                <a:gd name="T17" fmla="*/ 157 h 170"/>
                <a:gd name="T18" fmla="*/ 83 w 118"/>
                <a:gd name="T19" fmla="*/ 166 h 170"/>
                <a:gd name="T20" fmla="*/ 98 w 118"/>
                <a:gd name="T21" fmla="*/ 167 h 170"/>
                <a:gd name="T22" fmla="*/ 113 w 118"/>
                <a:gd name="T23" fmla="*/ 170 h 170"/>
                <a:gd name="T24" fmla="*/ 89 w 118"/>
                <a:gd name="T25" fmla="*/ 128 h 170"/>
                <a:gd name="T26" fmla="*/ 78 w 118"/>
                <a:gd name="T27" fmla="*/ 106 h 170"/>
                <a:gd name="T28" fmla="*/ 67 w 118"/>
                <a:gd name="T29" fmla="*/ 87 h 170"/>
                <a:gd name="T30" fmla="*/ 111 w 118"/>
                <a:gd name="T31" fmla="*/ 64 h 170"/>
                <a:gd name="T32" fmla="*/ 98 w 118"/>
                <a:gd name="T33" fmla="*/ 21 h 170"/>
                <a:gd name="T34" fmla="*/ 70 w 118"/>
                <a:gd name="T35" fmla="*/ 6 h 170"/>
                <a:gd name="T36" fmla="*/ 27 w 118"/>
                <a:gd name="T37" fmla="*/ 2 h 170"/>
                <a:gd name="T38" fmla="*/ 8 w 118"/>
                <a:gd name="T39" fmla="*/ 2 h 170"/>
                <a:gd name="T40" fmla="*/ 5 w 118"/>
                <a:gd name="T41" fmla="*/ 22 h 170"/>
                <a:gd name="T42" fmla="*/ 5 w 118"/>
                <a:gd name="T43" fmla="*/ 22 h 170"/>
                <a:gd name="T44" fmla="*/ 30 w 118"/>
                <a:gd name="T45" fmla="*/ 24 h 170"/>
                <a:gd name="T46" fmla="*/ 45 w 118"/>
                <a:gd name="T47" fmla="*/ 22 h 170"/>
                <a:gd name="T48" fmla="*/ 62 w 118"/>
                <a:gd name="T49" fmla="*/ 26 h 170"/>
                <a:gd name="T50" fmla="*/ 87 w 118"/>
                <a:gd name="T51" fmla="*/ 44 h 170"/>
                <a:gd name="T52" fmla="*/ 89 w 118"/>
                <a:gd name="T53" fmla="*/ 56 h 170"/>
                <a:gd name="T54" fmla="*/ 54 w 118"/>
                <a:gd name="T55" fmla="*/ 73 h 170"/>
                <a:gd name="T56" fmla="*/ 25 w 118"/>
                <a:gd name="T57" fmla="*/ 68 h 170"/>
                <a:gd name="T58" fmla="*/ 25 w 118"/>
                <a:gd name="T59" fmla="*/ 26 h 170"/>
                <a:gd name="T60" fmla="*/ 30 w 118"/>
                <a:gd name="T61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170">
                  <a:moveTo>
                    <a:pt x="5" y="22"/>
                  </a:moveTo>
                  <a:cubicBezTo>
                    <a:pt x="7" y="34"/>
                    <a:pt x="7" y="48"/>
                    <a:pt x="5" y="59"/>
                  </a:cubicBezTo>
                  <a:cubicBezTo>
                    <a:pt x="1" y="75"/>
                    <a:pt x="4" y="94"/>
                    <a:pt x="2" y="111"/>
                  </a:cubicBezTo>
                  <a:cubicBezTo>
                    <a:pt x="0" y="129"/>
                    <a:pt x="0" y="145"/>
                    <a:pt x="0" y="162"/>
                  </a:cubicBezTo>
                  <a:cubicBezTo>
                    <a:pt x="10" y="162"/>
                    <a:pt x="20" y="162"/>
                    <a:pt x="30" y="164"/>
                  </a:cubicBezTo>
                  <a:cubicBezTo>
                    <a:pt x="29" y="146"/>
                    <a:pt x="22" y="112"/>
                    <a:pt x="34" y="100"/>
                  </a:cubicBezTo>
                  <a:cubicBezTo>
                    <a:pt x="40" y="109"/>
                    <a:pt x="47" y="119"/>
                    <a:pt x="53" y="126"/>
                  </a:cubicBezTo>
                  <a:cubicBezTo>
                    <a:pt x="58" y="132"/>
                    <a:pt x="62" y="139"/>
                    <a:pt x="66" y="145"/>
                  </a:cubicBezTo>
                  <a:cubicBezTo>
                    <a:pt x="68" y="149"/>
                    <a:pt x="73" y="153"/>
                    <a:pt x="75" y="157"/>
                  </a:cubicBezTo>
                  <a:cubicBezTo>
                    <a:pt x="78" y="161"/>
                    <a:pt x="76" y="164"/>
                    <a:pt x="83" y="166"/>
                  </a:cubicBezTo>
                  <a:cubicBezTo>
                    <a:pt x="88" y="167"/>
                    <a:pt x="93" y="166"/>
                    <a:pt x="98" y="167"/>
                  </a:cubicBezTo>
                  <a:cubicBezTo>
                    <a:pt x="103" y="169"/>
                    <a:pt x="107" y="170"/>
                    <a:pt x="113" y="170"/>
                  </a:cubicBezTo>
                  <a:cubicBezTo>
                    <a:pt x="112" y="157"/>
                    <a:pt x="95" y="138"/>
                    <a:pt x="89" y="128"/>
                  </a:cubicBezTo>
                  <a:cubicBezTo>
                    <a:pt x="85" y="121"/>
                    <a:pt x="82" y="113"/>
                    <a:pt x="78" y="106"/>
                  </a:cubicBezTo>
                  <a:cubicBezTo>
                    <a:pt x="75" y="100"/>
                    <a:pt x="70" y="92"/>
                    <a:pt x="67" y="87"/>
                  </a:cubicBezTo>
                  <a:cubicBezTo>
                    <a:pt x="82" y="84"/>
                    <a:pt x="106" y="81"/>
                    <a:pt x="111" y="64"/>
                  </a:cubicBezTo>
                  <a:cubicBezTo>
                    <a:pt x="118" y="47"/>
                    <a:pt x="108" y="32"/>
                    <a:pt x="98" y="21"/>
                  </a:cubicBezTo>
                  <a:cubicBezTo>
                    <a:pt x="91" y="13"/>
                    <a:pt x="80" y="10"/>
                    <a:pt x="70" y="6"/>
                  </a:cubicBezTo>
                  <a:cubicBezTo>
                    <a:pt x="55" y="2"/>
                    <a:pt x="43" y="2"/>
                    <a:pt x="27" y="2"/>
                  </a:cubicBezTo>
                  <a:cubicBezTo>
                    <a:pt x="23" y="2"/>
                    <a:pt x="10" y="0"/>
                    <a:pt x="8" y="2"/>
                  </a:cubicBezTo>
                  <a:cubicBezTo>
                    <a:pt x="2" y="5"/>
                    <a:pt x="8" y="20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30" y="24"/>
                  </a:moveTo>
                  <a:cubicBezTo>
                    <a:pt x="33" y="20"/>
                    <a:pt x="40" y="22"/>
                    <a:pt x="45" y="22"/>
                  </a:cubicBezTo>
                  <a:cubicBezTo>
                    <a:pt x="52" y="22"/>
                    <a:pt x="56" y="22"/>
                    <a:pt x="62" y="26"/>
                  </a:cubicBezTo>
                  <a:cubicBezTo>
                    <a:pt x="72" y="26"/>
                    <a:pt x="87" y="30"/>
                    <a:pt x="87" y="44"/>
                  </a:cubicBezTo>
                  <a:cubicBezTo>
                    <a:pt x="91" y="46"/>
                    <a:pt x="92" y="53"/>
                    <a:pt x="89" y="56"/>
                  </a:cubicBezTo>
                  <a:cubicBezTo>
                    <a:pt x="83" y="73"/>
                    <a:pt x="68" y="73"/>
                    <a:pt x="54" y="73"/>
                  </a:cubicBezTo>
                  <a:cubicBezTo>
                    <a:pt x="50" y="75"/>
                    <a:pt x="25" y="83"/>
                    <a:pt x="25" y="68"/>
                  </a:cubicBezTo>
                  <a:cubicBezTo>
                    <a:pt x="25" y="55"/>
                    <a:pt x="25" y="40"/>
                    <a:pt x="25" y="26"/>
                  </a:cubicBezTo>
                  <a:cubicBezTo>
                    <a:pt x="25" y="23"/>
                    <a:pt x="29" y="22"/>
                    <a:pt x="30" y="2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401"/>
            <p:cNvSpPr/>
            <p:nvPr/>
          </p:nvSpPr>
          <p:spPr bwMode="auto">
            <a:xfrm>
              <a:off x="1438275" y="4808538"/>
              <a:ext cx="111125" cy="155575"/>
            </a:xfrm>
            <a:custGeom>
              <a:avLst/>
              <a:gdLst>
                <a:gd name="T0" fmla="*/ 4 w 109"/>
                <a:gd name="T1" fmla="*/ 2 h 154"/>
                <a:gd name="T2" fmla="*/ 4 w 109"/>
                <a:gd name="T3" fmla="*/ 43 h 154"/>
                <a:gd name="T4" fmla="*/ 45 w 109"/>
                <a:gd name="T5" fmla="*/ 42 h 154"/>
                <a:gd name="T6" fmla="*/ 45 w 109"/>
                <a:gd name="T7" fmla="*/ 52 h 154"/>
                <a:gd name="T8" fmla="*/ 45 w 109"/>
                <a:gd name="T9" fmla="*/ 79 h 154"/>
                <a:gd name="T10" fmla="*/ 43 w 109"/>
                <a:gd name="T11" fmla="*/ 97 h 154"/>
                <a:gd name="T12" fmla="*/ 43 w 109"/>
                <a:gd name="T13" fmla="*/ 150 h 154"/>
                <a:gd name="T14" fmla="*/ 62 w 109"/>
                <a:gd name="T15" fmla="*/ 154 h 154"/>
                <a:gd name="T16" fmla="*/ 66 w 109"/>
                <a:gd name="T17" fmla="*/ 125 h 154"/>
                <a:gd name="T18" fmla="*/ 66 w 109"/>
                <a:gd name="T19" fmla="*/ 79 h 154"/>
                <a:gd name="T20" fmla="*/ 66 w 109"/>
                <a:gd name="T21" fmla="*/ 60 h 154"/>
                <a:gd name="T22" fmla="*/ 67 w 109"/>
                <a:gd name="T23" fmla="*/ 48 h 154"/>
                <a:gd name="T24" fmla="*/ 67 w 109"/>
                <a:gd name="T25" fmla="*/ 37 h 154"/>
                <a:gd name="T26" fmla="*/ 90 w 109"/>
                <a:gd name="T27" fmla="*/ 32 h 154"/>
                <a:gd name="T28" fmla="*/ 107 w 109"/>
                <a:gd name="T29" fmla="*/ 29 h 154"/>
                <a:gd name="T30" fmla="*/ 107 w 109"/>
                <a:gd name="T31" fmla="*/ 2 h 154"/>
                <a:gd name="T32" fmla="*/ 94 w 109"/>
                <a:gd name="T33" fmla="*/ 2 h 154"/>
                <a:gd name="T34" fmla="*/ 45 w 109"/>
                <a:gd name="T35" fmla="*/ 1 h 154"/>
                <a:gd name="T36" fmla="*/ 23 w 109"/>
                <a:gd name="T37" fmla="*/ 2 h 154"/>
                <a:gd name="T38" fmla="*/ 14 w 109"/>
                <a:gd name="T39" fmla="*/ 2 h 154"/>
                <a:gd name="T40" fmla="*/ 9 w 109"/>
                <a:gd name="T41" fmla="*/ 2 h 154"/>
                <a:gd name="T42" fmla="*/ 4 w 109"/>
                <a:gd name="T4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54">
                  <a:moveTo>
                    <a:pt x="4" y="2"/>
                  </a:moveTo>
                  <a:cubicBezTo>
                    <a:pt x="6" y="16"/>
                    <a:pt x="4" y="30"/>
                    <a:pt x="4" y="43"/>
                  </a:cubicBezTo>
                  <a:cubicBezTo>
                    <a:pt x="18" y="42"/>
                    <a:pt x="30" y="42"/>
                    <a:pt x="45" y="42"/>
                  </a:cubicBezTo>
                  <a:cubicBezTo>
                    <a:pt x="45" y="46"/>
                    <a:pt x="45" y="47"/>
                    <a:pt x="45" y="52"/>
                  </a:cubicBezTo>
                  <a:cubicBezTo>
                    <a:pt x="42" y="61"/>
                    <a:pt x="43" y="70"/>
                    <a:pt x="45" y="79"/>
                  </a:cubicBezTo>
                  <a:cubicBezTo>
                    <a:pt x="46" y="85"/>
                    <a:pt x="43" y="91"/>
                    <a:pt x="43" y="97"/>
                  </a:cubicBezTo>
                  <a:cubicBezTo>
                    <a:pt x="43" y="115"/>
                    <a:pt x="43" y="132"/>
                    <a:pt x="43" y="150"/>
                  </a:cubicBezTo>
                  <a:cubicBezTo>
                    <a:pt x="50" y="153"/>
                    <a:pt x="55" y="154"/>
                    <a:pt x="62" y="154"/>
                  </a:cubicBezTo>
                  <a:cubicBezTo>
                    <a:pt x="66" y="144"/>
                    <a:pt x="64" y="135"/>
                    <a:pt x="66" y="125"/>
                  </a:cubicBezTo>
                  <a:cubicBezTo>
                    <a:pt x="68" y="112"/>
                    <a:pt x="66" y="94"/>
                    <a:pt x="66" y="79"/>
                  </a:cubicBezTo>
                  <a:cubicBezTo>
                    <a:pt x="66" y="73"/>
                    <a:pt x="66" y="66"/>
                    <a:pt x="66" y="60"/>
                  </a:cubicBezTo>
                  <a:cubicBezTo>
                    <a:pt x="66" y="55"/>
                    <a:pt x="67" y="52"/>
                    <a:pt x="67" y="48"/>
                  </a:cubicBezTo>
                  <a:cubicBezTo>
                    <a:pt x="68" y="41"/>
                    <a:pt x="69" y="43"/>
                    <a:pt x="67" y="37"/>
                  </a:cubicBezTo>
                  <a:cubicBezTo>
                    <a:pt x="75" y="36"/>
                    <a:pt x="82" y="32"/>
                    <a:pt x="90" y="32"/>
                  </a:cubicBezTo>
                  <a:cubicBezTo>
                    <a:pt x="96" y="32"/>
                    <a:pt x="101" y="30"/>
                    <a:pt x="107" y="29"/>
                  </a:cubicBezTo>
                  <a:cubicBezTo>
                    <a:pt x="107" y="21"/>
                    <a:pt x="109" y="10"/>
                    <a:pt x="107" y="2"/>
                  </a:cubicBezTo>
                  <a:cubicBezTo>
                    <a:pt x="102" y="0"/>
                    <a:pt x="99" y="2"/>
                    <a:pt x="94" y="2"/>
                  </a:cubicBezTo>
                  <a:cubicBezTo>
                    <a:pt x="78" y="1"/>
                    <a:pt x="62" y="1"/>
                    <a:pt x="45" y="1"/>
                  </a:cubicBezTo>
                  <a:cubicBezTo>
                    <a:pt x="37" y="1"/>
                    <a:pt x="31" y="2"/>
                    <a:pt x="23" y="2"/>
                  </a:cubicBezTo>
                  <a:cubicBezTo>
                    <a:pt x="20" y="2"/>
                    <a:pt x="17" y="2"/>
                    <a:pt x="14" y="2"/>
                  </a:cubicBezTo>
                  <a:cubicBezTo>
                    <a:pt x="13" y="2"/>
                    <a:pt x="11" y="2"/>
                    <a:pt x="9" y="2"/>
                  </a:cubicBezTo>
                  <a:cubicBezTo>
                    <a:pt x="7" y="2"/>
                    <a:pt x="0" y="0"/>
                    <a:pt x="4" y="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402"/>
            <p:cNvSpPr/>
            <p:nvPr/>
          </p:nvSpPr>
          <p:spPr bwMode="auto">
            <a:xfrm>
              <a:off x="1958975" y="4808538"/>
              <a:ext cx="136525" cy="166688"/>
            </a:xfrm>
            <a:custGeom>
              <a:avLst/>
              <a:gdLst>
                <a:gd name="T0" fmla="*/ 36 w 135"/>
                <a:gd name="T1" fmla="*/ 62 h 164"/>
                <a:gd name="T2" fmla="*/ 48 w 135"/>
                <a:gd name="T3" fmla="*/ 97 h 164"/>
                <a:gd name="T4" fmla="*/ 48 w 135"/>
                <a:gd name="T5" fmla="*/ 127 h 164"/>
                <a:gd name="T6" fmla="*/ 48 w 135"/>
                <a:gd name="T7" fmla="*/ 147 h 164"/>
                <a:gd name="T8" fmla="*/ 40 w 135"/>
                <a:gd name="T9" fmla="*/ 163 h 164"/>
                <a:gd name="T10" fmla="*/ 84 w 135"/>
                <a:gd name="T11" fmla="*/ 161 h 164"/>
                <a:gd name="T12" fmla="*/ 70 w 135"/>
                <a:gd name="T13" fmla="*/ 147 h 164"/>
                <a:gd name="T14" fmla="*/ 70 w 135"/>
                <a:gd name="T15" fmla="*/ 113 h 164"/>
                <a:gd name="T16" fmla="*/ 76 w 135"/>
                <a:gd name="T17" fmla="*/ 89 h 164"/>
                <a:gd name="T18" fmla="*/ 105 w 135"/>
                <a:gd name="T19" fmla="*/ 52 h 164"/>
                <a:gd name="T20" fmla="*/ 135 w 135"/>
                <a:gd name="T21" fmla="*/ 15 h 164"/>
                <a:gd name="T22" fmla="*/ 113 w 135"/>
                <a:gd name="T23" fmla="*/ 12 h 164"/>
                <a:gd name="T24" fmla="*/ 96 w 135"/>
                <a:gd name="T25" fmla="*/ 12 h 164"/>
                <a:gd name="T26" fmla="*/ 93 w 135"/>
                <a:gd name="T27" fmla="*/ 14 h 164"/>
                <a:gd name="T28" fmla="*/ 90 w 135"/>
                <a:gd name="T29" fmla="*/ 26 h 164"/>
                <a:gd name="T30" fmla="*/ 63 w 135"/>
                <a:gd name="T31" fmla="*/ 66 h 164"/>
                <a:gd name="T32" fmla="*/ 42 w 135"/>
                <a:gd name="T33" fmla="*/ 20 h 164"/>
                <a:gd name="T34" fmla="*/ 32 w 135"/>
                <a:gd name="T35" fmla="*/ 2 h 164"/>
                <a:gd name="T36" fmla="*/ 36 w 135"/>
                <a:gd name="T37" fmla="*/ 6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64">
                  <a:moveTo>
                    <a:pt x="36" y="62"/>
                  </a:moveTo>
                  <a:cubicBezTo>
                    <a:pt x="42" y="75"/>
                    <a:pt x="48" y="82"/>
                    <a:pt x="48" y="97"/>
                  </a:cubicBezTo>
                  <a:cubicBezTo>
                    <a:pt x="48" y="107"/>
                    <a:pt x="48" y="118"/>
                    <a:pt x="48" y="127"/>
                  </a:cubicBezTo>
                  <a:cubicBezTo>
                    <a:pt x="48" y="131"/>
                    <a:pt x="48" y="143"/>
                    <a:pt x="48" y="147"/>
                  </a:cubicBezTo>
                  <a:cubicBezTo>
                    <a:pt x="46" y="150"/>
                    <a:pt x="38" y="159"/>
                    <a:pt x="40" y="163"/>
                  </a:cubicBezTo>
                  <a:cubicBezTo>
                    <a:pt x="41" y="164"/>
                    <a:pt x="78" y="161"/>
                    <a:pt x="84" y="161"/>
                  </a:cubicBezTo>
                  <a:cubicBezTo>
                    <a:pt x="80" y="156"/>
                    <a:pt x="71" y="152"/>
                    <a:pt x="70" y="147"/>
                  </a:cubicBezTo>
                  <a:cubicBezTo>
                    <a:pt x="68" y="139"/>
                    <a:pt x="70" y="122"/>
                    <a:pt x="70" y="113"/>
                  </a:cubicBezTo>
                  <a:cubicBezTo>
                    <a:pt x="70" y="101"/>
                    <a:pt x="68" y="95"/>
                    <a:pt x="76" y="89"/>
                  </a:cubicBezTo>
                  <a:cubicBezTo>
                    <a:pt x="88" y="80"/>
                    <a:pt x="97" y="65"/>
                    <a:pt x="105" y="52"/>
                  </a:cubicBezTo>
                  <a:cubicBezTo>
                    <a:pt x="115" y="38"/>
                    <a:pt x="125" y="28"/>
                    <a:pt x="135" y="15"/>
                  </a:cubicBezTo>
                  <a:cubicBezTo>
                    <a:pt x="127" y="15"/>
                    <a:pt x="121" y="12"/>
                    <a:pt x="113" y="12"/>
                  </a:cubicBezTo>
                  <a:cubicBezTo>
                    <a:pt x="109" y="11"/>
                    <a:pt x="101" y="11"/>
                    <a:pt x="96" y="12"/>
                  </a:cubicBezTo>
                  <a:cubicBezTo>
                    <a:pt x="95" y="12"/>
                    <a:pt x="93" y="12"/>
                    <a:pt x="93" y="14"/>
                  </a:cubicBezTo>
                  <a:cubicBezTo>
                    <a:pt x="94" y="21"/>
                    <a:pt x="94" y="18"/>
                    <a:pt x="90" y="26"/>
                  </a:cubicBezTo>
                  <a:cubicBezTo>
                    <a:pt x="83" y="41"/>
                    <a:pt x="73" y="56"/>
                    <a:pt x="63" y="66"/>
                  </a:cubicBezTo>
                  <a:cubicBezTo>
                    <a:pt x="56" y="50"/>
                    <a:pt x="47" y="37"/>
                    <a:pt x="42" y="20"/>
                  </a:cubicBezTo>
                  <a:cubicBezTo>
                    <a:pt x="40" y="13"/>
                    <a:pt x="41" y="0"/>
                    <a:pt x="32" y="2"/>
                  </a:cubicBezTo>
                  <a:cubicBezTo>
                    <a:pt x="0" y="13"/>
                    <a:pt x="9" y="5"/>
                    <a:pt x="36" y="6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403"/>
            <p:cNvSpPr/>
            <p:nvPr/>
          </p:nvSpPr>
          <p:spPr bwMode="auto">
            <a:xfrm>
              <a:off x="2133600" y="4791076"/>
              <a:ext cx="26988" cy="152400"/>
            </a:xfrm>
            <a:custGeom>
              <a:avLst/>
              <a:gdLst>
                <a:gd name="T0" fmla="*/ 2 w 26"/>
                <a:gd name="T1" fmla="*/ 0 h 150"/>
                <a:gd name="T2" fmla="*/ 2 w 26"/>
                <a:gd name="T3" fmla="*/ 4 h 150"/>
                <a:gd name="T4" fmla="*/ 15 w 26"/>
                <a:gd name="T5" fmla="*/ 5 h 150"/>
                <a:gd name="T6" fmla="*/ 23 w 26"/>
                <a:gd name="T7" fmla="*/ 8 h 150"/>
                <a:gd name="T8" fmla="*/ 26 w 26"/>
                <a:gd name="T9" fmla="*/ 34 h 150"/>
                <a:gd name="T10" fmla="*/ 22 w 26"/>
                <a:gd name="T11" fmla="*/ 144 h 150"/>
                <a:gd name="T12" fmla="*/ 6 w 26"/>
                <a:gd name="T13" fmla="*/ 146 h 150"/>
                <a:gd name="T14" fmla="*/ 0 w 26"/>
                <a:gd name="T15" fmla="*/ 34 h 150"/>
                <a:gd name="T16" fmla="*/ 2 w 26"/>
                <a:gd name="T17" fmla="*/ 4 h 150"/>
                <a:gd name="T18" fmla="*/ 2 w 26"/>
                <a:gd name="T1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50">
                  <a:moveTo>
                    <a:pt x="2" y="0"/>
                  </a:moveTo>
                  <a:cubicBezTo>
                    <a:pt x="2" y="1"/>
                    <a:pt x="2" y="3"/>
                    <a:pt x="2" y="4"/>
                  </a:cubicBezTo>
                  <a:cubicBezTo>
                    <a:pt x="6" y="5"/>
                    <a:pt x="10" y="5"/>
                    <a:pt x="15" y="5"/>
                  </a:cubicBezTo>
                  <a:cubicBezTo>
                    <a:pt x="18" y="5"/>
                    <a:pt x="21" y="8"/>
                    <a:pt x="23" y="8"/>
                  </a:cubicBezTo>
                  <a:cubicBezTo>
                    <a:pt x="26" y="8"/>
                    <a:pt x="25" y="23"/>
                    <a:pt x="26" y="34"/>
                  </a:cubicBezTo>
                  <a:cubicBezTo>
                    <a:pt x="26" y="67"/>
                    <a:pt x="23" y="112"/>
                    <a:pt x="22" y="144"/>
                  </a:cubicBezTo>
                  <a:cubicBezTo>
                    <a:pt x="19" y="150"/>
                    <a:pt x="10" y="148"/>
                    <a:pt x="6" y="146"/>
                  </a:cubicBezTo>
                  <a:cubicBezTo>
                    <a:pt x="4" y="98"/>
                    <a:pt x="3" y="124"/>
                    <a:pt x="0" y="34"/>
                  </a:cubicBezTo>
                  <a:cubicBezTo>
                    <a:pt x="0" y="23"/>
                    <a:pt x="1" y="14"/>
                    <a:pt x="2" y="4"/>
                  </a:cubicBezTo>
                  <a:cubicBezTo>
                    <a:pt x="2" y="3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404"/>
            <p:cNvSpPr/>
            <p:nvPr/>
          </p:nvSpPr>
          <p:spPr bwMode="auto">
            <a:xfrm>
              <a:off x="2136775" y="4946651"/>
              <a:ext cx="23813" cy="25400"/>
            </a:xfrm>
            <a:custGeom>
              <a:avLst/>
              <a:gdLst>
                <a:gd name="T0" fmla="*/ 2 w 24"/>
                <a:gd name="T1" fmla="*/ 26 h 26"/>
                <a:gd name="T2" fmla="*/ 1 w 24"/>
                <a:gd name="T3" fmla="*/ 26 h 26"/>
                <a:gd name="T4" fmla="*/ 13 w 24"/>
                <a:gd name="T5" fmla="*/ 26 h 26"/>
                <a:gd name="T6" fmla="*/ 20 w 24"/>
                <a:gd name="T7" fmla="*/ 25 h 26"/>
                <a:gd name="T8" fmla="*/ 22 w 24"/>
                <a:gd name="T9" fmla="*/ 20 h 26"/>
                <a:gd name="T10" fmla="*/ 22 w 24"/>
                <a:gd name="T11" fmla="*/ 1 h 26"/>
                <a:gd name="T12" fmla="*/ 17 w 24"/>
                <a:gd name="T13" fmla="*/ 0 h 26"/>
                <a:gd name="T14" fmla="*/ 9 w 24"/>
                <a:gd name="T15" fmla="*/ 0 h 26"/>
                <a:gd name="T16" fmla="*/ 0 w 24"/>
                <a:gd name="T17" fmla="*/ 0 h 26"/>
                <a:gd name="T18" fmla="*/ 0 w 24"/>
                <a:gd name="T19" fmla="*/ 14 h 26"/>
                <a:gd name="T20" fmla="*/ 0 w 24"/>
                <a:gd name="T21" fmla="*/ 20 h 26"/>
                <a:gd name="T22" fmla="*/ 1 w 24"/>
                <a:gd name="T23" fmla="*/ 26 h 26"/>
                <a:gd name="T24" fmla="*/ 2 w 2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5" y="26"/>
                    <a:pt x="9" y="26"/>
                    <a:pt x="13" y="26"/>
                  </a:cubicBezTo>
                  <a:cubicBezTo>
                    <a:pt x="16" y="26"/>
                    <a:pt x="17" y="25"/>
                    <a:pt x="20" y="25"/>
                  </a:cubicBezTo>
                  <a:cubicBezTo>
                    <a:pt x="22" y="25"/>
                    <a:pt x="22" y="22"/>
                    <a:pt x="22" y="20"/>
                  </a:cubicBezTo>
                  <a:cubicBezTo>
                    <a:pt x="22" y="15"/>
                    <a:pt x="24" y="7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4" y="0"/>
                    <a:pt x="12" y="1"/>
                    <a:pt x="9" y="0"/>
                  </a:cubicBezTo>
                  <a:cubicBezTo>
                    <a:pt x="7" y="0"/>
                    <a:pt x="4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0" y="16"/>
                    <a:pt x="0" y="18"/>
                    <a:pt x="0" y="20"/>
                  </a:cubicBezTo>
                  <a:cubicBezTo>
                    <a:pt x="0" y="22"/>
                    <a:pt x="0" y="24"/>
                    <a:pt x="1" y="26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8" name="Freeform 408"/>
          <p:cNvSpPr/>
          <p:nvPr/>
        </p:nvSpPr>
        <p:spPr bwMode="auto">
          <a:xfrm>
            <a:off x="5207480" y="-7120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9" name="Freeform 473"/>
          <p:cNvSpPr>
            <a:spLocks noEditPoints="1"/>
          </p:cNvSpPr>
          <p:nvPr/>
        </p:nvSpPr>
        <p:spPr bwMode="auto">
          <a:xfrm>
            <a:off x="3903373" y="176235"/>
            <a:ext cx="350837" cy="260350"/>
          </a:xfrm>
          <a:custGeom>
            <a:avLst/>
            <a:gdLst>
              <a:gd name="T0" fmla="*/ 5 w 187"/>
              <a:gd name="T1" fmla="*/ 81 h 139"/>
              <a:gd name="T2" fmla="*/ 102 w 187"/>
              <a:gd name="T3" fmla="*/ 132 h 139"/>
              <a:gd name="T4" fmla="*/ 183 w 187"/>
              <a:gd name="T5" fmla="*/ 57 h 139"/>
              <a:gd name="T6" fmla="*/ 85 w 187"/>
              <a:gd name="T7" fmla="*/ 6 h 139"/>
              <a:gd name="T8" fmla="*/ 5 w 187"/>
              <a:gd name="T9" fmla="*/ 81 h 139"/>
              <a:gd name="T10" fmla="*/ 130 w 187"/>
              <a:gd name="T11" fmla="*/ 46 h 139"/>
              <a:gd name="T12" fmla="*/ 95 w 187"/>
              <a:gd name="T13" fmla="*/ 79 h 139"/>
              <a:gd name="T14" fmla="*/ 53 w 187"/>
              <a:gd name="T15" fmla="*/ 57 h 139"/>
              <a:gd name="T16" fmla="*/ 88 w 187"/>
              <a:gd name="T17" fmla="*/ 24 h 139"/>
              <a:gd name="T18" fmla="*/ 130 w 187"/>
              <a:gd name="T19" fmla="*/ 4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139">
                <a:moveTo>
                  <a:pt x="5" y="81"/>
                </a:moveTo>
                <a:cubicBezTo>
                  <a:pt x="10" y="116"/>
                  <a:pt x="53" y="139"/>
                  <a:pt x="102" y="132"/>
                </a:cubicBezTo>
                <a:cubicBezTo>
                  <a:pt x="151" y="126"/>
                  <a:pt x="187" y="92"/>
                  <a:pt x="183" y="57"/>
                </a:cubicBezTo>
                <a:cubicBezTo>
                  <a:pt x="178" y="23"/>
                  <a:pt x="134" y="0"/>
                  <a:pt x="85" y="6"/>
                </a:cubicBezTo>
                <a:cubicBezTo>
                  <a:pt x="36" y="13"/>
                  <a:pt x="0" y="46"/>
                  <a:pt x="5" y="81"/>
                </a:cubicBezTo>
                <a:close/>
                <a:moveTo>
                  <a:pt x="130" y="46"/>
                </a:moveTo>
                <a:cubicBezTo>
                  <a:pt x="132" y="61"/>
                  <a:pt x="116" y="76"/>
                  <a:pt x="95" y="79"/>
                </a:cubicBezTo>
                <a:cubicBezTo>
                  <a:pt x="74" y="82"/>
                  <a:pt x="55" y="72"/>
                  <a:pt x="53" y="57"/>
                </a:cubicBezTo>
                <a:cubicBezTo>
                  <a:pt x="51" y="42"/>
                  <a:pt x="67" y="27"/>
                  <a:pt x="88" y="24"/>
                </a:cubicBezTo>
                <a:cubicBezTo>
                  <a:pt x="109" y="21"/>
                  <a:pt x="128" y="31"/>
                  <a:pt x="130" y="46"/>
                </a:cubicBezTo>
                <a:close/>
              </a:path>
            </a:pathLst>
          </a:custGeom>
          <a:solidFill>
            <a:srgbClr val="E16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0" name="Freeform 508"/>
          <p:cNvSpPr/>
          <p:nvPr/>
        </p:nvSpPr>
        <p:spPr bwMode="auto">
          <a:xfrm>
            <a:off x="3468848" y="213693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C374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1" name="Freeform 508"/>
          <p:cNvSpPr/>
          <p:nvPr/>
        </p:nvSpPr>
        <p:spPr bwMode="auto">
          <a:xfrm>
            <a:off x="3623955" y="17336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D8BB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2" name="Freeform 326"/>
          <p:cNvSpPr>
            <a:spLocks noEditPoints="1"/>
          </p:cNvSpPr>
          <p:nvPr/>
        </p:nvSpPr>
        <p:spPr bwMode="auto">
          <a:xfrm>
            <a:off x="5083603" y="233255"/>
            <a:ext cx="442913" cy="415925"/>
          </a:xfrm>
          <a:custGeom>
            <a:avLst/>
            <a:gdLst>
              <a:gd name="T0" fmla="*/ 202 w 437"/>
              <a:gd name="T1" fmla="*/ 169 h 410"/>
              <a:gd name="T2" fmla="*/ 146 w 437"/>
              <a:gd name="T3" fmla="*/ 23 h 410"/>
              <a:gd name="T4" fmla="*/ 35 w 437"/>
              <a:gd name="T5" fmla="*/ 29 h 410"/>
              <a:gd name="T6" fmla="*/ 13 w 437"/>
              <a:gd name="T7" fmla="*/ 203 h 410"/>
              <a:gd name="T8" fmla="*/ 55 w 437"/>
              <a:gd name="T9" fmla="*/ 393 h 410"/>
              <a:gd name="T10" fmla="*/ 399 w 437"/>
              <a:gd name="T11" fmla="*/ 299 h 410"/>
              <a:gd name="T12" fmla="*/ 382 w 437"/>
              <a:gd name="T13" fmla="*/ 152 h 410"/>
              <a:gd name="T14" fmla="*/ 202 w 437"/>
              <a:gd name="T15" fmla="*/ 169 h 410"/>
              <a:gd name="T16" fmla="*/ 202 w 437"/>
              <a:gd name="T17" fmla="*/ 169 h 410"/>
              <a:gd name="T18" fmla="*/ 186 w 437"/>
              <a:gd name="T19" fmla="*/ 188 h 410"/>
              <a:gd name="T20" fmla="*/ 350 w 437"/>
              <a:gd name="T21" fmla="*/ 163 h 410"/>
              <a:gd name="T22" fmla="*/ 384 w 437"/>
              <a:gd name="T23" fmla="*/ 276 h 410"/>
              <a:gd name="T24" fmla="*/ 82 w 437"/>
              <a:gd name="T25" fmla="*/ 348 h 410"/>
              <a:gd name="T26" fmla="*/ 34 w 437"/>
              <a:gd name="T27" fmla="*/ 106 h 410"/>
              <a:gd name="T28" fmla="*/ 171 w 437"/>
              <a:gd name="T29" fmla="*/ 120 h 410"/>
              <a:gd name="T30" fmla="*/ 186 w 437"/>
              <a:gd name="T31" fmla="*/ 18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37" h="410">
                <a:moveTo>
                  <a:pt x="202" y="169"/>
                </a:moveTo>
                <a:cubicBezTo>
                  <a:pt x="211" y="124"/>
                  <a:pt x="187" y="49"/>
                  <a:pt x="146" y="23"/>
                </a:cubicBezTo>
                <a:cubicBezTo>
                  <a:pt x="119" y="5"/>
                  <a:pt x="56" y="0"/>
                  <a:pt x="35" y="29"/>
                </a:cubicBezTo>
                <a:cubicBezTo>
                  <a:pt x="7" y="66"/>
                  <a:pt x="0" y="160"/>
                  <a:pt x="13" y="203"/>
                </a:cubicBezTo>
                <a:cubicBezTo>
                  <a:pt x="30" y="258"/>
                  <a:pt x="67" y="336"/>
                  <a:pt x="55" y="393"/>
                </a:cubicBezTo>
                <a:cubicBezTo>
                  <a:pt x="126" y="285"/>
                  <a:pt x="327" y="410"/>
                  <a:pt x="399" y="299"/>
                </a:cubicBezTo>
                <a:cubicBezTo>
                  <a:pt x="432" y="249"/>
                  <a:pt x="437" y="188"/>
                  <a:pt x="382" y="152"/>
                </a:cubicBezTo>
                <a:cubicBezTo>
                  <a:pt x="337" y="123"/>
                  <a:pt x="241" y="152"/>
                  <a:pt x="202" y="169"/>
                </a:cubicBezTo>
                <a:cubicBezTo>
                  <a:pt x="202" y="169"/>
                  <a:pt x="202" y="169"/>
                  <a:pt x="202" y="169"/>
                </a:cubicBezTo>
                <a:close/>
                <a:moveTo>
                  <a:pt x="186" y="188"/>
                </a:moveTo>
                <a:cubicBezTo>
                  <a:pt x="224" y="173"/>
                  <a:pt x="308" y="153"/>
                  <a:pt x="350" y="163"/>
                </a:cubicBezTo>
                <a:cubicBezTo>
                  <a:pt x="404" y="176"/>
                  <a:pt x="411" y="235"/>
                  <a:pt x="384" y="276"/>
                </a:cubicBezTo>
                <a:cubicBezTo>
                  <a:pt x="327" y="362"/>
                  <a:pt x="160" y="291"/>
                  <a:pt x="82" y="348"/>
                </a:cubicBezTo>
                <a:cubicBezTo>
                  <a:pt x="91" y="270"/>
                  <a:pt x="18" y="195"/>
                  <a:pt x="34" y="106"/>
                </a:cubicBezTo>
                <a:cubicBezTo>
                  <a:pt x="54" y="6"/>
                  <a:pt x="157" y="37"/>
                  <a:pt x="171" y="120"/>
                </a:cubicBezTo>
                <a:cubicBezTo>
                  <a:pt x="173" y="134"/>
                  <a:pt x="180" y="179"/>
                  <a:pt x="186" y="188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3" name="Freeform 484"/>
          <p:cNvSpPr>
            <a:spLocks noEditPoints="1"/>
          </p:cNvSpPr>
          <p:nvPr/>
        </p:nvSpPr>
        <p:spPr bwMode="auto">
          <a:xfrm>
            <a:off x="8431048" y="1"/>
            <a:ext cx="633413" cy="550863"/>
          </a:xfrm>
          <a:custGeom>
            <a:avLst/>
            <a:gdLst>
              <a:gd name="T0" fmla="*/ 339 w 624"/>
              <a:gd name="T1" fmla="*/ 215 h 543"/>
              <a:gd name="T2" fmla="*/ 528 w 624"/>
              <a:gd name="T3" fmla="*/ 149 h 543"/>
              <a:gd name="T4" fmla="*/ 613 w 624"/>
              <a:gd name="T5" fmla="*/ 263 h 543"/>
              <a:gd name="T6" fmla="*/ 461 w 624"/>
              <a:gd name="T7" fmla="*/ 428 h 543"/>
              <a:gd name="T8" fmla="*/ 240 w 624"/>
              <a:gd name="T9" fmla="*/ 543 h 543"/>
              <a:gd name="T10" fmla="*/ 49 w 624"/>
              <a:gd name="T11" fmla="*/ 129 h 543"/>
              <a:gd name="T12" fmla="*/ 207 w 624"/>
              <a:gd name="T13" fmla="*/ 24 h 543"/>
              <a:gd name="T14" fmla="*/ 339 w 624"/>
              <a:gd name="T15" fmla="*/ 215 h 543"/>
              <a:gd name="T16" fmla="*/ 339 w 624"/>
              <a:gd name="T17" fmla="*/ 215 h 543"/>
              <a:gd name="T18" fmla="*/ 333 w 624"/>
              <a:gd name="T19" fmla="*/ 246 h 543"/>
              <a:gd name="T20" fmla="*/ 222 w 624"/>
              <a:gd name="T21" fmla="*/ 65 h 543"/>
              <a:gd name="T22" fmla="*/ 84 w 624"/>
              <a:gd name="T23" fmla="*/ 125 h 543"/>
              <a:gd name="T24" fmla="*/ 262 w 624"/>
              <a:gd name="T25" fmla="*/ 480 h 543"/>
              <a:gd name="T26" fmla="*/ 539 w 624"/>
              <a:gd name="T27" fmla="*/ 327 h 543"/>
              <a:gd name="T28" fmla="*/ 412 w 624"/>
              <a:gd name="T29" fmla="*/ 205 h 543"/>
              <a:gd name="T30" fmla="*/ 333 w 624"/>
              <a:gd name="T31" fmla="*/ 246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4" h="543">
                <a:moveTo>
                  <a:pt x="339" y="215"/>
                </a:moveTo>
                <a:cubicBezTo>
                  <a:pt x="376" y="169"/>
                  <a:pt x="469" y="131"/>
                  <a:pt x="528" y="149"/>
                </a:cubicBezTo>
                <a:cubicBezTo>
                  <a:pt x="568" y="161"/>
                  <a:pt x="624" y="218"/>
                  <a:pt x="613" y="263"/>
                </a:cubicBezTo>
                <a:cubicBezTo>
                  <a:pt x="600" y="320"/>
                  <a:pt x="513" y="405"/>
                  <a:pt x="461" y="428"/>
                </a:cubicBezTo>
                <a:cubicBezTo>
                  <a:pt x="393" y="457"/>
                  <a:pt x="286" y="484"/>
                  <a:pt x="240" y="543"/>
                </a:cubicBezTo>
                <a:cubicBezTo>
                  <a:pt x="288" y="385"/>
                  <a:pt x="0" y="290"/>
                  <a:pt x="49" y="129"/>
                </a:cubicBezTo>
                <a:cubicBezTo>
                  <a:pt x="71" y="54"/>
                  <a:pt x="127" y="0"/>
                  <a:pt x="207" y="24"/>
                </a:cubicBezTo>
                <a:cubicBezTo>
                  <a:pt x="273" y="44"/>
                  <a:pt x="323" y="162"/>
                  <a:pt x="339" y="215"/>
                </a:cubicBezTo>
                <a:cubicBezTo>
                  <a:pt x="339" y="215"/>
                  <a:pt x="339" y="215"/>
                  <a:pt x="339" y="215"/>
                </a:cubicBezTo>
                <a:close/>
                <a:moveTo>
                  <a:pt x="333" y="246"/>
                </a:moveTo>
                <a:cubicBezTo>
                  <a:pt x="316" y="196"/>
                  <a:pt x="267" y="97"/>
                  <a:pt x="222" y="65"/>
                </a:cubicBezTo>
                <a:cubicBezTo>
                  <a:pt x="166" y="22"/>
                  <a:pt x="102" y="64"/>
                  <a:pt x="84" y="125"/>
                </a:cubicBezTo>
                <a:cubicBezTo>
                  <a:pt x="46" y="251"/>
                  <a:pt x="254" y="356"/>
                  <a:pt x="262" y="480"/>
                </a:cubicBezTo>
                <a:cubicBezTo>
                  <a:pt x="331" y="407"/>
                  <a:pt x="465" y="417"/>
                  <a:pt x="539" y="327"/>
                </a:cubicBezTo>
                <a:cubicBezTo>
                  <a:pt x="621" y="226"/>
                  <a:pt x="505" y="151"/>
                  <a:pt x="412" y="205"/>
                </a:cubicBezTo>
                <a:cubicBezTo>
                  <a:pt x="396" y="214"/>
                  <a:pt x="347" y="244"/>
                  <a:pt x="333" y="246"/>
                </a:cubicBezTo>
                <a:close/>
              </a:path>
            </a:pathLst>
          </a:custGeom>
          <a:solidFill>
            <a:srgbClr val="FFC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4" name="Freeform 485"/>
          <p:cNvSpPr>
            <a:spLocks noEditPoints="1"/>
          </p:cNvSpPr>
          <p:nvPr/>
        </p:nvSpPr>
        <p:spPr bwMode="auto">
          <a:xfrm>
            <a:off x="2413704" y="28599"/>
            <a:ext cx="635000" cy="555625"/>
          </a:xfrm>
          <a:custGeom>
            <a:avLst/>
            <a:gdLst>
              <a:gd name="T0" fmla="*/ 341 w 626"/>
              <a:gd name="T1" fmla="*/ 224 h 547"/>
              <a:gd name="T2" fmla="*/ 533 w 626"/>
              <a:gd name="T3" fmla="*/ 165 h 547"/>
              <a:gd name="T4" fmla="*/ 614 w 626"/>
              <a:gd name="T5" fmla="*/ 283 h 547"/>
              <a:gd name="T6" fmla="*/ 455 w 626"/>
              <a:gd name="T7" fmla="*/ 441 h 547"/>
              <a:gd name="T8" fmla="*/ 229 w 626"/>
              <a:gd name="T9" fmla="*/ 547 h 547"/>
              <a:gd name="T10" fmla="*/ 55 w 626"/>
              <a:gd name="T11" fmla="*/ 126 h 547"/>
              <a:gd name="T12" fmla="*/ 217 w 626"/>
              <a:gd name="T13" fmla="*/ 28 h 547"/>
              <a:gd name="T14" fmla="*/ 341 w 626"/>
              <a:gd name="T15" fmla="*/ 224 h 547"/>
              <a:gd name="T16" fmla="*/ 341 w 626"/>
              <a:gd name="T17" fmla="*/ 224 h 547"/>
              <a:gd name="T18" fmla="*/ 334 w 626"/>
              <a:gd name="T19" fmla="*/ 254 h 547"/>
              <a:gd name="T20" fmla="*/ 231 w 626"/>
              <a:gd name="T21" fmla="*/ 69 h 547"/>
              <a:gd name="T22" fmla="*/ 90 w 626"/>
              <a:gd name="T23" fmla="*/ 123 h 547"/>
              <a:gd name="T24" fmla="*/ 254 w 626"/>
              <a:gd name="T25" fmla="*/ 486 h 547"/>
              <a:gd name="T26" fmla="*/ 536 w 626"/>
              <a:gd name="T27" fmla="*/ 344 h 547"/>
              <a:gd name="T28" fmla="*/ 415 w 626"/>
              <a:gd name="T29" fmla="*/ 217 h 547"/>
              <a:gd name="T30" fmla="*/ 334 w 626"/>
              <a:gd name="T31" fmla="*/ 254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6" h="547">
                <a:moveTo>
                  <a:pt x="341" y="224"/>
                </a:moveTo>
                <a:cubicBezTo>
                  <a:pt x="380" y="179"/>
                  <a:pt x="475" y="145"/>
                  <a:pt x="533" y="165"/>
                </a:cubicBezTo>
                <a:cubicBezTo>
                  <a:pt x="572" y="179"/>
                  <a:pt x="626" y="239"/>
                  <a:pt x="614" y="283"/>
                </a:cubicBezTo>
                <a:cubicBezTo>
                  <a:pt x="598" y="340"/>
                  <a:pt x="508" y="421"/>
                  <a:pt x="455" y="441"/>
                </a:cubicBezTo>
                <a:cubicBezTo>
                  <a:pt x="386" y="467"/>
                  <a:pt x="277" y="491"/>
                  <a:pt x="229" y="547"/>
                </a:cubicBezTo>
                <a:cubicBezTo>
                  <a:pt x="283" y="391"/>
                  <a:pt x="0" y="285"/>
                  <a:pt x="55" y="126"/>
                </a:cubicBezTo>
                <a:cubicBezTo>
                  <a:pt x="80" y="52"/>
                  <a:pt x="138" y="0"/>
                  <a:pt x="217" y="28"/>
                </a:cubicBezTo>
                <a:cubicBezTo>
                  <a:pt x="282" y="50"/>
                  <a:pt x="327" y="170"/>
                  <a:pt x="341" y="224"/>
                </a:cubicBezTo>
                <a:cubicBezTo>
                  <a:pt x="341" y="224"/>
                  <a:pt x="341" y="224"/>
                  <a:pt x="341" y="224"/>
                </a:cubicBezTo>
                <a:close/>
                <a:moveTo>
                  <a:pt x="334" y="254"/>
                </a:moveTo>
                <a:cubicBezTo>
                  <a:pt x="319" y="204"/>
                  <a:pt x="274" y="103"/>
                  <a:pt x="231" y="69"/>
                </a:cubicBezTo>
                <a:cubicBezTo>
                  <a:pt x="176" y="24"/>
                  <a:pt x="111" y="63"/>
                  <a:pt x="90" y="123"/>
                </a:cubicBezTo>
                <a:cubicBezTo>
                  <a:pt x="48" y="248"/>
                  <a:pt x="251" y="362"/>
                  <a:pt x="254" y="486"/>
                </a:cubicBezTo>
                <a:cubicBezTo>
                  <a:pt x="326" y="415"/>
                  <a:pt x="459" y="430"/>
                  <a:pt x="536" y="344"/>
                </a:cubicBezTo>
                <a:cubicBezTo>
                  <a:pt x="622" y="246"/>
                  <a:pt x="510" y="166"/>
                  <a:pt x="415" y="217"/>
                </a:cubicBezTo>
                <a:cubicBezTo>
                  <a:pt x="399" y="225"/>
                  <a:pt x="349" y="253"/>
                  <a:pt x="334" y="254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5" name="Freeform 395"/>
          <p:cNvSpPr/>
          <p:nvPr/>
        </p:nvSpPr>
        <p:spPr bwMode="auto">
          <a:xfrm>
            <a:off x="5876527" y="37995"/>
            <a:ext cx="292100" cy="212725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6" name="Freeform 408"/>
          <p:cNvSpPr/>
          <p:nvPr/>
        </p:nvSpPr>
        <p:spPr bwMode="auto">
          <a:xfrm>
            <a:off x="1472440" y="312285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7" name="Freeform 508"/>
          <p:cNvSpPr/>
          <p:nvPr/>
        </p:nvSpPr>
        <p:spPr bwMode="auto">
          <a:xfrm>
            <a:off x="3109123" y="54792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8" name="Freeform 508"/>
          <p:cNvSpPr/>
          <p:nvPr/>
        </p:nvSpPr>
        <p:spPr bwMode="auto">
          <a:xfrm>
            <a:off x="1272792" y="54792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9" name="Freeform 508"/>
          <p:cNvSpPr/>
          <p:nvPr/>
        </p:nvSpPr>
        <p:spPr bwMode="auto">
          <a:xfrm>
            <a:off x="4793345" y="322937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B7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0" name="Freeform 486"/>
          <p:cNvSpPr/>
          <p:nvPr/>
        </p:nvSpPr>
        <p:spPr bwMode="auto">
          <a:xfrm>
            <a:off x="7801253" y="54792"/>
            <a:ext cx="520700" cy="503238"/>
          </a:xfrm>
          <a:custGeom>
            <a:avLst/>
            <a:gdLst>
              <a:gd name="T0" fmla="*/ 268 w 513"/>
              <a:gd name="T1" fmla="*/ 286 h 496"/>
              <a:gd name="T2" fmla="*/ 193 w 513"/>
              <a:gd name="T3" fmla="*/ 258 h 496"/>
              <a:gd name="T4" fmla="*/ 269 w 513"/>
              <a:gd name="T5" fmla="*/ 174 h 496"/>
              <a:gd name="T6" fmla="*/ 319 w 513"/>
              <a:gd name="T7" fmla="*/ 381 h 496"/>
              <a:gd name="T8" fmla="*/ 107 w 513"/>
              <a:gd name="T9" fmla="*/ 348 h 496"/>
              <a:gd name="T10" fmla="*/ 89 w 513"/>
              <a:gd name="T11" fmla="*/ 174 h 496"/>
              <a:gd name="T12" fmla="*/ 442 w 513"/>
              <a:gd name="T13" fmla="*/ 140 h 496"/>
              <a:gd name="T14" fmla="*/ 443 w 513"/>
              <a:gd name="T15" fmla="*/ 385 h 496"/>
              <a:gd name="T16" fmla="*/ 338 w 513"/>
              <a:gd name="T17" fmla="*/ 496 h 496"/>
              <a:gd name="T18" fmla="*/ 505 w 513"/>
              <a:gd name="T19" fmla="*/ 308 h 496"/>
              <a:gd name="T20" fmla="*/ 500 w 513"/>
              <a:gd name="T21" fmla="*/ 170 h 496"/>
              <a:gd name="T22" fmla="*/ 315 w 513"/>
              <a:gd name="T23" fmla="*/ 15 h 496"/>
              <a:gd name="T24" fmla="*/ 116 w 513"/>
              <a:gd name="T25" fmla="*/ 67 h 496"/>
              <a:gd name="T26" fmla="*/ 108 w 513"/>
              <a:gd name="T27" fmla="*/ 406 h 496"/>
              <a:gd name="T28" fmla="*/ 356 w 513"/>
              <a:gd name="T29" fmla="*/ 380 h 496"/>
              <a:gd name="T30" fmla="*/ 358 w 513"/>
              <a:gd name="T31" fmla="*/ 176 h 496"/>
              <a:gd name="T32" fmla="*/ 199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8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8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8" y="169"/>
                  <a:pt x="269" y="174"/>
                </a:cubicBezTo>
                <a:cubicBezTo>
                  <a:pt x="383" y="184"/>
                  <a:pt x="382" y="316"/>
                  <a:pt x="319" y="381"/>
                </a:cubicBezTo>
                <a:cubicBezTo>
                  <a:pt x="283" y="418"/>
                  <a:pt x="179" y="440"/>
                  <a:pt x="107" y="348"/>
                </a:cubicBezTo>
                <a:cubicBezTo>
                  <a:pt x="76" y="309"/>
                  <a:pt x="61" y="243"/>
                  <a:pt x="89" y="174"/>
                </a:cubicBezTo>
                <a:cubicBezTo>
                  <a:pt x="145" y="35"/>
                  <a:pt x="353" y="14"/>
                  <a:pt x="442" y="140"/>
                </a:cubicBezTo>
                <a:cubicBezTo>
                  <a:pt x="503" y="227"/>
                  <a:pt x="469" y="333"/>
                  <a:pt x="443" y="385"/>
                </a:cubicBezTo>
                <a:cubicBezTo>
                  <a:pt x="424" y="422"/>
                  <a:pt x="382" y="466"/>
                  <a:pt x="338" y="496"/>
                </a:cubicBezTo>
                <a:cubicBezTo>
                  <a:pt x="427" y="471"/>
                  <a:pt x="488" y="409"/>
                  <a:pt x="505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5" y="115"/>
                  <a:pt x="434" y="39"/>
                  <a:pt x="315" y="15"/>
                </a:cubicBezTo>
                <a:cubicBezTo>
                  <a:pt x="243" y="0"/>
                  <a:pt x="168" y="17"/>
                  <a:pt x="116" y="67"/>
                </a:cubicBezTo>
                <a:cubicBezTo>
                  <a:pt x="28" y="154"/>
                  <a:pt x="0" y="327"/>
                  <a:pt x="108" y="406"/>
                </a:cubicBezTo>
                <a:cubicBezTo>
                  <a:pt x="178" y="457"/>
                  <a:pt x="294" y="453"/>
                  <a:pt x="356" y="380"/>
                </a:cubicBezTo>
                <a:cubicBezTo>
                  <a:pt x="407" y="320"/>
                  <a:pt x="416" y="228"/>
                  <a:pt x="358" y="176"/>
                </a:cubicBezTo>
                <a:cubicBezTo>
                  <a:pt x="319" y="141"/>
                  <a:pt x="253" y="132"/>
                  <a:pt x="199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6" y="334"/>
                  <a:pt x="209" y="344"/>
                  <a:pt x="240" y="332"/>
                </a:cubicBezTo>
                <a:cubicBezTo>
                  <a:pt x="264" y="323"/>
                  <a:pt x="270" y="301"/>
                  <a:pt x="268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1" name="Freeform 508"/>
          <p:cNvSpPr/>
          <p:nvPr/>
        </p:nvSpPr>
        <p:spPr bwMode="auto">
          <a:xfrm>
            <a:off x="4627055" y="56979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D874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2" name="Freeform 145"/>
          <p:cNvSpPr>
            <a:spLocks noEditPoints="1"/>
          </p:cNvSpPr>
          <p:nvPr/>
        </p:nvSpPr>
        <p:spPr bwMode="auto">
          <a:xfrm>
            <a:off x="-15707" y="1"/>
            <a:ext cx="587375" cy="509588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3" name="Freeform 463"/>
          <p:cNvSpPr/>
          <p:nvPr/>
        </p:nvSpPr>
        <p:spPr bwMode="auto">
          <a:xfrm>
            <a:off x="6102351" y="145772"/>
            <a:ext cx="382587" cy="379413"/>
          </a:xfrm>
          <a:custGeom>
            <a:avLst/>
            <a:gdLst>
              <a:gd name="T0" fmla="*/ 241 w 241"/>
              <a:gd name="T1" fmla="*/ 106 h 239"/>
              <a:gd name="T2" fmla="*/ 174 w 241"/>
              <a:gd name="T3" fmla="*/ 156 h 239"/>
              <a:gd name="T4" fmla="*/ 172 w 241"/>
              <a:gd name="T5" fmla="*/ 239 h 239"/>
              <a:gd name="T6" fmla="*/ 103 w 241"/>
              <a:gd name="T7" fmla="*/ 192 h 239"/>
              <a:gd name="T8" fmla="*/ 23 w 241"/>
              <a:gd name="T9" fmla="*/ 217 h 239"/>
              <a:gd name="T10" fmla="*/ 47 w 241"/>
              <a:gd name="T11" fmla="*/ 138 h 239"/>
              <a:gd name="T12" fmla="*/ 0 w 241"/>
              <a:gd name="T13" fmla="*/ 69 h 239"/>
              <a:gd name="T14" fmla="*/ 83 w 241"/>
              <a:gd name="T15" fmla="*/ 67 h 239"/>
              <a:gd name="T16" fmla="*/ 135 w 241"/>
              <a:gd name="T17" fmla="*/ 0 h 239"/>
              <a:gd name="T18" fmla="*/ 162 w 241"/>
              <a:gd name="T19" fmla="*/ 79 h 239"/>
              <a:gd name="T20" fmla="*/ 241 w 241"/>
              <a:gd name="T21" fmla="*/ 10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239">
                <a:moveTo>
                  <a:pt x="241" y="106"/>
                </a:moveTo>
                <a:lnTo>
                  <a:pt x="174" y="156"/>
                </a:lnTo>
                <a:lnTo>
                  <a:pt x="172" y="239"/>
                </a:lnTo>
                <a:lnTo>
                  <a:pt x="103" y="192"/>
                </a:lnTo>
                <a:lnTo>
                  <a:pt x="23" y="217"/>
                </a:lnTo>
                <a:lnTo>
                  <a:pt x="47" y="138"/>
                </a:lnTo>
                <a:lnTo>
                  <a:pt x="0" y="69"/>
                </a:lnTo>
                <a:lnTo>
                  <a:pt x="83" y="67"/>
                </a:lnTo>
                <a:lnTo>
                  <a:pt x="135" y="0"/>
                </a:lnTo>
                <a:lnTo>
                  <a:pt x="162" y="79"/>
                </a:lnTo>
                <a:lnTo>
                  <a:pt x="241" y="106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4" name="Freeform 6"/>
          <p:cNvSpPr/>
          <p:nvPr/>
        </p:nvSpPr>
        <p:spPr bwMode="auto">
          <a:xfrm>
            <a:off x="603802" y="-900"/>
            <a:ext cx="520700" cy="503238"/>
          </a:xfrm>
          <a:custGeom>
            <a:avLst/>
            <a:gdLst>
              <a:gd name="T0" fmla="*/ 269 w 513"/>
              <a:gd name="T1" fmla="*/ 286 h 496"/>
              <a:gd name="T2" fmla="*/ 193 w 513"/>
              <a:gd name="T3" fmla="*/ 258 h 496"/>
              <a:gd name="T4" fmla="*/ 270 w 513"/>
              <a:gd name="T5" fmla="*/ 174 h 496"/>
              <a:gd name="T6" fmla="*/ 320 w 513"/>
              <a:gd name="T7" fmla="*/ 381 h 496"/>
              <a:gd name="T8" fmla="*/ 108 w 513"/>
              <a:gd name="T9" fmla="*/ 348 h 496"/>
              <a:gd name="T10" fmla="*/ 89 w 513"/>
              <a:gd name="T11" fmla="*/ 174 h 496"/>
              <a:gd name="T12" fmla="*/ 443 w 513"/>
              <a:gd name="T13" fmla="*/ 140 h 496"/>
              <a:gd name="T14" fmla="*/ 444 w 513"/>
              <a:gd name="T15" fmla="*/ 385 h 496"/>
              <a:gd name="T16" fmla="*/ 339 w 513"/>
              <a:gd name="T17" fmla="*/ 496 h 496"/>
              <a:gd name="T18" fmla="*/ 506 w 513"/>
              <a:gd name="T19" fmla="*/ 308 h 496"/>
              <a:gd name="T20" fmla="*/ 500 w 513"/>
              <a:gd name="T21" fmla="*/ 170 h 496"/>
              <a:gd name="T22" fmla="*/ 316 w 513"/>
              <a:gd name="T23" fmla="*/ 15 h 496"/>
              <a:gd name="T24" fmla="*/ 117 w 513"/>
              <a:gd name="T25" fmla="*/ 67 h 496"/>
              <a:gd name="T26" fmla="*/ 109 w 513"/>
              <a:gd name="T27" fmla="*/ 406 h 496"/>
              <a:gd name="T28" fmla="*/ 356 w 513"/>
              <a:gd name="T29" fmla="*/ 380 h 496"/>
              <a:gd name="T30" fmla="*/ 359 w 513"/>
              <a:gd name="T31" fmla="*/ 176 h 496"/>
              <a:gd name="T32" fmla="*/ 200 w 513"/>
              <a:gd name="T33" fmla="*/ 169 h 496"/>
              <a:gd name="T34" fmla="*/ 158 w 513"/>
              <a:gd name="T35" fmla="*/ 254 h 496"/>
              <a:gd name="T36" fmla="*/ 240 w 513"/>
              <a:gd name="T37" fmla="*/ 332 h 496"/>
              <a:gd name="T38" fmla="*/ 269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69" y="286"/>
                </a:moveTo>
                <a:cubicBezTo>
                  <a:pt x="235" y="311"/>
                  <a:pt x="199" y="289"/>
                  <a:pt x="193" y="258"/>
                </a:cubicBezTo>
                <a:cubicBezTo>
                  <a:pt x="187" y="223"/>
                  <a:pt x="209" y="169"/>
                  <a:pt x="270" y="174"/>
                </a:cubicBezTo>
                <a:cubicBezTo>
                  <a:pt x="384" y="184"/>
                  <a:pt x="383" y="316"/>
                  <a:pt x="320" y="381"/>
                </a:cubicBezTo>
                <a:cubicBezTo>
                  <a:pt x="284" y="417"/>
                  <a:pt x="180" y="440"/>
                  <a:pt x="108" y="348"/>
                </a:cubicBezTo>
                <a:cubicBezTo>
                  <a:pt x="77" y="309"/>
                  <a:pt x="62" y="243"/>
                  <a:pt x="89" y="174"/>
                </a:cubicBezTo>
                <a:cubicBezTo>
                  <a:pt x="145" y="35"/>
                  <a:pt x="354" y="14"/>
                  <a:pt x="443" y="140"/>
                </a:cubicBezTo>
                <a:cubicBezTo>
                  <a:pt x="503" y="227"/>
                  <a:pt x="470" y="333"/>
                  <a:pt x="444" y="385"/>
                </a:cubicBezTo>
                <a:cubicBezTo>
                  <a:pt x="425" y="422"/>
                  <a:pt x="382" y="466"/>
                  <a:pt x="339" y="496"/>
                </a:cubicBezTo>
                <a:cubicBezTo>
                  <a:pt x="427" y="471"/>
                  <a:pt x="488" y="409"/>
                  <a:pt x="506" y="308"/>
                </a:cubicBezTo>
                <a:cubicBezTo>
                  <a:pt x="513" y="264"/>
                  <a:pt x="513" y="217"/>
                  <a:pt x="500" y="170"/>
                </a:cubicBezTo>
                <a:cubicBezTo>
                  <a:pt x="486" y="115"/>
                  <a:pt x="435" y="39"/>
                  <a:pt x="316" y="15"/>
                </a:cubicBezTo>
                <a:cubicBezTo>
                  <a:pt x="244" y="0"/>
                  <a:pt x="169" y="17"/>
                  <a:pt x="117" y="67"/>
                </a:cubicBezTo>
                <a:cubicBezTo>
                  <a:pt x="28" y="154"/>
                  <a:pt x="0" y="327"/>
                  <a:pt x="109" y="406"/>
                </a:cubicBezTo>
                <a:cubicBezTo>
                  <a:pt x="178" y="457"/>
                  <a:pt x="295" y="453"/>
                  <a:pt x="356" y="380"/>
                </a:cubicBezTo>
                <a:cubicBezTo>
                  <a:pt x="407" y="320"/>
                  <a:pt x="417" y="227"/>
                  <a:pt x="359" y="176"/>
                </a:cubicBezTo>
                <a:cubicBezTo>
                  <a:pt x="319" y="141"/>
                  <a:pt x="253" y="132"/>
                  <a:pt x="200" y="169"/>
                </a:cubicBezTo>
                <a:cubicBezTo>
                  <a:pt x="184" y="180"/>
                  <a:pt x="159" y="213"/>
                  <a:pt x="158" y="254"/>
                </a:cubicBezTo>
                <a:cubicBezTo>
                  <a:pt x="157" y="334"/>
                  <a:pt x="209" y="344"/>
                  <a:pt x="240" y="332"/>
                </a:cubicBezTo>
                <a:cubicBezTo>
                  <a:pt x="265" y="323"/>
                  <a:pt x="270" y="300"/>
                  <a:pt x="269" y="286"/>
                </a:cubicBezTo>
                <a:close/>
              </a:path>
            </a:pathLst>
          </a:custGeom>
          <a:solidFill>
            <a:srgbClr val="F58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5609520" y="118293"/>
            <a:ext cx="474662" cy="633412"/>
            <a:chOff x="4097338" y="1962150"/>
            <a:chExt cx="949325" cy="1266826"/>
          </a:xfrm>
        </p:grpSpPr>
        <p:sp>
          <p:nvSpPr>
            <p:cNvPr id="256" name="Freeform 620"/>
            <p:cNvSpPr/>
            <p:nvPr userDrawn="1"/>
          </p:nvSpPr>
          <p:spPr bwMode="auto">
            <a:xfrm>
              <a:off x="4097338" y="1962150"/>
              <a:ext cx="949325" cy="1266826"/>
            </a:xfrm>
            <a:custGeom>
              <a:avLst/>
              <a:gdLst>
                <a:gd name="T0" fmla="*/ 0 w 253"/>
                <a:gd name="T1" fmla="*/ 0 h 338"/>
                <a:gd name="T2" fmla="*/ 29 w 253"/>
                <a:gd name="T3" fmla="*/ 326 h 338"/>
                <a:gd name="T4" fmla="*/ 253 w 253"/>
                <a:gd name="T5" fmla="*/ 208 h 338"/>
                <a:gd name="T6" fmla="*/ 0 w 253"/>
                <a:gd name="T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38">
                  <a:moveTo>
                    <a:pt x="0" y="0"/>
                  </a:move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76" y="338"/>
                    <a:pt x="253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7" name="Freeform 621"/>
            <p:cNvSpPr>
              <a:spLocks noEditPoints="1"/>
            </p:cNvSpPr>
            <p:nvPr userDrawn="1"/>
          </p:nvSpPr>
          <p:spPr bwMode="auto">
            <a:xfrm>
              <a:off x="4097338" y="1962150"/>
              <a:ext cx="949325" cy="1247776"/>
            </a:xfrm>
            <a:custGeom>
              <a:avLst/>
              <a:gdLst>
                <a:gd name="T0" fmla="*/ 179 w 253"/>
                <a:gd name="T1" fmla="*/ 184 h 333"/>
                <a:gd name="T2" fmla="*/ 137 w 253"/>
                <a:gd name="T3" fmla="*/ 181 h 333"/>
                <a:gd name="T4" fmla="*/ 140 w 253"/>
                <a:gd name="T5" fmla="*/ 139 h 333"/>
                <a:gd name="T6" fmla="*/ 160 w 253"/>
                <a:gd name="T7" fmla="*/ 131 h 333"/>
                <a:gd name="T8" fmla="*/ 114 w 253"/>
                <a:gd name="T9" fmla="*/ 94 h 333"/>
                <a:gd name="T10" fmla="*/ 77 w 253"/>
                <a:gd name="T11" fmla="*/ 87 h 333"/>
                <a:gd name="T12" fmla="*/ 71 w 253"/>
                <a:gd name="T13" fmla="*/ 58 h 333"/>
                <a:gd name="T14" fmla="*/ 0 w 253"/>
                <a:gd name="T15" fmla="*/ 0 h 333"/>
                <a:gd name="T16" fmla="*/ 4 w 253"/>
                <a:gd name="T17" fmla="*/ 38 h 333"/>
                <a:gd name="T18" fmla="*/ 21 w 253"/>
                <a:gd name="T19" fmla="*/ 48 h 333"/>
                <a:gd name="T20" fmla="*/ 19 w 253"/>
                <a:gd name="T21" fmla="*/ 90 h 333"/>
                <a:gd name="T22" fmla="*/ 9 w 253"/>
                <a:gd name="T23" fmla="*/ 95 h 333"/>
                <a:gd name="T24" fmla="*/ 22 w 253"/>
                <a:gd name="T25" fmla="*/ 239 h 333"/>
                <a:gd name="T26" fmla="*/ 42 w 253"/>
                <a:gd name="T27" fmla="*/ 249 h 333"/>
                <a:gd name="T28" fmla="*/ 39 w 253"/>
                <a:gd name="T29" fmla="*/ 291 h 333"/>
                <a:gd name="T30" fmla="*/ 27 w 253"/>
                <a:gd name="T31" fmla="*/ 297 h 333"/>
                <a:gd name="T32" fmla="*/ 29 w 253"/>
                <a:gd name="T33" fmla="*/ 326 h 333"/>
                <a:gd name="T34" fmla="*/ 199 w 253"/>
                <a:gd name="T35" fmla="*/ 271 h 333"/>
                <a:gd name="T36" fmla="*/ 205 w 253"/>
                <a:gd name="T37" fmla="*/ 233 h 333"/>
                <a:gd name="T38" fmla="*/ 239 w 253"/>
                <a:gd name="T39" fmla="*/ 229 h 333"/>
                <a:gd name="T40" fmla="*/ 253 w 253"/>
                <a:gd name="T41" fmla="*/ 208 h 333"/>
                <a:gd name="T42" fmla="*/ 189 w 253"/>
                <a:gd name="T43" fmla="*/ 156 h 333"/>
                <a:gd name="T44" fmla="*/ 179 w 253"/>
                <a:gd name="T45" fmla="*/ 184 h 333"/>
                <a:gd name="T46" fmla="*/ 138 w 253"/>
                <a:gd name="T47" fmla="*/ 301 h 333"/>
                <a:gd name="T48" fmla="*/ 96 w 253"/>
                <a:gd name="T49" fmla="*/ 298 h 333"/>
                <a:gd name="T50" fmla="*/ 99 w 253"/>
                <a:gd name="T51" fmla="*/ 256 h 333"/>
                <a:gd name="T52" fmla="*/ 141 w 253"/>
                <a:gd name="T53" fmla="*/ 259 h 333"/>
                <a:gd name="T54" fmla="*/ 138 w 253"/>
                <a:gd name="T55" fmla="*/ 301 h 333"/>
                <a:gd name="T56" fmla="*/ 73 w 253"/>
                <a:gd name="T57" fmla="*/ 195 h 333"/>
                <a:gd name="T58" fmla="*/ 31 w 253"/>
                <a:gd name="T59" fmla="*/ 192 h 333"/>
                <a:gd name="T60" fmla="*/ 33 w 253"/>
                <a:gd name="T61" fmla="*/ 150 h 333"/>
                <a:gd name="T62" fmla="*/ 75 w 253"/>
                <a:gd name="T63" fmla="*/ 153 h 333"/>
                <a:gd name="T64" fmla="*/ 73 w 253"/>
                <a:gd name="T65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333">
                  <a:moveTo>
                    <a:pt x="179" y="184"/>
                  </a:moveTo>
                  <a:cubicBezTo>
                    <a:pt x="167" y="195"/>
                    <a:pt x="148" y="193"/>
                    <a:pt x="137" y="181"/>
                  </a:cubicBezTo>
                  <a:cubicBezTo>
                    <a:pt x="126" y="168"/>
                    <a:pt x="128" y="150"/>
                    <a:pt x="140" y="139"/>
                  </a:cubicBezTo>
                  <a:cubicBezTo>
                    <a:pt x="146" y="134"/>
                    <a:pt x="153" y="131"/>
                    <a:pt x="160" y="131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2" y="101"/>
                    <a:pt x="86" y="98"/>
                    <a:pt x="77" y="87"/>
                  </a:cubicBezTo>
                  <a:cubicBezTo>
                    <a:pt x="70" y="79"/>
                    <a:pt x="68" y="68"/>
                    <a:pt x="71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39"/>
                    <a:pt x="17" y="42"/>
                    <a:pt x="21" y="48"/>
                  </a:cubicBezTo>
                  <a:cubicBezTo>
                    <a:pt x="32" y="60"/>
                    <a:pt x="31" y="79"/>
                    <a:pt x="19" y="90"/>
                  </a:cubicBezTo>
                  <a:cubicBezTo>
                    <a:pt x="16" y="92"/>
                    <a:pt x="12" y="94"/>
                    <a:pt x="9" y="95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9" y="239"/>
                    <a:pt x="36" y="243"/>
                    <a:pt x="42" y="249"/>
                  </a:cubicBezTo>
                  <a:cubicBezTo>
                    <a:pt x="52" y="261"/>
                    <a:pt x="51" y="280"/>
                    <a:pt x="39" y="291"/>
                  </a:cubicBezTo>
                  <a:cubicBezTo>
                    <a:pt x="35" y="294"/>
                    <a:pt x="31" y="296"/>
                    <a:pt x="27" y="297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122" y="333"/>
                    <a:pt x="199" y="271"/>
                  </a:cubicBezTo>
                  <a:cubicBezTo>
                    <a:pt x="192" y="259"/>
                    <a:pt x="194" y="243"/>
                    <a:pt x="205" y="233"/>
                  </a:cubicBezTo>
                  <a:cubicBezTo>
                    <a:pt x="215" y="225"/>
                    <a:pt x="228" y="224"/>
                    <a:pt x="239" y="229"/>
                  </a:cubicBezTo>
                  <a:cubicBezTo>
                    <a:pt x="244" y="223"/>
                    <a:pt x="248" y="216"/>
                    <a:pt x="253" y="20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91" y="166"/>
                    <a:pt x="188" y="177"/>
                    <a:pt x="179" y="184"/>
                  </a:cubicBezTo>
                  <a:close/>
                  <a:moveTo>
                    <a:pt x="138" y="301"/>
                  </a:moveTo>
                  <a:cubicBezTo>
                    <a:pt x="126" y="312"/>
                    <a:pt x="107" y="311"/>
                    <a:pt x="96" y="298"/>
                  </a:cubicBezTo>
                  <a:cubicBezTo>
                    <a:pt x="86" y="286"/>
                    <a:pt x="87" y="267"/>
                    <a:pt x="99" y="256"/>
                  </a:cubicBezTo>
                  <a:cubicBezTo>
                    <a:pt x="112" y="245"/>
                    <a:pt x="131" y="247"/>
                    <a:pt x="141" y="259"/>
                  </a:cubicBezTo>
                  <a:cubicBezTo>
                    <a:pt x="152" y="272"/>
                    <a:pt x="151" y="290"/>
                    <a:pt x="138" y="301"/>
                  </a:cubicBezTo>
                  <a:close/>
                  <a:moveTo>
                    <a:pt x="73" y="195"/>
                  </a:moveTo>
                  <a:cubicBezTo>
                    <a:pt x="60" y="205"/>
                    <a:pt x="41" y="204"/>
                    <a:pt x="31" y="192"/>
                  </a:cubicBezTo>
                  <a:cubicBezTo>
                    <a:pt x="20" y="179"/>
                    <a:pt x="21" y="160"/>
                    <a:pt x="33" y="150"/>
                  </a:cubicBezTo>
                  <a:cubicBezTo>
                    <a:pt x="46" y="139"/>
                    <a:pt x="65" y="140"/>
                    <a:pt x="75" y="153"/>
                  </a:cubicBezTo>
                  <a:cubicBezTo>
                    <a:pt x="86" y="165"/>
                    <a:pt x="85" y="184"/>
                    <a:pt x="73" y="195"/>
                  </a:cubicBezTo>
                  <a:close/>
                </a:path>
              </a:pathLst>
            </a:custGeom>
            <a:solidFill>
              <a:srgbClr val="E1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2136094" y="-44242"/>
            <a:ext cx="504056" cy="677494"/>
            <a:chOff x="1870075" y="3505200"/>
            <a:chExt cx="738188" cy="992188"/>
          </a:xfrm>
        </p:grpSpPr>
        <p:sp>
          <p:nvSpPr>
            <p:cNvPr id="259" name="Freeform 99"/>
            <p:cNvSpPr/>
            <p:nvPr userDrawn="1"/>
          </p:nvSpPr>
          <p:spPr bwMode="auto">
            <a:xfrm>
              <a:off x="2065338" y="3660775"/>
              <a:ext cx="542925" cy="836613"/>
            </a:xfrm>
            <a:custGeom>
              <a:avLst/>
              <a:gdLst>
                <a:gd name="T0" fmla="*/ 21 w 535"/>
                <a:gd name="T1" fmla="*/ 0 h 825"/>
                <a:gd name="T2" fmla="*/ 278 w 535"/>
                <a:gd name="T3" fmla="*/ 323 h 825"/>
                <a:gd name="T4" fmla="*/ 535 w 535"/>
                <a:gd name="T5" fmla="*/ 643 h 825"/>
                <a:gd name="T6" fmla="*/ 267 w 535"/>
                <a:gd name="T7" fmla="*/ 734 h 825"/>
                <a:gd name="T8" fmla="*/ 0 w 535"/>
                <a:gd name="T9" fmla="*/ 825 h 825"/>
                <a:gd name="T10" fmla="*/ 11 w 535"/>
                <a:gd name="T11" fmla="*/ 414 h 825"/>
                <a:gd name="T12" fmla="*/ 21 w 535"/>
                <a:gd name="T13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25">
                  <a:moveTo>
                    <a:pt x="21" y="0"/>
                  </a:moveTo>
                  <a:cubicBezTo>
                    <a:pt x="106" y="107"/>
                    <a:pt x="192" y="216"/>
                    <a:pt x="278" y="323"/>
                  </a:cubicBezTo>
                  <a:cubicBezTo>
                    <a:pt x="363" y="430"/>
                    <a:pt x="449" y="537"/>
                    <a:pt x="535" y="643"/>
                  </a:cubicBezTo>
                  <a:cubicBezTo>
                    <a:pt x="445" y="673"/>
                    <a:pt x="356" y="704"/>
                    <a:pt x="267" y="734"/>
                  </a:cubicBezTo>
                  <a:cubicBezTo>
                    <a:pt x="178" y="765"/>
                    <a:pt x="89" y="795"/>
                    <a:pt x="0" y="825"/>
                  </a:cubicBezTo>
                  <a:cubicBezTo>
                    <a:pt x="3" y="689"/>
                    <a:pt x="7" y="552"/>
                    <a:pt x="11" y="414"/>
                  </a:cubicBezTo>
                  <a:cubicBezTo>
                    <a:pt x="14" y="276"/>
                    <a:pt x="17" y="138"/>
                    <a:pt x="21" y="0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100"/>
            <p:cNvSpPr/>
            <p:nvPr userDrawn="1"/>
          </p:nvSpPr>
          <p:spPr bwMode="auto">
            <a:xfrm>
              <a:off x="2366963" y="4187825"/>
              <a:ext cx="125413" cy="150813"/>
            </a:xfrm>
            <a:custGeom>
              <a:avLst/>
              <a:gdLst>
                <a:gd name="T0" fmla="*/ 0 w 124"/>
                <a:gd name="T1" fmla="*/ 45 h 149"/>
                <a:gd name="T2" fmla="*/ 106 w 124"/>
                <a:gd name="T3" fmla="*/ 93 h 149"/>
                <a:gd name="T4" fmla="*/ 56 w 124"/>
                <a:gd name="T5" fmla="*/ 135 h 149"/>
                <a:gd name="T6" fmla="*/ 15 w 124"/>
                <a:gd name="T7" fmla="*/ 92 h 149"/>
                <a:gd name="T8" fmla="*/ 59 w 124"/>
                <a:gd name="T9" fmla="*/ 56 h 149"/>
                <a:gd name="T10" fmla="*/ 79 w 124"/>
                <a:gd name="T11" fmla="*/ 85 h 149"/>
                <a:gd name="T12" fmla="*/ 47 w 124"/>
                <a:gd name="T13" fmla="*/ 109 h 149"/>
                <a:gd name="T14" fmla="*/ 40 w 124"/>
                <a:gd name="T15" fmla="*/ 97 h 149"/>
                <a:gd name="T16" fmla="*/ 55 w 124"/>
                <a:gd name="T17" fmla="*/ 93 h 149"/>
                <a:gd name="T18" fmla="*/ 35 w 124"/>
                <a:gd name="T19" fmla="*/ 89 h 149"/>
                <a:gd name="T20" fmla="*/ 76 w 124"/>
                <a:gd name="T21" fmla="*/ 106 h 149"/>
                <a:gd name="T22" fmla="*/ 90 w 124"/>
                <a:gd name="T23" fmla="*/ 73 h 149"/>
                <a:gd name="T24" fmla="*/ 36 w 124"/>
                <a:gd name="T25" fmla="*/ 50 h 149"/>
                <a:gd name="T26" fmla="*/ 5 w 124"/>
                <a:gd name="T27" fmla="*/ 94 h 149"/>
                <a:gd name="T28" fmla="*/ 39 w 124"/>
                <a:gd name="T29" fmla="*/ 144 h 149"/>
                <a:gd name="T30" fmla="*/ 83 w 124"/>
                <a:gd name="T31" fmla="*/ 142 h 149"/>
                <a:gd name="T32" fmla="*/ 121 w 124"/>
                <a:gd name="T33" fmla="*/ 67 h 149"/>
                <a:gd name="T34" fmla="*/ 0 w 124"/>
                <a:gd name="T35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149">
                  <a:moveTo>
                    <a:pt x="0" y="45"/>
                  </a:moveTo>
                  <a:cubicBezTo>
                    <a:pt x="57" y="11"/>
                    <a:pt x="112" y="33"/>
                    <a:pt x="106" y="93"/>
                  </a:cubicBezTo>
                  <a:cubicBezTo>
                    <a:pt x="104" y="119"/>
                    <a:pt x="74" y="136"/>
                    <a:pt x="56" y="135"/>
                  </a:cubicBezTo>
                  <a:cubicBezTo>
                    <a:pt x="19" y="132"/>
                    <a:pt x="12" y="109"/>
                    <a:pt x="15" y="92"/>
                  </a:cubicBezTo>
                  <a:cubicBezTo>
                    <a:pt x="21" y="63"/>
                    <a:pt x="50" y="55"/>
                    <a:pt x="59" y="56"/>
                  </a:cubicBezTo>
                  <a:cubicBezTo>
                    <a:pt x="65" y="56"/>
                    <a:pt x="87" y="61"/>
                    <a:pt x="79" y="85"/>
                  </a:cubicBezTo>
                  <a:cubicBezTo>
                    <a:pt x="70" y="111"/>
                    <a:pt x="53" y="112"/>
                    <a:pt x="47" y="109"/>
                  </a:cubicBezTo>
                  <a:cubicBezTo>
                    <a:pt x="43" y="108"/>
                    <a:pt x="38" y="103"/>
                    <a:pt x="40" y="97"/>
                  </a:cubicBezTo>
                  <a:cubicBezTo>
                    <a:pt x="45" y="88"/>
                    <a:pt x="53" y="93"/>
                    <a:pt x="55" y="93"/>
                  </a:cubicBezTo>
                  <a:cubicBezTo>
                    <a:pt x="63" y="90"/>
                    <a:pt x="48" y="71"/>
                    <a:pt x="35" y="89"/>
                  </a:cubicBezTo>
                  <a:cubicBezTo>
                    <a:pt x="20" y="111"/>
                    <a:pt x="51" y="134"/>
                    <a:pt x="76" y="106"/>
                  </a:cubicBezTo>
                  <a:cubicBezTo>
                    <a:pt x="81" y="101"/>
                    <a:pt x="89" y="86"/>
                    <a:pt x="90" y="73"/>
                  </a:cubicBezTo>
                  <a:cubicBezTo>
                    <a:pt x="90" y="51"/>
                    <a:pt x="59" y="38"/>
                    <a:pt x="36" y="50"/>
                  </a:cubicBezTo>
                  <a:cubicBezTo>
                    <a:pt x="18" y="59"/>
                    <a:pt x="5" y="79"/>
                    <a:pt x="5" y="94"/>
                  </a:cubicBezTo>
                  <a:cubicBezTo>
                    <a:pt x="5" y="115"/>
                    <a:pt x="12" y="135"/>
                    <a:pt x="39" y="144"/>
                  </a:cubicBezTo>
                  <a:cubicBezTo>
                    <a:pt x="53" y="148"/>
                    <a:pt x="69" y="149"/>
                    <a:pt x="83" y="142"/>
                  </a:cubicBezTo>
                  <a:cubicBezTo>
                    <a:pt x="116" y="125"/>
                    <a:pt x="124" y="99"/>
                    <a:pt x="121" y="67"/>
                  </a:cubicBezTo>
                  <a:cubicBezTo>
                    <a:pt x="113" y="0"/>
                    <a:pt x="23" y="5"/>
                    <a:pt x="0" y="45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101"/>
            <p:cNvSpPr/>
            <p:nvPr userDrawn="1"/>
          </p:nvSpPr>
          <p:spPr bwMode="auto">
            <a:xfrm>
              <a:off x="2097088" y="4341813"/>
              <a:ext cx="98425" cy="82550"/>
            </a:xfrm>
            <a:custGeom>
              <a:avLst/>
              <a:gdLst>
                <a:gd name="T0" fmla="*/ 27 w 97"/>
                <a:gd name="T1" fmla="*/ 81 h 81"/>
                <a:gd name="T2" fmla="*/ 60 w 97"/>
                <a:gd name="T3" fmla="*/ 13 h 81"/>
                <a:gd name="T4" fmla="*/ 87 w 97"/>
                <a:gd name="T5" fmla="*/ 46 h 81"/>
                <a:gd name="T6" fmla="*/ 58 w 97"/>
                <a:gd name="T7" fmla="*/ 73 h 81"/>
                <a:gd name="T8" fmla="*/ 36 w 97"/>
                <a:gd name="T9" fmla="*/ 43 h 81"/>
                <a:gd name="T10" fmla="*/ 55 w 97"/>
                <a:gd name="T11" fmla="*/ 31 h 81"/>
                <a:gd name="T12" fmla="*/ 70 w 97"/>
                <a:gd name="T13" fmla="*/ 52 h 81"/>
                <a:gd name="T14" fmla="*/ 62 w 97"/>
                <a:gd name="T15" fmla="*/ 56 h 81"/>
                <a:gd name="T16" fmla="*/ 59 w 97"/>
                <a:gd name="T17" fmla="*/ 46 h 81"/>
                <a:gd name="T18" fmla="*/ 56 w 97"/>
                <a:gd name="T19" fmla="*/ 59 h 81"/>
                <a:gd name="T20" fmla="*/ 69 w 97"/>
                <a:gd name="T21" fmla="*/ 32 h 81"/>
                <a:gd name="T22" fmla="*/ 47 w 97"/>
                <a:gd name="T23" fmla="*/ 23 h 81"/>
                <a:gd name="T24" fmla="*/ 31 w 97"/>
                <a:gd name="T25" fmla="*/ 58 h 81"/>
                <a:gd name="T26" fmla="*/ 60 w 97"/>
                <a:gd name="T27" fmla="*/ 79 h 81"/>
                <a:gd name="T28" fmla="*/ 92 w 97"/>
                <a:gd name="T29" fmla="*/ 58 h 81"/>
                <a:gd name="T30" fmla="*/ 93 w 97"/>
                <a:gd name="T31" fmla="*/ 29 h 81"/>
                <a:gd name="T32" fmla="*/ 44 w 97"/>
                <a:gd name="T33" fmla="*/ 2 h 81"/>
                <a:gd name="T34" fmla="*/ 27 w 97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81">
                  <a:moveTo>
                    <a:pt x="27" y="81"/>
                  </a:moveTo>
                  <a:cubicBezTo>
                    <a:pt x="5" y="43"/>
                    <a:pt x="22" y="8"/>
                    <a:pt x="60" y="13"/>
                  </a:cubicBezTo>
                  <a:cubicBezTo>
                    <a:pt x="78" y="15"/>
                    <a:pt x="89" y="35"/>
                    <a:pt x="87" y="46"/>
                  </a:cubicBezTo>
                  <a:cubicBezTo>
                    <a:pt x="84" y="71"/>
                    <a:pt x="69" y="76"/>
                    <a:pt x="58" y="73"/>
                  </a:cubicBezTo>
                  <a:cubicBezTo>
                    <a:pt x="40" y="69"/>
                    <a:pt x="35" y="49"/>
                    <a:pt x="36" y="43"/>
                  </a:cubicBezTo>
                  <a:cubicBezTo>
                    <a:pt x="36" y="39"/>
                    <a:pt x="39" y="26"/>
                    <a:pt x="55" y="31"/>
                  </a:cubicBezTo>
                  <a:cubicBezTo>
                    <a:pt x="72" y="37"/>
                    <a:pt x="72" y="48"/>
                    <a:pt x="70" y="52"/>
                  </a:cubicBezTo>
                  <a:cubicBezTo>
                    <a:pt x="69" y="55"/>
                    <a:pt x="66" y="58"/>
                    <a:pt x="62" y="56"/>
                  </a:cubicBezTo>
                  <a:cubicBezTo>
                    <a:pt x="56" y="53"/>
                    <a:pt x="59" y="48"/>
                    <a:pt x="59" y="46"/>
                  </a:cubicBezTo>
                  <a:cubicBezTo>
                    <a:pt x="57" y="41"/>
                    <a:pt x="46" y="50"/>
                    <a:pt x="56" y="59"/>
                  </a:cubicBezTo>
                  <a:cubicBezTo>
                    <a:pt x="70" y="71"/>
                    <a:pt x="87" y="50"/>
                    <a:pt x="69" y="32"/>
                  </a:cubicBezTo>
                  <a:cubicBezTo>
                    <a:pt x="66" y="29"/>
                    <a:pt x="56" y="24"/>
                    <a:pt x="47" y="23"/>
                  </a:cubicBezTo>
                  <a:cubicBezTo>
                    <a:pt x="33" y="23"/>
                    <a:pt x="23" y="42"/>
                    <a:pt x="31" y="58"/>
                  </a:cubicBezTo>
                  <a:cubicBezTo>
                    <a:pt x="37" y="70"/>
                    <a:pt x="50" y="79"/>
                    <a:pt x="60" y="79"/>
                  </a:cubicBezTo>
                  <a:cubicBezTo>
                    <a:pt x="73" y="79"/>
                    <a:pt x="86" y="76"/>
                    <a:pt x="92" y="58"/>
                  </a:cubicBezTo>
                  <a:cubicBezTo>
                    <a:pt x="96" y="49"/>
                    <a:pt x="97" y="38"/>
                    <a:pt x="93" y="29"/>
                  </a:cubicBezTo>
                  <a:cubicBezTo>
                    <a:pt x="82" y="7"/>
                    <a:pt x="65" y="0"/>
                    <a:pt x="44" y="2"/>
                  </a:cubicBezTo>
                  <a:cubicBezTo>
                    <a:pt x="0" y="6"/>
                    <a:pt x="0" y="65"/>
                    <a:pt x="27" y="81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2" name="Freeform 102"/>
            <p:cNvSpPr/>
            <p:nvPr userDrawn="1"/>
          </p:nvSpPr>
          <p:spPr bwMode="auto">
            <a:xfrm>
              <a:off x="2225675" y="4100513"/>
              <a:ext cx="122238" cy="146050"/>
            </a:xfrm>
            <a:custGeom>
              <a:avLst/>
              <a:gdLst>
                <a:gd name="T0" fmla="*/ 121 w 121"/>
                <a:gd name="T1" fmla="*/ 97 h 145"/>
                <a:gd name="T2" fmla="*/ 17 w 121"/>
                <a:gd name="T3" fmla="*/ 57 h 145"/>
                <a:gd name="T4" fmla="*/ 63 w 121"/>
                <a:gd name="T5" fmla="*/ 14 h 145"/>
                <a:gd name="T6" fmla="*/ 104 w 121"/>
                <a:gd name="T7" fmla="*/ 52 h 145"/>
                <a:gd name="T8" fmla="*/ 65 w 121"/>
                <a:gd name="T9" fmla="*/ 89 h 145"/>
                <a:gd name="T10" fmla="*/ 44 w 121"/>
                <a:gd name="T11" fmla="*/ 62 h 145"/>
                <a:gd name="T12" fmla="*/ 73 w 121"/>
                <a:gd name="T13" fmla="*/ 38 h 145"/>
                <a:gd name="T14" fmla="*/ 80 w 121"/>
                <a:gd name="T15" fmla="*/ 49 h 145"/>
                <a:gd name="T16" fmla="*/ 67 w 121"/>
                <a:gd name="T17" fmla="*/ 54 h 145"/>
                <a:gd name="T18" fmla="*/ 86 w 121"/>
                <a:gd name="T19" fmla="*/ 57 h 145"/>
                <a:gd name="T20" fmla="*/ 45 w 121"/>
                <a:gd name="T21" fmla="*/ 42 h 145"/>
                <a:gd name="T22" fmla="*/ 34 w 121"/>
                <a:gd name="T23" fmla="*/ 74 h 145"/>
                <a:gd name="T24" fmla="*/ 87 w 121"/>
                <a:gd name="T25" fmla="*/ 93 h 145"/>
                <a:gd name="T26" fmla="*/ 114 w 121"/>
                <a:gd name="T27" fmla="*/ 49 h 145"/>
                <a:gd name="T28" fmla="*/ 79 w 121"/>
                <a:gd name="T29" fmla="*/ 5 h 145"/>
                <a:gd name="T30" fmla="*/ 37 w 121"/>
                <a:gd name="T31" fmla="*/ 8 h 145"/>
                <a:gd name="T32" fmla="*/ 5 w 121"/>
                <a:gd name="T33" fmla="*/ 82 h 145"/>
                <a:gd name="T34" fmla="*/ 121 w 121"/>
                <a:gd name="T35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45">
                  <a:moveTo>
                    <a:pt x="121" y="97"/>
                  </a:moveTo>
                  <a:cubicBezTo>
                    <a:pt x="68" y="132"/>
                    <a:pt x="15" y="113"/>
                    <a:pt x="17" y="57"/>
                  </a:cubicBezTo>
                  <a:cubicBezTo>
                    <a:pt x="19" y="31"/>
                    <a:pt x="46" y="14"/>
                    <a:pt x="63" y="14"/>
                  </a:cubicBezTo>
                  <a:cubicBezTo>
                    <a:pt x="100" y="15"/>
                    <a:pt x="107" y="36"/>
                    <a:pt x="104" y="52"/>
                  </a:cubicBezTo>
                  <a:cubicBezTo>
                    <a:pt x="99" y="80"/>
                    <a:pt x="73" y="89"/>
                    <a:pt x="65" y="89"/>
                  </a:cubicBezTo>
                  <a:cubicBezTo>
                    <a:pt x="59" y="89"/>
                    <a:pt x="38" y="86"/>
                    <a:pt x="44" y="62"/>
                  </a:cubicBezTo>
                  <a:cubicBezTo>
                    <a:pt x="51" y="37"/>
                    <a:pt x="67" y="36"/>
                    <a:pt x="73" y="38"/>
                  </a:cubicBezTo>
                  <a:cubicBezTo>
                    <a:pt x="77" y="39"/>
                    <a:pt x="82" y="43"/>
                    <a:pt x="80" y="49"/>
                  </a:cubicBezTo>
                  <a:cubicBezTo>
                    <a:pt x="77" y="58"/>
                    <a:pt x="69" y="54"/>
                    <a:pt x="67" y="54"/>
                  </a:cubicBezTo>
                  <a:cubicBezTo>
                    <a:pt x="59" y="57"/>
                    <a:pt x="75" y="74"/>
                    <a:pt x="86" y="57"/>
                  </a:cubicBezTo>
                  <a:cubicBezTo>
                    <a:pt x="100" y="34"/>
                    <a:pt x="69" y="14"/>
                    <a:pt x="45" y="42"/>
                  </a:cubicBezTo>
                  <a:cubicBezTo>
                    <a:pt x="41" y="48"/>
                    <a:pt x="34" y="62"/>
                    <a:pt x="34" y="74"/>
                  </a:cubicBezTo>
                  <a:cubicBezTo>
                    <a:pt x="35" y="95"/>
                    <a:pt x="65" y="107"/>
                    <a:pt x="87" y="93"/>
                  </a:cubicBezTo>
                  <a:cubicBezTo>
                    <a:pt x="103" y="84"/>
                    <a:pt x="115" y="63"/>
                    <a:pt x="114" y="49"/>
                  </a:cubicBezTo>
                  <a:cubicBezTo>
                    <a:pt x="113" y="29"/>
                    <a:pt x="106" y="12"/>
                    <a:pt x="79" y="5"/>
                  </a:cubicBezTo>
                  <a:cubicBezTo>
                    <a:pt x="66" y="1"/>
                    <a:pt x="50" y="0"/>
                    <a:pt x="37" y="8"/>
                  </a:cubicBezTo>
                  <a:cubicBezTo>
                    <a:pt x="7" y="27"/>
                    <a:pt x="0" y="52"/>
                    <a:pt x="5" y="82"/>
                  </a:cubicBezTo>
                  <a:cubicBezTo>
                    <a:pt x="16" y="145"/>
                    <a:pt x="101" y="136"/>
                    <a:pt x="121" y="9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3" name="Freeform 103"/>
            <p:cNvSpPr/>
            <p:nvPr userDrawn="1"/>
          </p:nvSpPr>
          <p:spPr bwMode="auto">
            <a:xfrm>
              <a:off x="2070100" y="4041775"/>
              <a:ext cx="117475" cy="100013"/>
            </a:xfrm>
            <a:custGeom>
              <a:avLst/>
              <a:gdLst>
                <a:gd name="T0" fmla="*/ 63 w 116"/>
                <a:gd name="T1" fmla="*/ 98 h 98"/>
                <a:gd name="T2" fmla="*/ 59 w 116"/>
                <a:gd name="T3" fmla="*/ 16 h 98"/>
                <a:gd name="T4" fmla="*/ 102 w 116"/>
                <a:gd name="T5" fmla="*/ 34 h 98"/>
                <a:gd name="T6" fmla="*/ 88 w 116"/>
                <a:gd name="T7" fmla="*/ 73 h 98"/>
                <a:gd name="T8" fmla="*/ 52 w 116"/>
                <a:gd name="T9" fmla="*/ 58 h 98"/>
                <a:gd name="T10" fmla="*/ 64 w 116"/>
                <a:gd name="T11" fmla="*/ 36 h 98"/>
                <a:gd name="T12" fmla="*/ 89 w 116"/>
                <a:gd name="T13" fmla="*/ 48 h 98"/>
                <a:gd name="T14" fmla="*/ 83 w 116"/>
                <a:gd name="T15" fmla="*/ 56 h 98"/>
                <a:gd name="T16" fmla="*/ 75 w 116"/>
                <a:gd name="T17" fmla="*/ 49 h 98"/>
                <a:gd name="T18" fmla="*/ 80 w 116"/>
                <a:gd name="T19" fmla="*/ 62 h 98"/>
                <a:gd name="T20" fmla="*/ 77 w 116"/>
                <a:gd name="T21" fmla="*/ 30 h 98"/>
                <a:gd name="T22" fmla="*/ 53 w 116"/>
                <a:gd name="T23" fmla="*/ 33 h 98"/>
                <a:gd name="T24" fmla="*/ 55 w 116"/>
                <a:gd name="T25" fmla="*/ 74 h 98"/>
                <a:gd name="T26" fmla="*/ 93 w 116"/>
                <a:gd name="T27" fmla="*/ 79 h 98"/>
                <a:gd name="T28" fmla="*/ 113 w 116"/>
                <a:gd name="T29" fmla="*/ 42 h 98"/>
                <a:gd name="T30" fmla="*/ 98 w 116"/>
                <a:gd name="T31" fmla="*/ 14 h 98"/>
                <a:gd name="T32" fmla="*/ 39 w 116"/>
                <a:gd name="T33" fmla="*/ 16 h 98"/>
                <a:gd name="T34" fmla="*/ 63 w 116"/>
                <a:gd name="T3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98">
                  <a:moveTo>
                    <a:pt x="63" y="98"/>
                  </a:moveTo>
                  <a:cubicBezTo>
                    <a:pt x="23" y="73"/>
                    <a:pt x="21" y="32"/>
                    <a:pt x="59" y="16"/>
                  </a:cubicBezTo>
                  <a:cubicBezTo>
                    <a:pt x="77" y="9"/>
                    <a:pt x="97" y="23"/>
                    <a:pt x="102" y="34"/>
                  </a:cubicBezTo>
                  <a:cubicBezTo>
                    <a:pt x="111" y="59"/>
                    <a:pt x="100" y="70"/>
                    <a:pt x="88" y="73"/>
                  </a:cubicBezTo>
                  <a:cubicBezTo>
                    <a:pt x="68" y="79"/>
                    <a:pt x="55" y="63"/>
                    <a:pt x="52" y="58"/>
                  </a:cubicBezTo>
                  <a:cubicBezTo>
                    <a:pt x="50" y="54"/>
                    <a:pt x="46" y="39"/>
                    <a:pt x="64" y="36"/>
                  </a:cubicBezTo>
                  <a:cubicBezTo>
                    <a:pt x="83" y="33"/>
                    <a:pt x="89" y="44"/>
                    <a:pt x="89" y="48"/>
                  </a:cubicBezTo>
                  <a:cubicBezTo>
                    <a:pt x="89" y="51"/>
                    <a:pt x="88" y="56"/>
                    <a:pt x="83" y="56"/>
                  </a:cubicBezTo>
                  <a:cubicBezTo>
                    <a:pt x="76" y="56"/>
                    <a:pt x="76" y="50"/>
                    <a:pt x="75" y="49"/>
                  </a:cubicBezTo>
                  <a:cubicBezTo>
                    <a:pt x="71" y="44"/>
                    <a:pt x="65" y="60"/>
                    <a:pt x="80" y="62"/>
                  </a:cubicBezTo>
                  <a:cubicBezTo>
                    <a:pt x="99" y="65"/>
                    <a:pt x="104" y="37"/>
                    <a:pt x="77" y="30"/>
                  </a:cubicBezTo>
                  <a:cubicBezTo>
                    <a:pt x="73" y="29"/>
                    <a:pt x="61" y="29"/>
                    <a:pt x="53" y="33"/>
                  </a:cubicBezTo>
                  <a:cubicBezTo>
                    <a:pt x="39" y="40"/>
                    <a:pt x="40" y="63"/>
                    <a:pt x="55" y="74"/>
                  </a:cubicBezTo>
                  <a:cubicBezTo>
                    <a:pt x="66" y="82"/>
                    <a:pt x="83" y="84"/>
                    <a:pt x="93" y="79"/>
                  </a:cubicBezTo>
                  <a:cubicBezTo>
                    <a:pt x="106" y="72"/>
                    <a:pt x="116" y="62"/>
                    <a:pt x="113" y="42"/>
                  </a:cubicBezTo>
                  <a:cubicBezTo>
                    <a:pt x="111" y="31"/>
                    <a:pt x="107" y="21"/>
                    <a:pt x="98" y="14"/>
                  </a:cubicBezTo>
                  <a:cubicBezTo>
                    <a:pt x="77" y="0"/>
                    <a:pt x="58" y="3"/>
                    <a:pt x="39" y="16"/>
                  </a:cubicBezTo>
                  <a:cubicBezTo>
                    <a:pt x="0" y="42"/>
                    <a:pt x="30" y="96"/>
                    <a:pt x="63" y="98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104"/>
            <p:cNvSpPr/>
            <p:nvPr userDrawn="1"/>
          </p:nvSpPr>
          <p:spPr bwMode="auto">
            <a:xfrm>
              <a:off x="2217738" y="3925888"/>
              <a:ext cx="85725" cy="71438"/>
            </a:xfrm>
            <a:custGeom>
              <a:avLst/>
              <a:gdLst>
                <a:gd name="T0" fmla="*/ 38 w 84"/>
                <a:gd name="T1" fmla="*/ 0 h 71"/>
                <a:gd name="T2" fmla="*/ 41 w 84"/>
                <a:gd name="T3" fmla="*/ 60 h 71"/>
                <a:gd name="T4" fmla="*/ 11 w 84"/>
                <a:gd name="T5" fmla="*/ 46 h 71"/>
                <a:gd name="T6" fmla="*/ 20 w 84"/>
                <a:gd name="T7" fmla="*/ 18 h 71"/>
                <a:gd name="T8" fmla="*/ 46 w 84"/>
                <a:gd name="T9" fmla="*/ 29 h 71"/>
                <a:gd name="T10" fmla="*/ 37 w 84"/>
                <a:gd name="T11" fmla="*/ 44 h 71"/>
                <a:gd name="T12" fmla="*/ 20 w 84"/>
                <a:gd name="T13" fmla="*/ 36 h 71"/>
                <a:gd name="T14" fmla="*/ 23 w 84"/>
                <a:gd name="T15" fmla="*/ 30 h 71"/>
                <a:gd name="T16" fmla="*/ 29 w 84"/>
                <a:gd name="T17" fmla="*/ 36 h 71"/>
                <a:gd name="T18" fmla="*/ 26 w 84"/>
                <a:gd name="T19" fmla="*/ 26 h 71"/>
                <a:gd name="T20" fmla="*/ 27 w 84"/>
                <a:gd name="T21" fmla="*/ 49 h 71"/>
                <a:gd name="T22" fmla="*/ 46 w 84"/>
                <a:gd name="T23" fmla="*/ 47 h 71"/>
                <a:gd name="T24" fmla="*/ 44 w 84"/>
                <a:gd name="T25" fmla="*/ 17 h 71"/>
                <a:gd name="T26" fmla="*/ 16 w 84"/>
                <a:gd name="T27" fmla="*/ 14 h 71"/>
                <a:gd name="T28" fmla="*/ 3 w 84"/>
                <a:gd name="T29" fmla="*/ 40 h 71"/>
                <a:gd name="T30" fmla="*/ 14 w 84"/>
                <a:gd name="T31" fmla="*/ 60 h 71"/>
                <a:gd name="T32" fmla="*/ 55 w 84"/>
                <a:gd name="T33" fmla="*/ 60 h 71"/>
                <a:gd name="T34" fmla="*/ 38 w 84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1">
                  <a:moveTo>
                    <a:pt x="38" y="0"/>
                  </a:moveTo>
                  <a:cubicBezTo>
                    <a:pt x="66" y="18"/>
                    <a:pt x="69" y="49"/>
                    <a:pt x="41" y="60"/>
                  </a:cubicBezTo>
                  <a:cubicBezTo>
                    <a:pt x="29" y="65"/>
                    <a:pt x="14" y="55"/>
                    <a:pt x="11" y="46"/>
                  </a:cubicBezTo>
                  <a:cubicBezTo>
                    <a:pt x="4" y="28"/>
                    <a:pt x="12" y="20"/>
                    <a:pt x="20" y="18"/>
                  </a:cubicBezTo>
                  <a:cubicBezTo>
                    <a:pt x="35" y="14"/>
                    <a:pt x="44" y="25"/>
                    <a:pt x="46" y="29"/>
                  </a:cubicBezTo>
                  <a:cubicBezTo>
                    <a:pt x="47" y="32"/>
                    <a:pt x="51" y="42"/>
                    <a:pt x="37" y="44"/>
                  </a:cubicBezTo>
                  <a:cubicBezTo>
                    <a:pt x="24" y="47"/>
                    <a:pt x="20" y="39"/>
                    <a:pt x="20" y="36"/>
                  </a:cubicBezTo>
                  <a:cubicBezTo>
                    <a:pt x="20" y="34"/>
                    <a:pt x="21" y="30"/>
                    <a:pt x="23" y="30"/>
                  </a:cubicBezTo>
                  <a:cubicBezTo>
                    <a:pt x="28" y="30"/>
                    <a:pt x="29" y="35"/>
                    <a:pt x="29" y="36"/>
                  </a:cubicBezTo>
                  <a:cubicBezTo>
                    <a:pt x="32" y="39"/>
                    <a:pt x="37" y="28"/>
                    <a:pt x="26" y="26"/>
                  </a:cubicBezTo>
                  <a:cubicBezTo>
                    <a:pt x="13" y="24"/>
                    <a:pt x="10" y="44"/>
                    <a:pt x="27" y="49"/>
                  </a:cubicBezTo>
                  <a:cubicBezTo>
                    <a:pt x="32" y="50"/>
                    <a:pt x="39" y="50"/>
                    <a:pt x="46" y="47"/>
                  </a:cubicBezTo>
                  <a:cubicBezTo>
                    <a:pt x="56" y="42"/>
                    <a:pt x="55" y="25"/>
                    <a:pt x="44" y="17"/>
                  </a:cubicBezTo>
                  <a:cubicBezTo>
                    <a:pt x="36" y="11"/>
                    <a:pt x="23" y="11"/>
                    <a:pt x="16" y="14"/>
                  </a:cubicBezTo>
                  <a:cubicBezTo>
                    <a:pt x="8" y="19"/>
                    <a:pt x="0" y="26"/>
                    <a:pt x="3" y="40"/>
                  </a:cubicBezTo>
                  <a:cubicBezTo>
                    <a:pt x="4" y="48"/>
                    <a:pt x="7" y="55"/>
                    <a:pt x="14" y="60"/>
                  </a:cubicBezTo>
                  <a:cubicBezTo>
                    <a:pt x="29" y="71"/>
                    <a:pt x="42" y="69"/>
                    <a:pt x="55" y="60"/>
                  </a:cubicBezTo>
                  <a:cubicBezTo>
                    <a:pt x="84" y="41"/>
                    <a:pt x="61" y="1"/>
                    <a:pt x="38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5" name="Freeform 105"/>
            <p:cNvSpPr/>
            <p:nvPr userDrawn="1"/>
          </p:nvSpPr>
          <p:spPr bwMode="auto">
            <a:xfrm>
              <a:off x="2290763" y="4306888"/>
              <a:ext cx="26988" cy="26988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5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0"/>
                    <a:pt x="2" y="17"/>
                  </a:cubicBezTo>
                  <a:cubicBezTo>
                    <a:pt x="5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Freeform 106"/>
            <p:cNvSpPr/>
            <p:nvPr userDrawn="1"/>
          </p:nvSpPr>
          <p:spPr bwMode="auto">
            <a:xfrm>
              <a:off x="2133600" y="4232275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6"/>
                    <a:pt x="24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3" y="4"/>
                    <a:pt x="0" y="10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Freeform 107"/>
            <p:cNvSpPr/>
            <p:nvPr userDrawn="1"/>
          </p:nvSpPr>
          <p:spPr bwMode="auto">
            <a:xfrm>
              <a:off x="2316163" y="4014788"/>
              <a:ext cx="26988" cy="26988"/>
            </a:xfrm>
            <a:custGeom>
              <a:avLst/>
              <a:gdLst>
                <a:gd name="T0" fmla="*/ 18 w 27"/>
                <a:gd name="T1" fmla="*/ 25 h 27"/>
                <a:gd name="T2" fmla="*/ 25 w 27"/>
                <a:gd name="T3" fmla="*/ 10 h 27"/>
                <a:gd name="T4" fmla="*/ 10 w 27"/>
                <a:gd name="T5" fmla="*/ 2 h 27"/>
                <a:gd name="T6" fmla="*/ 3 w 27"/>
                <a:gd name="T7" fmla="*/ 18 h 27"/>
                <a:gd name="T8" fmla="*/ 18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8" y="25"/>
                  </a:moveTo>
                  <a:cubicBezTo>
                    <a:pt x="24" y="23"/>
                    <a:pt x="27" y="16"/>
                    <a:pt x="25" y="10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3" y="18"/>
                  </a:cubicBezTo>
                  <a:cubicBezTo>
                    <a:pt x="5" y="24"/>
                    <a:pt x="12" y="27"/>
                    <a:pt x="18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Freeform 108"/>
            <p:cNvSpPr/>
            <p:nvPr userDrawn="1"/>
          </p:nvSpPr>
          <p:spPr bwMode="auto">
            <a:xfrm>
              <a:off x="2386013" y="4133850"/>
              <a:ext cx="25400" cy="25400"/>
            </a:xfrm>
            <a:custGeom>
              <a:avLst/>
              <a:gdLst>
                <a:gd name="T0" fmla="*/ 17 w 26"/>
                <a:gd name="T1" fmla="*/ 24 h 26"/>
                <a:gd name="T2" fmla="*/ 24 w 26"/>
                <a:gd name="T3" fmla="*/ 9 h 26"/>
                <a:gd name="T4" fmla="*/ 10 w 26"/>
                <a:gd name="T5" fmla="*/ 2 h 26"/>
                <a:gd name="T6" fmla="*/ 2 w 26"/>
                <a:gd name="T7" fmla="*/ 16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6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Freeform 109"/>
            <p:cNvSpPr/>
            <p:nvPr userDrawn="1"/>
          </p:nvSpPr>
          <p:spPr bwMode="auto">
            <a:xfrm>
              <a:off x="2093913" y="4443413"/>
              <a:ext cx="28575" cy="28575"/>
            </a:xfrm>
            <a:custGeom>
              <a:avLst/>
              <a:gdLst>
                <a:gd name="T0" fmla="*/ 17 w 27"/>
                <a:gd name="T1" fmla="*/ 26 h 28"/>
                <a:gd name="T2" fmla="*/ 24 w 27"/>
                <a:gd name="T3" fmla="*/ 10 h 28"/>
                <a:gd name="T4" fmla="*/ 10 w 27"/>
                <a:gd name="T5" fmla="*/ 3 h 28"/>
                <a:gd name="T6" fmla="*/ 2 w 27"/>
                <a:gd name="T7" fmla="*/ 18 h 28"/>
                <a:gd name="T8" fmla="*/ 17 w 27"/>
                <a:gd name="T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7" y="26"/>
                  </a:moveTo>
                  <a:cubicBezTo>
                    <a:pt x="23" y="23"/>
                    <a:pt x="27" y="17"/>
                    <a:pt x="24" y="10"/>
                  </a:cubicBezTo>
                  <a:cubicBezTo>
                    <a:pt x="22" y="4"/>
                    <a:pt x="16" y="0"/>
                    <a:pt x="10" y="3"/>
                  </a:cubicBezTo>
                  <a:cubicBezTo>
                    <a:pt x="4" y="5"/>
                    <a:pt x="0" y="12"/>
                    <a:pt x="2" y="18"/>
                  </a:cubicBezTo>
                  <a:cubicBezTo>
                    <a:pt x="5" y="24"/>
                    <a:pt x="11" y="28"/>
                    <a:pt x="17" y="26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Freeform 110"/>
            <p:cNvSpPr/>
            <p:nvPr userDrawn="1"/>
          </p:nvSpPr>
          <p:spPr bwMode="auto">
            <a:xfrm>
              <a:off x="2538413" y="4292600"/>
              <a:ext cx="25400" cy="26988"/>
            </a:xfrm>
            <a:custGeom>
              <a:avLst/>
              <a:gdLst>
                <a:gd name="T0" fmla="*/ 17 w 26"/>
                <a:gd name="T1" fmla="*/ 24 h 26"/>
                <a:gd name="T2" fmla="*/ 25 w 26"/>
                <a:gd name="T3" fmla="*/ 10 h 26"/>
                <a:gd name="T4" fmla="*/ 10 w 26"/>
                <a:gd name="T5" fmla="*/ 2 h 26"/>
                <a:gd name="T6" fmla="*/ 2 w 26"/>
                <a:gd name="T7" fmla="*/ 17 h 26"/>
                <a:gd name="T8" fmla="*/ 17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7" y="24"/>
                  </a:moveTo>
                  <a:cubicBezTo>
                    <a:pt x="23" y="22"/>
                    <a:pt x="26" y="15"/>
                    <a:pt x="25" y="10"/>
                  </a:cubicBezTo>
                  <a:cubicBezTo>
                    <a:pt x="22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1" y="26"/>
                    <a:pt x="17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Freeform 111"/>
            <p:cNvSpPr/>
            <p:nvPr userDrawn="1"/>
          </p:nvSpPr>
          <p:spPr bwMode="auto">
            <a:xfrm>
              <a:off x="2119313" y="3962400"/>
              <a:ext cx="26988" cy="25400"/>
            </a:xfrm>
            <a:custGeom>
              <a:avLst/>
              <a:gdLst>
                <a:gd name="T0" fmla="*/ 18 w 27"/>
                <a:gd name="T1" fmla="*/ 24 h 26"/>
                <a:gd name="T2" fmla="*/ 25 w 27"/>
                <a:gd name="T3" fmla="*/ 9 h 26"/>
                <a:gd name="T4" fmla="*/ 10 w 27"/>
                <a:gd name="T5" fmla="*/ 2 h 26"/>
                <a:gd name="T6" fmla="*/ 2 w 27"/>
                <a:gd name="T7" fmla="*/ 17 h 26"/>
                <a:gd name="T8" fmla="*/ 18 w 2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24"/>
                  </a:moveTo>
                  <a:cubicBezTo>
                    <a:pt x="24" y="22"/>
                    <a:pt x="27" y="16"/>
                    <a:pt x="25" y="9"/>
                  </a:cubicBezTo>
                  <a:cubicBezTo>
                    <a:pt x="23" y="3"/>
                    <a:pt x="16" y="0"/>
                    <a:pt x="10" y="2"/>
                  </a:cubicBezTo>
                  <a:cubicBezTo>
                    <a:pt x="4" y="4"/>
                    <a:pt x="0" y="11"/>
                    <a:pt x="2" y="17"/>
                  </a:cubicBezTo>
                  <a:cubicBezTo>
                    <a:pt x="4" y="23"/>
                    <a:pt x="12" y="26"/>
                    <a:pt x="18" y="24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Freeform 112"/>
            <p:cNvSpPr/>
            <p:nvPr userDrawn="1"/>
          </p:nvSpPr>
          <p:spPr bwMode="auto">
            <a:xfrm>
              <a:off x="2155825" y="3883025"/>
              <a:ext cx="25400" cy="26988"/>
            </a:xfrm>
            <a:custGeom>
              <a:avLst/>
              <a:gdLst>
                <a:gd name="T0" fmla="*/ 17 w 26"/>
                <a:gd name="T1" fmla="*/ 25 h 27"/>
                <a:gd name="T2" fmla="*/ 24 w 26"/>
                <a:gd name="T3" fmla="*/ 9 h 27"/>
                <a:gd name="T4" fmla="*/ 9 w 26"/>
                <a:gd name="T5" fmla="*/ 2 h 27"/>
                <a:gd name="T6" fmla="*/ 2 w 26"/>
                <a:gd name="T7" fmla="*/ 16 h 27"/>
                <a:gd name="T8" fmla="*/ 17 w 26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7" y="25"/>
                  </a:moveTo>
                  <a:cubicBezTo>
                    <a:pt x="23" y="23"/>
                    <a:pt x="26" y="16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0"/>
                    <a:pt x="2" y="16"/>
                  </a:cubicBezTo>
                  <a:cubicBezTo>
                    <a:pt x="4" y="23"/>
                    <a:pt x="11" y="27"/>
                    <a:pt x="17" y="25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Freeform 113"/>
            <p:cNvSpPr/>
            <p:nvPr userDrawn="1"/>
          </p:nvSpPr>
          <p:spPr bwMode="auto">
            <a:xfrm>
              <a:off x="2108200" y="3829050"/>
              <a:ext cx="68263" cy="80963"/>
            </a:xfrm>
            <a:custGeom>
              <a:avLst/>
              <a:gdLst>
                <a:gd name="T0" fmla="*/ 0 w 67"/>
                <a:gd name="T1" fmla="*/ 37 h 80"/>
                <a:gd name="T2" fmla="*/ 58 w 67"/>
                <a:gd name="T3" fmla="*/ 46 h 80"/>
                <a:gd name="T4" fmla="*/ 39 w 67"/>
                <a:gd name="T5" fmla="*/ 73 h 80"/>
                <a:gd name="T6" fmla="*/ 14 w 67"/>
                <a:gd name="T7" fmla="*/ 58 h 80"/>
                <a:gd name="T8" fmla="*/ 30 w 67"/>
                <a:gd name="T9" fmla="*/ 35 h 80"/>
                <a:gd name="T10" fmla="*/ 44 w 67"/>
                <a:gd name="T11" fmla="*/ 46 h 80"/>
                <a:gd name="T12" fmla="*/ 31 w 67"/>
                <a:gd name="T13" fmla="*/ 62 h 80"/>
                <a:gd name="T14" fmla="*/ 26 w 67"/>
                <a:gd name="T15" fmla="*/ 57 h 80"/>
                <a:gd name="T16" fmla="*/ 33 w 67"/>
                <a:gd name="T17" fmla="*/ 53 h 80"/>
                <a:gd name="T18" fmla="*/ 23 w 67"/>
                <a:gd name="T19" fmla="*/ 53 h 80"/>
                <a:gd name="T20" fmla="*/ 45 w 67"/>
                <a:gd name="T21" fmla="*/ 57 h 80"/>
                <a:gd name="T22" fmla="*/ 47 w 67"/>
                <a:gd name="T23" fmla="*/ 39 h 80"/>
                <a:gd name="T24" fmla="*/ 18 w 67"/>
                <a:gd name="T25" fmla="*/ 35 h 80"/>
                <a:gd name="T26" fmla="*/ 9 w 67"/>
                <a:gd name="T27" fmla="*/ 60 h 80"/>
                <a:gd name="T28" fmla="*/ 32 w 67"/>
                <a:gd name="T29" fmla="*/ 80 h 80"/>
                <a:gd name="T30" fmla="*/ 53 w 67"/>
                <a:gd name="T31" fmla="*/ 73 h 80"/>
                <a:gd name="T32" fmla="*/ 61 w 67"/>
                <a:gd name="T33" fmla="*/ 31 h 80"/>
                <a:gd name="T34" fmla="*/ 0 w 67"/>
                <a:gd name="T35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80">
                  <a:moveTo>
                    <a:pt x="0" y="37"/>
                  </a:moveTo>
                  <a:cubicBezTo>
                    <a:pt x="23" y="13"/>
                    <a:pt x="53" y="17"/>
                    <a:pt x="58" y="46"/>
                  </a:cubicBezTo>
                  <a:cubicBezTo>
                    <a:pt x="60" y="59"/>
                    <a:pt x="48" y="71"/>
                    <a:pt x="39" y="73"/>
                  </a:cubicBezTo>
                  <a:cubicBezTo>
                    <a:pt x="21" y="77"/>
                    <a:pt x="15" y="66"/>
                    <a:pt x="14" y="58"/>
                  </a:cubicBezTo>
                  <a:cubicBezTo>
                    <a:pt x="13" y="43"/>
                    <a:pt x="25" y="36"/>
                    <a:pt x="30" y="35"/>
                  </a:cubicBezTo>
                  <a:cubicBezTo>
                    <a:pt x="33" y="34"/>
                    <a:pt x="44" y="33"/>
                    <a:pt x="44" y="46"/>
                  </a:cubicBezTo>
                  <a:cubicBezTo>
                    <a:pt x="43" y="60"/>
                    <a:pt x="36" y="62"/>
                    <a:pt x="31" y="62"/>
                  </a:cubicBezTo>
                  <a:cubicBezTo>
                    <a:pt x="30" y="61"/>
                    <a:pt x="26" y="60"/>
                    <a:pt x="26" y="57"/>
                  </a:cubicBezTo>
                  <a:cubicBezTo>
                    <a:pt x="27" y="52"/>
                    <a:pt x="32" y="53"/>
                    <a:pt x="33" y="53"/>
                  </a:cubicBezTo>
                  <a:cubicBezTo>
                    <a:pt x="36" y="50"/>
                    <a:pt x="27" y="44"/>
                    <a:pt x="23" y="53"/>
                  </a:cubicBezTo>
                  <a:cubicBezTo>
                    <a:pt x="18" y="66"/>
                    <a:pt x="37" y="73"/>
                    <a:pt x="45" y="57"/>
                  </a:cubicBezTo>
                  <a:cubicBezTo>
                    <a:pt x="47" y="53"/>
                    <a:pt x="49" y="45"/>
                    <a:pt x="47" y="39"/>
                  </a:cubicBezTo>
                  <a:cubicBezTo>
                    <a:pt x="44" y="28"/>
                    <a:pt x="28" y="26"/>
                    <a:pt x="18" y="35"/>
                  </a:cubicBezTo>
                  <a:cubicBezTo>
                    <a:pt x="10" y="42"/>
                    <a:pt x="7" y="53"/>
                    <a:pt x="9" y="60"/>
                  </a:cubicBezTo>
                  <a:cubicBezTo>
                    <a:pt x="12" y="70"/>
                    <a:pt x="18" y="79"/>
                    <a:pt x="32" y="80"/>
                  </a:cubicBezTo>
                  <a:cubicBezTo>
                    <a:pt x="40" y="80"/>
                    <a:pt x="48" y="78"/>
                    <a:pt x="53" y="73"/>
                  </a:cubicBezTo>
                  <a:cubicBezTo>
                    <a:pt x="67" y="60"/>
                    <a:pt x="67" y="47"/>
                    <a:pt x="61" y="31"/>
                  </a:cubicBezTo>
                  <a:cubicBezTo>
                    <a:pt x="48" y="0"/>
                    <a:pt x="6" y="15"/>
                    <a:pt x="0" y="37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Freeform 114"/>
            <p:cNvSpPr>
              <a:spLocks noEditPoints="1"/>
            </p:cNvSpPr>
            <p:nvPr userDrawn="1"/>
          </p:nvSpPr>
          <p:spPr bwMode="auto">
            <a:xfrm>
              <a:off x="1870075" y="3505200"/>
              <a:ext cx="363538" cy="341313"/>
            </a:xfrm>
            <a:custGeom>
              <a:avLst/>
              <a:gdLst>
                <a:gd name="T0" fmla="*/ 163 w 359"/>
                <a:gd name="T1" fmla="*/ 187 h 337"/>
                <a:gd name="T2" fmla="*/ 145 w 359"/>
                <a:gd name="T3" fmla="*/ 270 h 337"/>
                <a:gd name="T4" fmla="*/ 234 w 359"/>
                <a:gd name="T5" fmla="*/ 204 h 337"/>
                <a:gd name="T6" fmla="*/ 322 w 359"/>
                <a:gd name="T7" fmla="*/ 226 h 337"/>
                <a:gd name="T8" fmla="*/ 324 w 359"/>
                <a:gd name="T9" fmla="*/ 182 h 337"/>
                <a:gd name="T10" fmla="*/ 266 w 359"/>
                <a:gd name="T11" fmla="*/ 153 h 337"/>
                <a:gd name="T12" fmla="*/ 328 w 359"/>
                <a:gd name="T13" fmla="*/ 121 h 337"/>
                <a:gd name="T14" fmla="*/ 236 w 359"/>
                <a:gd name="T15" fmla="*/ 98 h 337"/>
                <a:gd name="T16" fmla="*/ 170 w 359"/>
                <a:gd name="T17" fmla="*/ 25 h 337"/>
                <a:gd name="T18" fmla="*/ 169 w 359"/>
                <a:gd name="T19" fmla="*/ 110 h 337"/>
                <a:gd name="T20" fmla="*/ 74 w 359"/>
                <a:gd name="T21" fmla="*/ 195 h 337"/>
                <a:gd name="T22" fmla="*/ 163 w 359"/>
                <a:gd name="T23" fmla="*/ 187 h 337"/>
                <a:gd name="T24" fmla="*/ 163 w 359"/>
                <a:gd name="T25" fmla="*/ 187 h 337"/>
                <a:gd name="T26" fmla="*/ 172 w 359"/>
                <a:gd name="T27" fmla="*/ 172 h 337"/>
                <a:gd name="T28" fmla="*/ 175 w 359"/>
                <a:gd name="T29" fmla="*/ 176 h 337"/>
                <a:gd name="T30" fmla="*/ 127 w 359"/>
                <a:gd name="T31" fmla="*/ 192 h 337"/>
                <a:gd name="T32" fmla="*/ 64 w 359"/>
                <a:gd name="T33" fmla="*/ 149 h 337"/>
                <a:gd name="T34" fmla="*/ 157 w 359"/>
                <a:gd name="T35" fmla="*/ 116 h 337"/>
                <a:gd name="T36" fmla="*/ 183 w 359"/>
                <a:gd name="T37" fmla="*/ 140 h 337"/>
                <a:gd name="T38" fmla="*/ 172 w 359"/>
                <a:gd name="T39" fmla="*/ 172 h 337"/>
                <a:gd name="T40" fmla="*/ 172 w 359"/>
                <a:gd name="T41" fmla="*/ 172 h 337"/>
                <a:gd name="T42" fmla="*/ 183 w 359"/>
                <a:gd name="T43" fmla="*/ 181 h 337"/>
                <a:gd name="T44" fmla="*/ 216 w 359"/>
                <a:gd name="T45" fmla="*/ 176 h 337"/>
                <a:gd name="T46" fmla="*/ 189 w 359"/>
                <a:gd name="T47" fmla="*/ 282 h 337"/>
                <a:gd name="T48" fmla="*/ 154 w 359"/>
                <a:gd name="T49" fmla="*/ 248 h 337"/>
                <a:gd name="T50" fmla="*/ 183 w 359"/>
                <a:gd name="T51" fmla="*/ 181 h 337"/>
                <a:gd name="T52" fmla="*/ 183 w 359"/>
                <a:gd name="T53" fmla="*/ 181 h 337"/>
                <a:gd name="T54" fmla="*/ 219 w 359"/>
                <a:gd name="T55" fmla="*/ 175 h 337"/>
                <a:gd name="T56" fmla="*/ 234 w 359"/>
                <a:gd name="T57" fmla="*/ 162 h 337"/>
                <a:gd name="T58" fmla="*/ 309 w 359"/>
                <a:gd name="T59" fmla="*/ 181 h 337"/>
                <a:gd name="T60" fmla="*/ 318 w 359"/>
                <a:gd name="T61" fmla="*/ 216 h 337"/>
                <a:gd name="T62" fmla="*/ 269 w 359"/>
                <a:gd name="T63" fmla="*/ 221 h 337"/>
                <a:gd name="T64" fmla="*/ 225 w 359"/>
                <a:gd name="T65" fmla="*/ 182 h 337"/>
                <a:gd name="T66" fmla="*/ 219 w 359"/>
                <a:gd name="T67" fmla="*/ 175 h 337"/>
                <a:gd name="T68" fmla="*/ 219 w 359"/>
                <a:gd name="T69" fmla="*/ 175 h 337"/>
                <a:gd name="T70" fmla="*/ 239 w 359"/>
                <a:gd name="T71" fmla="*/ 151 h 337"/>
                <a:gd name="T72" fmla="*/ 238 w 359"/>
                <a:gd name="T73" fmla="*/ 137 h 337"/>
                <a:gd name="T74" fmla="*/ 224 w 359"/>
                <a:gd name="T75" fmla="*/ 128 h 337"/>
                <a:gd name="T76" fmla="*/ 265 w 359"/>
                <a:gd name="T77" fmla="*/ 75 h 337"/>
                <a:gd name="T78" fmla="*/ 318 w 359"/>
                <a:gd name="T79" fmla="*/ 115 h 337"/>
                <a:gd name="T80" fmla="*/ 267 w 359"/>
                <a:gd name="T81" fmla="*/ 141 h 337"/>
                <a:gd name="T82" fmla="*/ 239 w 359"/>
                <a:gd name="T83" fmla="*/ 151 h 337"/>
                <a:gd name="T84" fmla="*/ 239 w 359"/>
                <a:gd name="T85" fmla="*/ 151 h 337"/>
                <a:gd name="T86" fmla="*/ 223 w 359"/>
                <a:gd name="T87" fmla="*/ 127 h 337"/>
                <a:gd name="T88" fmla="*/ 194 w 359"/>
                <a:gd name="T89" fmla="*/ 133 h 337"/>
                <a:gd name="T90" fmla="*/ 192 w 359"/>
                <a:gd name="T91" fmla="*/ 134 h 337"/>
                <a:gd name="T92" fmla="*/ 184 w 359"/>
                <a:gd name="T93" fmla="*/ 116 h 337"/>
                <a:gd name="T94" fmla="*/ 169 w 359"/>
                <a:gd name="T95" fmla="*/ 45 h 337"/>
                <a:gd name="T96" fmla="*/ 225 w 359"/>
                <a:gd name="T97" fmla="*/ 58 h 337"/>
                <a:gd name="T98" fmla="*/ 223 w 359"/>
                <a:gd name="T9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37">
                  <a:moveTo>
                    <a:pt x="163" y="187"/>
                  </a:moveTo>
                  <a:cubicBezTo>
                    <a:pt x="155" y="203"/>
                    <a:pt x="135" y="249"/>
                    <a:pt x="145" y="270"/>
                  </a:cubicBezTo>
                  <a:cubicBezTo>
                    <a:pt x="176" y="337"/>
                    <a:pt x="242" y="253"/>
                    <a:pt x="234" y="204"/>
                  </a:cubicBezTo>
                  <a:cubicBezTo>
                    <a:pt x="240" y="209"/>
                    <a:pt x="290" y="261"/>
                    <a:pt x="322" y="226"/>
                  </a:cubicBezTo>
                  <a:cubicBezTo>
                    <a:pt x="333" y="215"/>
                    <a:pt x="335" y="197"/>
                    <a:pt x="324" y="182"/>
                  </a:cubicBezTo>
                  <a:cubicBezTo>
                    <a:pt x="311" y="164"/>
                    <a:pt x="279" y="153"/>
                    <a:pt x="266" y="153"/>
                  </a:cubicBezTo>
                  <a:cubicBezTo>
                    <a:pt x="279" y="146"/>
                    <a:pt x="311" y="144"/>
                    <a:pt x="328" y="121"/>
                  </a:cubicBezTo>
                  <a:cubicBezTo>
                    <a:pt x="359" y="78"/>
                    <a:pt x="287" y="8"/>
                    <a:pt x="236" y="98"/>
                  </a:cubicBezTo>
                  <a:cubicBezTo>
                    <a:pt x="242" y="39"/>
                    <a:pt x="213" y="0"/>
                    <a:pt x="170" y="25"/>
                  </a:cubicBezTo>
                  <a:cubicBezTo>
                    <a:pt x="149" y="38"/>
                    <a:pt x="147" y="86"/>
                    <a:pt x="169" y="110"/>
                  </a:cubicBezTo>
                  <a:cubicBezTo>
                    <a:pt x="96" y="63"/>
                    <a:pt x="0" y="144"/>
                    <a:pt x="74" y="195"/>
                  </a:cubicBezTo>
                  <a:cubicBezTo>
                    <a:pt x="99" y="211"/>
                    <a:pt x="138" y="203"/>
                    <a:pt x="163" y="187"/>
                  </a:cubicBezTo>
                  <a:cubicBezTo>
                    <a:pt x="163" y="187"/>
                    <a:pt x="163" y="187"/>
                    <a:pt x="163" y="187"/>
                  </a:cubicBezTo>
                  <a:close/>
                  <a:moveTo>
                    <a:pt x="172" y="172"/>
                  </a:moveTo>
                  <a:cubicBezTo>
                    <a:pt x="173" y="173"/>
                    <a:pt x="174" y="175"/>
                    <a:pt x="175" y="176"/>
                  </a:cubicBezTo>
                  <a:cubicBezTo>
                    <a:pt x="165" y="178"/>
                    <a:pt x="149" y="188"/>
                    <a:pt x="127" y="192"/>
                  </a:cubicBezTo>
                  <a:cubicBezTo>
                    <a:pt x="108" y="196"/>
                    <a:pt x="67" y="199"/>
                    <a:pt x="64" y="149"/>
                  </a:cubicBezTo>
                  <a:cubicBezTo>
                    <a:pt x="62" y="121"/>
                    <a:pt x="101" y="91"/>
                    <a:pt x="157" y="116"/>
                  </a:cubicBezTo>
                  <a:cubicBezTo>
                    <a:pt x="167" y="122"/>
                    <a:pt x="177" y="130"/>
                    <a:pt x="183" y="140"/>
                  </a:cubicBezTo>
                  <a:cubicBezTo>
                    <a:pt x="172" y="150"/>
                    <a:pt x="167" y="16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lose/>
                  <a:moveTo>
                    <a:pt x="183" y="181"/>
                  </a:moveTo>
                  <a:cubicBezTo>
                    <a:pt x="192" y="184"/>
                    <a:pt x="204" y="182"/>
                    <a:pt x="216" y="176"/>
                  </a:cubicBezTo>
                  <a:cubicBezTo>
                    <a:pt x="232" y="214"/>
                    <a:pt x="226" y="263"/>
                    <a:pt x="189" y="282"/>
                  </a:cubicBezTo>
                  <a:cubicBezTo>
                    <a:pt x="166" y="294"/>
                    <a:pt x="152" y="273"/>
                    <a:pt x="154" y="248"/>
                  </a:cubicBezTo>
                  <a:cubicBezTo>
                    <a:pt x="156" y="223"/>
                    <a:pt x="173" y="192"/>
                    <a:pt x="183" y="181"/>
                  </a:cubicBezTo>
                  <a:cubicBezTo>
                    <a:pt x="183" y="181"/>
                    <a:pt x="183" y="181"/>
                    <a:pt x="183" y="181"/>
                  </a:cubicBezTo>
                  <a:close/>
                  <a:moveTo>
                    <a:pt x="219" y="175"/>
                  </a:moveTo>
                  <a:cubicBezTo>
                    <a:pt x="225" y="171"/>
                    <a:pt x="231" y="167"/>
                    <a:pt x="234" y="162"/>
                  </a:cubicBezTo>
                  <a:cubicBezTo>
                    <a:pt x="256" y="157"/>
                    <a:pt x="284" y="164"/>
                    <a:pt x="309" y="181"/>
                  </a:cubicBezTo>
                  <a:cubicBezTo>
                    <a:pt x="324" y="192"/>
                    <a:pt x="322" y="208"/>
                    <a:pt x="318" y="216"/>
                  </a:cubicBezTo>
                  <a:cubicBezTo>
                    <a:pt x="312" y="230"/>
                    <a:pt x="290" y="230"/>
                    <a:pt x="269" y="221"/>
                  </a:cubicBezTo>
                  <a:cubicBezTo>
                    <a:pt x="251" y="212"/>
                    <a:pt x="237" y="200"/>
                    <a:pt x="225" y="182"/>
                  </a:cubicBezTo>
                  <a:cubicBezTo>
                    <a:pt x="224" y="180"/>
                    <a:pt x="221" y="177"/>
                    <a:pt x="219" y="175"/>
                  </a:cubicBezTo>
                  <a:cubicBezTo>
                    <a:pt x="219" y="175"/>
                    <a:pt x="219" y="175"/>
                    <a:pt x="219" y="175"/>
                  </a:cubicBezTo>
                  <a:close/>
                  <a:moveTo>
                    <a:pt x="239" y="151"/>
                  </a:moveTo>
                  <a:cubicBezTo>
                    <a:pt x="241" y="146"/>
                    <a:pt x="240" y="141"/>
                    <a:pt x="238" y="137"/>
                  </a:cubicBezTo>
                  <a:cubicBezTo>
                    <a:pt x="235" y="132"/>
                    <a:pt x="230" y="129"/>
                    <a:pt x="224" y="128"/>
                  </a:cubicBezTo>
                  <a:cubicBezTo>
                    <a:pt x="234" y="112"/>
                    <a:pt x="244" y="93"/>
                    <a:pt x="265" y="75"/>
                  </a:cubicBezTo>
                  <a:cubicBezTo>
                    <a:pt x="303" y="44"/>
                    <a:pt x="342" y="87"/>
                    <a:pt x="318" y="115"/>
                  </a:cubicBezTo>
                  <a:cubicBezTo>
                    <a:pt x="306" y="131"/>
                    <a:pt x="286" y="136"/>
                    <a:pt x="267" y="141"/>
                  </a:cubicBezTo>
                  <a:cubicBezTo>
                    <a:pt x="257" y="144"/>
                    <a:pt x="247" y="148"/>
                    <a:pt x="239" y="151"/>
                  </a:cubicBezTo>
                  <a:cubicBezTo>
                    <a:pt x="239" y="151"/>
                    <a:pt x="239" y="151"/>
                    <a:pt x="239" y="151"/>
                  </a:cubicBezTo>
                  <a:close/>
                  <a:moveTo>
                    <a:pt x="223" y="127"/>
                  </a:moveTo>
                  <a:cubicBezTo>
                    <a:pt x="214" y="126"/>
                    <a:pt x="204" y="128"/>
                    <a:pt x="194" y="133"/>
                  </a:cubicBezTo>
                  <a:cubicBezTo>
                    <a:pt x="193" y="133"/>
                    <a:pt x="192" y="134"/>
                    <a:pt x="192" y="134"/>
                  </a:cubicBezTo>
                  <a:cubicBezTo>
                    <a:pt x="190" y="129"/>
                    <a:pt x="187" y="123"/>
                    <a:pt x="184" y="116"/>
                  </a:cubicBezTo>
                  <a:cubicBezTo>
                    <a:pt x="172" y="94"/>
                    <a:pt x="159" y="79"/>
                    <a:pt x="169" y="45"/>
                  </a:cubicBezTo>
                  <a:cubicBezTo>
                    <a:pt x="175" y="27"/>
                    <a:pt x="218" y="18"/>
                    <a:pt x="225" y="58"/>
                  </a:cubicBezTo>
                  <a:cubicBezTo>
                    <a:pt x="231" y="85"/>
                    <a:pt x="230" y="102"/>
                    <a:pt x="223" y="12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5" name="Freeform 409"/>
          <p:cNvSpPr/>
          <p:nvPr/>
        </p:nvSpPr>
        <p:spPr bwMode="auto">
          <a:xfrm>
            <a:off x="4279452" y="285774"/>
            <a:ext cx="296862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4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5 w 158"/>
              <a:gd name="T13" fmla="*/ 74 h 159"/>
              <a:gd name="T14" fmla="*/ 42 w 158"/>
              <a:gd name="T15" fmla="*/ 33 h 159"/>
              <a:gd name="T16" fmla="*/ 90 w 158"/>
              <a:gd name="T17" fmla="*/ 27 h 159"/>
              <a:gd name="T18" fmla="*/ 125 w 158"/>
              <a:gd name="T19" fmla="*/ 57 h 159"/>
              <a:gd name="T20" fmla="*/ 124 w 158"/>
              <a:gd name="T21" fmla="*/ 101 h 159"/>
              <a:gd name="T22" fmla="*/ 52 w 158"/>
              <a:gd name="T23" fmla="*/ 123 h 159"/>
              <a:gd name="T24" fmla="*/ 49 w 158"/>
              <a:gd name="T25" fmla="*/ 59 h 159"/>
              <a:gd name="T26" fmla="*/ 81 w 158"/>
              <a:gd name="T27" fmla="*/ 55 h 159"/>
              <a:gd name="T28" fmla="*/ 97 w 158"/>
              <a:gd name="T29" fmla="*/ 77 h 159"/>
              <a:gd name="T30" fmla="*/ 90 w 158"/>
              <a:gd name="T31" fmla="*/ 101 h 159"/>
              <a:gd name="T32" fmla="*/ 70 w 158"/>
              <a:gd name="T33" fmla="*/ 104 h 159"/>
              <a:gd name="T34" fmla="*/ 56 w 158"/>
              <a:gd name="T35" fmla="*/ 96 h 159"/>
              <a:gd name="T36" fmla="*/ 57 w 158"/>
              <a:gd name="T37" fmla="*/ 84 h 159"/>
              <a:gd name="T38" fmla="*/ 64 w 158"/>
              <a:gd name="T39" fmla="*/ 77 h 159"/>
              <a:gd name="T40" fmla="*/ 59 w 158"/>
              <a:gd name="T41" fmla="*/ 85 h 159"/>
              <a:gd name="T42" fmla="*/ 59 w 158"/>
              <a:gd name="T43" fmla="*/ 95 h 159"/>
              <a:gd name="T44" fmla="*/ 71 w 158"/>
              <a:gd name="T45" fmla="*/ 101 h 159"/>
              <a:gd name="T46" fmla="*/ 92 w 158"/>
              <a:gd name="T47" fmla="*/ 78 h 159"/>
              <a:gd name="T48" fmla="*/ 78 w 158"/>
              <a:gd name="T49" fmla="*/ 61 h 159"/>
              <a:gd name="T50" fmla="*/ 53 w 158"/>
              <a:gd name="T51" fmla="*/ 65 h 159"/>
              <a:gd name="T52" fmla="*/ 56 w 158"/>
              <a:gd name="T53" fmla="*/ 116 h 159"/>
              <a:gd name="T54" fmla="*/ 116 w 158"/>
              <a:gd name="T55" fmla="*/ 98 h 159"/>
              <a:gd name="T56" fmla="*/ 87 w 158"/>
              <a:gd name="T57" fmla="*/ 36 h 159"/>
              <a:gd name="T58" fmla="*/ 24 w 158"/>
              <a:gd name="T59" fmla="*/ 76 h 159"/>
              <a:gd name="T60" fmla="*/ 64 w 158"/>
              <a:gd name="T61" fmla="*/ 141 h 159"/>
              <a:gd name="T62" fmla="*/ 132 w 158"/>
              <a:gd name="T63" fmla="*/ 111 h 159"/>
              <a:gd name="T64" fmla="*/ 135 w 158"/>
              <a:gd name="T65" fmla="*/ 42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4"/>
                  <a:pt x="14" y="30"/>
                  <a:pt x="27" y="18"/>
                </a:cubicBezTo>
                <a:cubicBezTo>
                  <a:pt x="40" y="7"/>
                  <a:pt x="60" y="0"/>
                  <a:pt x="82" y="4"/>
                </a:cubicBezTo>
                <a:cubicBezTo>
                  <a:pt x="103" y="7"/>
                  <a:pt x="126" y="17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4"/>
                  <a:pt x="7" y="108"/>
                  <a:pt x="15" y="74"/>
                </a:cubicBezTo>
                <a:cubicBezTo>
                  <a:pt x="18" y="57"/>
                  <a:pt x="27" y="41"/>
                  <a:pt x="42" y="33"/>
                </a:cubicBezTo>
                <a:cubicBezTo>
                  <a:pt x="57" y="24"/>
                  <a:pt x="74" y="23"/>
                  <a:pt x="90" y="27"/>
                </a:cubicBezTo>
                <a:cubicBezTo>
                  <a:pt x="105" y="31"/>
                  <a:pt x="120" y="41"/>
                  <a:pt x="125" y="57"/>
                </a:cubicBezTo>
                <a:cubicBezTo>
                  <a:pt x="130" y="72"/>
                  <a:pt x="130" y="88"/>
                  <a:pt x="124" y="101"/>
                </a:cubicBezTo>
                <a:cubicBezTo>
                  <a:pt x="112" y="131"/>
                  <a:pt x="74" y="137"/>
                  <a:pt x="52" y="123"/>
                </a:cubicBezTo>
                <a:cubicBezTo>
                  <a:pt x="29" y="108"/>
                  <a:pt x="27" y="71"/>
                  <a:pt x="49" y="59"/>
                </a:cubicBezTo>
                <a:cubicBezTo>
                  <a:pt x="59" y="54"/>
                  <a:pt x="70" y="51"/>
                  <a:pt x="81" y="55"/>
                </a:cubicBezTo>
                <a:cubicBezTo>
                  <a:pt x="91" y="59"/>
                  <a:pt x="96" y="69"/>
                  <a:pt x="97" y="77"/>
                </a:cubicBezTo>
                <a:cubicBezTo>
                  <a:pt x="99" y="86"/>
                  <a:pt x="97" y="96"/>
                  <a:pt x="90" y="101"/>
                </a:cubicBezTo>
                <a:cubicBezTo>
                  <a:pt x="84" y="106"/>
                  <a:pt x="76" y="106"/>
                  <a:pt x="70" y="104"/>
                </a:cubicBezTo>
                <a:cubicBezTo>
                  <a:pt x="64" y="103"/>
                  <a:pt x="59" y="101"/>
                  <a:pt x="56" y="96"/>
                </a:cubicBezTo>
                <a:cubicBezTo>
                  <a:pt x="54" y="91"/>
                  <a:pt x="56" y="87"/>
                  <a:pt x="57" y="84"/>
                </a:cubicBezTo>
                <a:cubicBezTo>
                  <a:pt x="61" y="79"/>
                  <a:pt x="64" y="77"/>
                  <a:pt x="64" y="77"/>
                </a:cubicBezTo>
                <a:cubicBezTo>
                  <a:pt x="64" y="78"/>
                  <a:pt x="62" y="80"/>
                  <a:pt x="59" y="85"/>
                </a:cubicBezTo>
                <a:cubicBezTo>
                  <a:pt x="58" y="88"/>
                  <a:pt x="57" y="91"/>
                  <a:pt x="59" y="95"/>
                </a:cubicBezTo>
                <a:cubicBezTo>
                  <a:pt x="61" y="98"/>
                  <a:pt x="65" y="100"/>
                  <a:pt x="71" y="101"/>
                </a:cubicBezTo>
                <a:cubicBezTo>
                  <a:pt x="82" y="104"/>
                  <a:pt x="97" y="95"/>
                  <a:pt x="92" y="78"/>
                </a:cubicBezTo>
                <a:cubicBezTo>
                  <a:pt x="90" y="71"/>
                  <a:pt x="86" y="63"/>
                  <a:pt x="78" y="61"/>
                </a:cubicBezTo>
                <a:cubicBezTo>
                  <a:pt x="71" y="58"/>
                  <a:pt x="61" y="60"/>
                  <a:pt x="53" y="65"/>
                </a:cubicBezTo>
                <a:cubicBezTo>
                  <a:pt x="35" y="74"/>
                  <a:pt x="37" y="104"/>
                  <a:pt x="56" y="116"/>
                </a:cubicBezTo>
                <a:cubicBezTo>
                  <a:pt x="74" y="127"/>
                  <a:pt x="107" y="122"/>
                  <a:pt x="116" y="98"/>
                </a:cubicBezTo>
                <a:cubicBezTo>
                  <a:pt x="126" y="75"/>
                  <a:pt x="116" y="41"/>
                  <a:pt x="87" y="36"/>
                </a:cubicBezTo>
                <a:cubicBezTo>
                  <a:pt x="60" y="28"/>
                  <a:pt x="28" y="45"/>
                  <a:pt x="24" y="76"/>
                </a:cubicBezTo>
                <a:cubicBezTo>
                  <a:pt x="18" y="105"/>
                  <a:pt x="37" y="135"/>
                  <a:pt x="64" y="141"/>
                </a:cubicBezTo>
                <a:cubicBezTo>
                  <a:pt x="92" y="149"/>
                  <a:pt x="119" y="133"/>
                  <a:pt x="132" y="111"/>
                </a:cubicBezTo>
                <a:cubicBezTo>
                  <a:pt x="146" y="89"/>
                  <a:pt x="149" y="60"/>
                  <a:pt x="135" y="42"/>
                </a:cubicBezTo>
                <a:cubicBezTo>
                  <a:pt x="122" y="24"/>
                  <a:pt x="100" y="13"/>
                  <a:pt x="81" y="10"/>
                </a:cubicBezTo>
                <a:cubicBezTo>
                  <a:pt x="61" y="7"/>
                  <a:pt x="42" y="12"/>
                  <a:pt x="30" y="22"/>
                </a:cubicBezTo>
                <a:cubicBezTo>
                  <a:pt x="18" y="32"/>
                  <a:pt x="12" y="46"/>
                  <a:pt x="9" y="56"/>
                </a:cubicBezTo>
                <a:cubicBezTo>
                  <a:pt x="3" y="78"/>
                  <a:pt x="4" y="92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BA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6" name="Freeform 145"/>
          <p:cNvSpPr>
            <a:spLocks noEditPoints="1"/>
          </p:cNvSpPr>
          <p:nvPr/>
        </p:nvSpPr>
        <p:spPr bwMode="auto">
          <a:xfrm>
            <a:off x="7167815" y="54793"/>
            <a:ext cx="587375" cy="509588"/>
          </a:xfrm>
          <a:custGeom>
            <a:avLst/>
            <a:gdLst>
              <a:gd name="T0" fmla="*/ 267 w 579"/>
              <a:gd name="T1" fmla="*/ 190 h 501"/>
              <a:gd name="T2" fmla="*/ 94 w 579"/>
              <a:gd name="T3" fmla="*/ 118 h 501"/>
              <a:gd name="T4" fmla="*/ 8 w 579"/>
              <a:gd name="T5" fmla="*/ 220 h 501"/>
              <a:gd name="T6" fmla="*/ 142 w 579"/>
              <a:gd name="T7" fmla="*/ 382 h 501"/>
              <a:gd name="T8" fmla="*/ 342 w 579"/>
              <a:gd name="T9" fmla="*/ 501 h 501"/>
              <a:gd name="T10" fmla="*/ 543 w 579"/>
              <a:gd name="T11" fmla="*/ 125 h 501"/>
              <a:gd name="T12" fmla="*/ 400 w 579"/>
              <a:gd name="T13" fmla="*/ 19 h 501"/>
              <a:gd name="T14" fmla="*/ 267 w 579"/>
              <a:gd name="T15" fmla="*/ 190 h 501"/>
              <a:gd name="T16" fmla="*/ 267 w 579"/>
              <a:gd name="T17" fmla="*/ 190 h 501"/>
              <a:gd name="T18" fmla="*/ 271 w 579"/>
              <a:gd name="T19" fmla="*/ 219 h 501"/>
              <a:gd name="T20" fmla="*/ 384 w 579"/>
              <a:gd name="T21" fmla="*/ 56 h 501"/>
              <a:gd name="T22" fmla="*/ 510 w 579"/>
              <a:gd name="T23" fmla="*/ 119 h 501"/>
              <a:gd name="T24" fmla="*/ 325 w 579"/>
              <a:gd name="T25" fmla="*/ 442 h 501"/>
              <a:gd name="T26" fmla="*/ 74 w 579"/>
              <a:gd name="T27" fmla="*/ 284 h 501"/>
              <a:gd name="T28" fmla="*/ 199 w 579"/>
              <a:gd name="T29" fmla="*/ 176 h 501"/>
              <a:gd name="T30" fmla="*/ 271 w 579"/>
              <a:gd name="T31" fmla="*/ 21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9" h="501">
                <a:moveTo>
                  <a:pt x="267" y="190"/>
                </a:moveTo>
                <a:cubicBezTo>
                  <a:pt x="235" y="145"/>
                  <a:pt x="150" y="104"/>
                  <a:pt x="94" y="118"/>
                </a:cubicBezTo>
                <a:cubicBezTo>
                  <a:pt x="56" y="127"/>
                  <a:pt x="0" y="178"/>
                  <a:pt x="8" y="220"/>
                </a:cubicBezTo>
                <a:cubicBezTo>
                  <a:pt x="17" y="274"/>
                  <a:pt x="94" y="358"/>
                  <a:pt x="142" y="382"/>
                </a:cubicBezTo>
                <a:cubicBezTo>
                  <a:pt x="203" y="413"/>
                  <a:pt x="302" y="444"/>
                  <a:pt x="342" y="501"/>
                </a:cubicBezTo>
                <a:cubicBezTo>
                  <a:pt x="305" y="351"/>
                  <a:pt x="579" y="278"/>
                  <a:pt x="543" y="125"/>
                </a:cubicBezTo>
                <a:cubicBezTo>
                  <a:pt x="526" y="54"/>
                  <a:pt x="476" y="0"/>
                  <a:pt x="400" y="19"/>
                </a:cubicBezTo>
                <a:cubicBezTo>
                  <a:pt x="338" y="33"/>
                  <a:pt x="285" y="141"/>
                  <a:pt x="267" y="190"/>
                </a:cubicBezTo>
                <a:cubicBezTo>
                  <a:pt x="267" y="190"/>
                  <a:pt x="267" y="190"/>
                  <a:pt x="267" y="190"/>
                </a:cubicBezTo>
                <a:close/>
                <a:moveTo>
                  <a:pt x="271" y="219"/>
                </a:moveTo>
                <a:cubicBezTo>
                  <a:pt x="289" y="173"/>
                  <a:pt x="341" y="84"/>
                  <a:pt x="384" y="56"/>
                </a:cubicBezTo>
                <a:cubicBezTo>
                  <a:pt x="439" y="19"/>
                  <a:pt x="496" y="61"/>
                  <a:pt x="510" y="119"/>
                </a:cubicBezTo>
                <a:cubicBezTo>
                  <a:pt x="538" y="239"/>
                  <a:pt x="338" y="326"/>
                  <a:pt x="325" y="442"/>
                </a:cubicBezTo>
                <a:cubicBezTo>
                  <a:pt x="264" y="370"/>
                  <a:pt x="138" y="372"/>
                  <a:pt x="74" y="284"/>
                </a:cubicBezTo>
                <a:cubicBezTo>
                  <a:pt x="3" y="185"/>
                  <a:pt x="115" y="121"/>
                  <a:pt x="199" y="176"/>
                </a:cubicBezTo>
                <a:cubicBezTo>
                  <a:pt x="213" y="186"/>
                  <a:pt x="257" y="216"/>
                  <a:pt x="271" y="21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77" name="组合 276"/>
          <p:cNvGrpSpPr/>
          <p:nvPr/>
        </p:nvGrpSpPr>
        <p:grpSpPr>
          <a:xfrm>
            <a:off x="1764238" y="4665"/>
            <a:ext cx="533400" cy="550862"/>
            <a:chOff x="7569338" y="4318279"/>
            <a:chExt cx="533400" cy="550862"/>
          </a:xfrm>
        </p:grpSpPr>
        <p:sp>
          <p:nvSpPr>
            <p:cNvPr id="278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9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0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6588224" y="54793"/>
            <a:ext cx="533400" cy="550862"/>
            <a:chOff x="7569338" y="4318279"/>
            <a:chExt cx="533400" cy="550862"/>
          </a:xfrm>
          <a:solidFill>
            <a:schemeClr val="accent6">
              <a:lumMod val="75000"/>
            </a:schemeClr>
          </a:solidFill>
        </p:grpSpPr>
        <p:sp>
          <p:nvSpPr>
            <p:cNvPr id="290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9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1" name="Freeform 395"/>
          <p:cNvSpPr/>
          <p:nvPr/>
        </p:nvSpPr>
        <p:spPr bwMode="auto">
          <a:xfrm>
            <a:off x="425618" y="302531"/>
            <a:ext cx="292100" cy="212725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2" name="Freeform 395"/>
          <p:cNvSpPr/>
          <p:nvPr/>
        </p:nvSpPr>
        <p:spPr bwMode="auto">
          <a:xfrm>
            <a:off x="7607755" y="386580"/>
            <a:ext cx="292100" cy="212725"/>
          </a:xfrm>
          <a:custGeom>
            <a:avLst/>
            <a:gdLst>
              <a:gd name="T0" fmla="*/ 52 w 123"/>
              <a:gd name="T1" fmla="*/ 90 h 90"/>
              <a:gd name="T2" fmla="*/ 37 w 123"/>
              <a:gd name="T3" fmla="*/ 15 h 90"/>
              <a:gd name="T4" fmla="*/ 61 w 123"/>
              <a:gd name="T5" fmla="*/ 54 h 90"/>
              <a:gd name="T6" fmla="*/ 102 w 123"/>
              <a:gd name="T7" fmla="*/ 44 h 90"/>
              <a:gd name="T8" fmla="*/ 52 w 12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90">
                <a:moveTo>
                  <a:pt x="52" y="90"/>
                </a:moveTo>
                <a:cubicBezTo>
                  <a:pt x="52" y="90"/>
                  <a:pt x="0" y="33"/>
                  <a:pt x="37" y="15"/>
                </a:cubicBezTo>
                <a:cubicBezTo>
                  <a:pt x="68" y="0"/>
                  <a:pt x="61" y="54"/>
                  <a:pt x="61" y="54"/>
                </a:cubicBezTo>
                <a:cubicBezTo>
                  <a:pt x="61" y="54"/>
                  <a:pt x="87" y="23"/>
                  <a:pt x="102" y="44"/>
                </a:cubicBezTo>
                <a:cubicBezTo>
                  <a:pt x="123" y="76"/>
                  <a:pt x="52" y="90"/>
                  <a:pt x="52" y="90"/>
                </a:cubicBezTo>
                <a:close/>
              </a:path>
            </a:pathLst>
          </a:custGeom>
          <a:solidFill>
            <a:srgbClr val="FF60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3" name="Freeform 502"/>
          <p:cNvSpPr/>
          <p:nvPr/>
        </p:nvSpPr>
        <p:spPr bwMode="auto">
          <a:xfrm>
            <a:off x="5349436" y="4569815"/>
            <a:ext cx="490489" cy="444501"/>
          </a:xfrm>
          <a:custGeom>
            <a:avLst/>
            <a:gdLst>
              <a:gd name="T0" fmla="*/ 7 w 32"/>
              <a:gd name="T1" fmla="*/ 29 h 29"/>
              <a:gd name="T2" fmla="*/ 8 w 32"/>
              <a:gd name="T3" fmla="*/ 19 h 29"/>
              <a:gd name="T4" fmla="*/ 0 w 32"/>
              <a:gd name="T5" fmla="*/ 12 h 29"/>
              <a:gd name="T6" fmla="*/ 10 w 32"/>
              <a:gd name="T7" fmla="*/ 9 h 29"/>
              <a:gd name="T8" fmla="*/ 15 w 32"/>
              <a:gd name="T9" fmla="*/ 0 h 29"/>
              <a:gd name="T10" fmla="*/ 21 w 32"/>
              <a:gd name="T11" fmla="*/ 9 h 29"/>
              <a:gd name="T12" fmla="*/ 32 w 32"/>
              <a:gd name="T13" fmla="*/ 10 h 29"/>
              <a:gd name="T14" fmla="*/ 25 w 32"/>
              <a:gd name="T15" fmla="*/ 19 h 29"/>
              <a:gd name="T16" fmla="*/ 27 w 32"/>
              <a:gd name="T17" fmla="*/ 29 h 29"/>
              <a:gd name="T18" fmla="*/ 16 w 32"/>
              <a:gd name="T19" fmla="*/ 25 h 29"/>
              <a:gd name="T20" fmla="*/ 7 w 32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29">
                <a:moveTo>
                  <a:pt x="7" y="29"/>
                </a:moveTo>
                <a:lnTo>
                  <a:pt x="8" y="19"/>
                </a:lnTo>
                <a:lnTo>
                  <a:pt x="0" y="12"/>
                </a:lnTo>
                <a:lnTo>
                  <a:pt x="10" y="9"/>
                </a:lnTo>
                <a:lnTo>
                  <a:pt x="15" y="0"/>
                </a:lnTo>
                <a:lnTo>
                  <a:pt x="21" y="9"/>
                </a:lnTo>
                <a:lnTo>
                  <a:pt x="32" y="10"/>
                </a:lnTo>
                <a:lnTo>
                  <a:pt x="25" y="19"/>
                </a:lnTo>
                <a:lnTo>
                  <a:pt x="27" y="29"/>
                </a:lnTo>
                <a:lnTo>
                  <a:pt x="16" y="25"/>
                </a:lnTo>
                <a:lnTo>
                  <a:pt x="7" y="29"/>
                </a:lnTo>
                <a:close/>
              </a:path>
            </a:pathLst>
          </a:custGeom>
          <a:solidFill>
            <a:srgbClr val="74D89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4" name="Freeform 508"/>
          <p:cNvSpPr/>
          <p:nvPr/>
        </p:nvSpPr>
        <p:spPr bwMode="auto">
          <a:xfrm>
            <a:off x="5065016" y="4274540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A4D8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05" name="组合 304"/>
          <p:cNvGrpSpPr/>
          <p:nvPr/>
        </p:nvGrpSpPr>
        <p:grpSpPr>
          <a:xfrm rot="692419">
            <a:off x="715058" y="4328376"/>
            <a:ext cx="426804" cy="716281"/>
            <a:chOff x="3148013" y="1060450"/>
            <a:chExt cx="685800" cy="1150939"/>
          </a:xfrm>
        </p:grpSpPr>
        <p:sp>
          <p:nvSpPr>
            <p:cNvPr id="306" name="Freeform 258"/>
            <p:cNvSpPr/>
            <p:nvPr userDrawn="1"/>
          </p:nvSpPr>
          <p:spPr bwMode="auto">
            <a:xfrm>
              <a:off x="3213100" y="1955801"/>
              <a:ext cx="260350" cy="171450"/>
            </a:xfrm>
            <a:custGeom>
              <a:avLst/>
              <a:gdLst>
                <a:gd name="T0" fmla="*/ 3 w 258"/>
                <a:gd name="T1" fmla="*/ 0 h 168"/>
                <a:gd name="T2" fmla="*/ 258 w 258"/>
                <a:gd name="T3" fmla="*/ 154 h 168"/>
                <a:gd name="T4" fmla="*/ 221 w 258"/>
                <a:gd name="T5" fmla="*/ 168 h 168"/>
                <a:gd name="T6" fmla="*/ 0 w 258"/>
                <a:gd name="T7" fmla="*/ 34 h 168"/>
                <a:gd name="T8" fmla="*/ 3 w 25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68">
                  <a:moveTo>
                    <a:pt x="3" y="0"/>
                  </a:moveTo>
                  <a:cubicBezTo>
                    <a:pt x="83" y="48"/>
                    <a:pt x="169" y="101"/>
                    <a:pt x="258" y="154"/>
                  </a:cubicBezTo>
                  <a:cubicBezTo>
                    <a:pt x="246" y="159"/>
                    <a:pt x="234" y="164"/>
                    <a:pt x="221" y="168"/>
                  </a:cubicBezTo>
                  <a:cubicBezTo>
                    <a:pt x="147" y="124"/>
                    <a:pt x="74" y="78"/>
                    <a:pt x="0" y="34"/>
                  </a:cubicBezTo>
                  <a:cubicBezTo>
                    <a:pt x="1" y="23"/>
                    <a:pt x="1" y="11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Freeform 259"/>
            <p:cNvSpPr/>
            <p:nvPr userDrawn="1"/>
          </p:nvSpPr>
          <p:spPr bwMode="auto">
            <a:xfrm>
              <a:off x="3214688" y="1919288"/>
              <a:ext cx="298450" cy="196850"/>
            </a:xfrm>
            <a:custGeom>
              <a:avLst/>
              <a:gdLst>
                <a:gd name="T0" fmla="*/ 2 w 295"/>
                <a:gd name="T1" fmla="*/ 0 h 194"/>
                <a:gd name="T2" fmla="*/ 295 w 295"/>
                <a:gd name="T3" fmla="*/ 176 h 194"/>
                <a:gd name="T4" fmla="*/ 249 w 295"/>
                <a:gd name="T5" fmla="*/ 194 h 194"/>
                <a:gd name="T6" fmla="*/ 0 w 295"/>
                <a:gd name="T7" fmla="*/ 41 h 194"/>
                <a:gd name="T8" fmla="*/ 2 w 295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94">
                  <a:moveTo>
                    <a:pt x="2" y="0"/>
                  </a:moveTo>
                  <a:cubicBezTo>
                    <a:pt x="93" y="55"/>
                    <a:pt x="193" y="116"/>
                    <a:pt x="295" y="176"/>
                  </a:cubicBezTo>
                  <a:cubicBezTo>
                    <a:pt x="280" y="182"/>
                    <a:pt x="264" y="187"/>
                    <a:pt x="249" y="194"/>
                  </a:cubicBezTo>
                  <a:cubicBezTo>
                    <a:pt x="165" y="143"/>
                    <a:pt x="81" y="90"/>
                    <a:pt x="0" y="41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8" name="Freeform 260"/>
            <p:cNvSpPr/>
            <p:nvPr userDrawn="1"/>
          </p:nvSpPr>
          <p:spPr bwMode="auto">
            <a:xfrm>
              <a:off x="3217863" y="1844676"/>
              <a:ext cx="376238" cy="242888"/>
            </a:xfrm>
            <a:custGeom>
              <a:avLst/>
              <a:gdLst>
                <a:gd name="T0" fmla="*/ 2 w 372"/>
                <a:gd name="T1" fmla="*/ 0 h 239"/>
                <a:gd name="T2" fmla="*/ 372 w 372"/>
                <a:gd name="T3" fmla="*/ 222 h 239"/>
                <a:gd name="T4" fmla="*/ 325 w 372"/>
                <a:gd name="T5" fmla="*/ 239 h 239"/>
                <a:gd name="T6" fmla="*/ 229 w 372"/>
                <a:gd name="T7" fmla="*/ 181 h 239"/>
                <a:gd name="T8" fmla="*/ 0 w 372"/>
                <a:gd name="T9" fmla="*/ 42 h 239"/>
                <a:gd name="T10" fmla="*/ 2 w 372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239">
                  <a:moveTo>
                    <a:pt x="2" y="0"/>
                  </a:moveTo>
                  <a:cubicBezTo>
                    <a:pt x="119" y="71"/>
                    <a:pt x="245" y="146"/>
                    <a:pt x="372" y="222"/>
                  </a:cubicBezTo>
                  <a:cubicBezTo>
                    <a:pt x="356" y="228"/>
                    <a:pt x="340" y="233"/>
                    <a:pt x="325" y="239"/>
                  </a:cubicBezTo>
                  <a:cubicBezTo>
                    <a:pt x="293" y="220"/>
                    <a:pt x="261" y="200"/>
                    <a:pt x="229" y="181"/>
                  </a:cubicBezTo>
                  <a:cubicBezTo>
                    <a:pt x="153" y="135"/>
                    <a:pt x="75" y="88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Freeform 261"/>
            <p:cNvSpPr/>
            <p:nvPr userDrawn="1"/>
          </p:nvSpPr>
          <p:spPr bwMode="auto">
            <a:xfrm>
              <a:off x="3221038" y="1766888"/>
              <a:ext cx="455613" cy="290513"/>
            </a:xfrm>
            <a:custGeom>
              <a:avLst/>
              <a:gdLst>
                <a:gd name="T0" fmla="*/ 3 w 450"/>
                <a:gd name="T1" fmla="*/ 0 h 286"/>
                <a:gd name="T2" fmla="*/ 450 w 450"/>
                <a:gd name="T3" fmla="*/ 268 h 286"/>
                <a:gd name="T4" fmla="*/ 404 w 450"/>
                <a:gd name="T5" fmla="*/ 286 h 286"/>
                <a:gd name="T6" fmla="*/ 201 w 450"/>
                <a:gd name="T7" fmla="*/ 163 h 286"/>
                <a:gd name="T8" fmla="*/ 0 w 450"/>
                <a:gd name="T9" fmla="*/ 42 h 286"/>
                <a:gd name="T10" fmla="*/ 2 w 450"/>
                <a:gd name="T11" fmla="*/ 11 h 286"/>
                <a:gd name="T12" fmla="*/ 3 w 450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286">
                  <a:moveTo>
                    <a:pt x="3" y="0"/>
                  </a:moveTo>
                  <a:cubicBezTo>
                    <a:pt x="145" y="86"/>
                    <a:pt x="299" y="178"/>
                    <a:pt x="450" y="268"/>
                  </a:cubicBezTo>
                  <a:cubicBezTo>
                    <a:pt x="434" y="274"/>
                    <a:pt x="419" y="279"/>
                    <a:pt x="404" y="286"/>
                  </a:cubicBezTo>
                  <a:cubicBezTo>
                    <a:pt x="335" y="244"/>
                    <a:pt x="267" y="203"/>
                    <a:pt x="201" y="163"/>
                  </a:cubicBezTo>
                  <a:cubicBezTo>
                    <a:pt x="135" y="123"/>
                    <a:pt x="67" y="82"/>
                    <a:pt x="0" y="42"/>
                  </a:cubicBezTo>
                  <a:cubicBezTo>
                    <a:pt x="1" y="32"/>
                    <a:pt x="1" y="22"/>
                    <a:pt x="2" y="11"/>
                  </a:cubicBezTo>
                  <a:cubicBezTo>
                    <a:pt x="2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Freeform 262"/>
            <p:cNvSpPr/>
            <p:nvPr userDrawn="1"/>
          </p:nvSpPr>
          <p:spPr bwMode="auto">
            <a:xfrm>
              <a:off x="3216275" y="1882776"/>
              <a:ext cx="336550" cy="217488"/>
            </a:xfrm>
            <a:custGeom>
              <a:avLst/>
              <a:gdLst>
                <a:gd name="T0" fmla="*/ 1 w 331"/>
                <a:gd name="T1" fmla="*/ 0 h 215"/>
                <a:gd name="T2" fmla="*/ 331 w 331"/>
                <a:gd name="T3" fmla="*/ 200 h 215"/>
                <a:gd name="T4" fmla="*/ 296 w 331"/>
                <a:gd name="T5" fmla="*/ 213 h 215"/>
                <a:gd name="T6" fmla="*/ 289 w 331"/>
                <a:gd name="T7" fmla="*/ 215 h 215"/>
                <a:gd name="T8" fmla="*/ 0 w 331"/>
                <a:gd name="T9" fmla="*/ 40 h 215"/>
                <a:gd name="T10" fmla="*/ 1 w 331"/>
                <a:gd name="T1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15">
                  <a:moveTo>
                    <a:pt x="1" y="0"/>
                  </a:moveTo>
                  <a:cubicBezTo>
                    <a:pt x="105" y="63"/>
                    <a:pt x="220" y="133"/>
                    <a:pt x="331" y="200"/>
                  </a:cubicBezTo>
                  <a:cubicBezTo>
                    <a:pt x="319" y="204"/>
                    <a:pt x="307" y="208"/>
                    <a:pt x="296" y="213"/>
                  </a:cubicBezTo>
                  <a:cubicBezTo>
                    <a:pt x="293" y="213"/>
                    <a:pt x="291" y="214"/>
                    <a:pt x="289" y="215"/>
                  </a:cubicBezTo>
                  <a:cubicBezTo>
                    <a:pt x="175" y="147"/>
                    <a:pt x="80" y="90"/>
                    <a:pt x="0" y="40"/>
                  </a:cubicBezTo>
                  <a:cubicBezTo>
                    <a:pt x="0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Freeform 263"/>
            <p:cNvSpPr/>
            <p:nvPr userDrawn="1"/>
          </p:nvSpPr>
          <p:spPr bwMode="auto">
            <a:xfrm>
              <a:off x="3219450" y="1804988"/>
              <a:ext cx="414338" cy="266700"/>
            </a:xfrm>
            <a:custGeom>
              <a:avLst/>
              <a:gdLst>
                <a:gd name="T0" fmla="*/ 2 w 409"/>
                <a:gd name="T1" fmla="*/ 0 h 262"/>
                <a:gd name="T2" fmla="*/ 409 w 409"/>
                <a:gd name="T3" fmla="*/ 246 h 262"/>
                <a:gd name="T4" fmla="*/ 367 w 409"/>
                <a:gd name="T5" fmla="*/ 262 h 262"/>
                <a:gd name="T6" fmla="*/ 0 w 409"/>
                <a:gd name="T7" fmla="*/ 41 h 262"/>
                <a:gd name="T8" fmla="*/ 2 w 40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262">
                  <a:moveTo>
                    <a:pt x="2" y="0"/>
                  </a:moveTo>
                  <a:cubicBezTo>
                    <a:pt x="133" y="79"/>
                    <a:pt x="276" y="166"/>
                    <a:pt x="409" y="246"/>
                  </a:cubicBezTo>
                  <a:cubicBezTo>
                    <a:pt x="396" y="252"/>
                    <a:pt x="381" y="257"/>
                    <a:pt x="367" y="262"/>
                  </a:cubicBezTo>
                  <a:cubicBezTo>
                    <a:pt x="222" y="175"/>
                    <a:pt x="101" y="102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Freeform 264"/>
            <p:cNvSpPr/>
            <p:nvPr userDrawn="1"/>
          </p:nvSpPr>
          <p:spPr bwMode="auto">
            <a:xfrm>
              <a:off x="3222625" y="1754188"/>
              <a:ext cx="468313" cy="287338"/>
            </a:xfrm>
            <a:custGeom>
              <a:avLst/>
              <a:gdLst>
                <a:gd name="T0" fmla="*/ 444 w 461"/>
                <a:gd name="T1" fmla="*/ 283 h 283"/>
                <a:gd name="T2" fmla="*/ 0 w 461"/>
                <a:gd name="T3" fmla="*/ 17 h 283"/>
                <a:gd name="T4" fmla="*/ 1 w 461"/>
                <a:gd name="T5" fmla="*/ 0 h 283"/>
                <a:gd name="T6" fmla="*/ 461 w 461"/>
                <a:gd name="T7" fmla="*/ 277 h 283"/>
                <a:gd name="T8" fmla="*/ 444 w 46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283">
                  <a:moveTo>
                    <a:pt x="444" y="283"/>
                  </a:moveTo>
                  <a:cubicBezTo>
                    <a:pt x="263" y="175"/>
                    <a:pt x="118" y="87"/>
                    <a:pt x="0" y="17"/>
                  </a:cubicBezTo>
                  <a:cubicBezTo>
                    <a:pt x="1" y="12"/>
                    <a:pt x="1" y="6"/>
                    <a:pt x="1" y="0"/>
                  </a:cubicBezTo>
                  <a:cubicBezTo>
                    <a:pt x="154" y="92"/>
                    <a:pt x="307" y="185"/>
                    <a:pt x="461" y="277"/>
                  </a:cubicBezTo>
                  <a:cubicBezTo>
                    <a:pt x="455" y="279"/>
                    <a:pt x="450" y="281"/>
                    <a:pt x="444" y="283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265"/>
            <p:cNvSpPr/>
            <p:nvPr userDrawn="1"/>
          </p:nvSpPr>
          <p:spPr bwMode="auto">
            <a:xfrm>
              <a:off x="3209925" y="2017713"/>
              <a:ext cx="198438" cy="134938"/>
            </a:xfrm>
            <a:custGeom>
              <a:avLst/>
              <a:gdLst>
                <a:gd name="T0" fmla="*/ 2 w 196"/>
                <a:gd name="T1" fmla="*/ 0 h 133"/>
                <a:gd name="T2" fmla="*/ 196 w 196"/>
                <a:gd name="T3" fmla="*/ 118 h 133"/>
                <a:gd name="T4" fmla="*/ 153 w 196"/>
                <a:gd name="T5" fmla="*/ 133 h 133"/>
                <a:gd name="T6" fmla="*/ 0 w 196"/>
                <a:gd name="T7" fmla="*/ 40 h 133"/>
                <a:gd name="T8" fmla="*/ 2 w 196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3">
                  <a:moveTo>
                    <a:pt x="2" y="0"/>
                  </a:moveTo>
                  <a:cubicBezTo>
                    <a:pt x="61" y="35"/>
                    <a:pt x="128" y="76"/>
                    <a:pt x="196" y="118"/>
                  </a:cubicBezTo>
                  <a:cubicBezTo>
                    <a:pt x="181" y="123"/>
                    <a:pt x="167" y="128"/>
                    <a:pt x="153" y="133"/>
                  </a:cubicBezTo>
                  <a:cubicBezTo>
                    <a:pt x="95" y="98"/>
                    <a:pt x="44" y="67"/>
                    <a:pt x="0" y="40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Freeform 266"/>
            <p:cNvSpPr/>
            <p:nvPr userDrawn="1"/>
          </p:nvSpPr>
          <p:spPr bwMode="auto">
            <a:xfrm>
              <a:off x="3201988" y="2200276"/>
              <a:ext cx="11113" cy="11113"/>
            </a:xfrm>
            <a:custGeom>
              <a:avLst/>
              <a:gdLst>
                <a:gd name="T0" fmla="*/ 1 w 11"/>
                <a:gd name="T1" fmla="*/ 0 h 11"/>
                <a:gd name="T2" fmla="*/ 11 w 11"/>
                <a:gd name="T3" fmla="*/ 7 h 11"/>
                <a:gd name="T4" fmla="*/ 0 w 11"/>
                <a:gd name="T5" fmla="*/ 11 h 11"/>
                <a:gd name="T6" fmla="*/ 1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0"/>
                  </a:moveTo>
                  <a:cubicBezTo>
                    <a:pt x="4" y="3"/>
                    <a:pt x="7" y="5"/>
                    <a:pt x="11" y="7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267"/>
            <p:cNvSpPr/>
            <p:nvPr userDrawn="1"/>
          </p:nvSpPr>
          <p:spPr bwMode="auto">
            <a:xfrm>
              <a:off x="3203575" y="2127251"/>
              <a:ext cx="87313" cy="68263"/>
            </a:xfrm>
            <a:custGeom>
              <a:avLst/>
              <a:gdLst>
                <a:gd name="T0" fmla="*/ 3 w 87"/>
                <a:gd name="T1" fmla="*/ 0 h 68"/>
                <a:gd name="T2" fmla="*/ 49 w 87"/>
                <a:gd name="T3" fmla="*/ 29 h 68"/>
                <a:gd name="T4" fmla="*/ 87 w 87"/>
                <a:gd name="T5" fmla="*/ 52 h 68"/>
                <a:gd name="T6" fmla="*/ 43 w 87"/>
                <a:gd name="T7" fmla="*/ 68 h 68"/>
                <a:gd name="T8" fmla="*/ 0 w 87"/>
                <a:gd name="T9" fmla="*/ 43 h 68"/>
                <a:gd name="T10" fmla="*/ 3 w 87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8">
                  <a:moveTo>
                    <a:pt x="3" y="0"/>
                  </a:moveTo>
                  <a:cubicBezTo>
                    <a:pt x="18" y="10"/>
                    <a:pt x="34" y="20"/>
                    <a:pt x="49" y="29"/>
                  </a:cubicBezTo>
                  <a:cubicBezTo>
                    <a:pt x="61" y="37"/>
                    <a:pt x="74" y="44"/>
                    <a:pt x="87" y="52"/>
                  </a:cubicBezTo>
                  <a:cubicBezTo>
                    <a:pt x="73" y="57"/>
                    <a:pt x="58" y="63"/>
                    <a:pt x="43" y="68"/>
                  </a:cubicBezTo>
                  <a:cubicBezTo>
                    <a:pt x="28" y="59"/>
                    <a:pt x="14" y="5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Freeform 268"/>
            <p:cNvSpPr/>
            <p:nvPr userDrawn="1"/>
          </p:nvSpPr>
          <p:spPr bwMode="auto">
            <a:xfrm>
              <a:off x="3206750" y="2057401"/>
              <a:ext cx="160338" cy="111125"/>
            </a:xfrm>
            <a:custGeom>
              <a:avLst/>
              <a:gdLst>
                <a:gd name="T0" fmla="*/ 2 w 158"/>
                <a:gd name="T1" fmla="*/ 0 h 110"/>
                <a:gd name="T2" fmla="*/ 31 w 158"/>
                <a:gd name="T3" fmla="*/ 18 h 110"/>
                <a:gd name="T4" fmla="*/ 158 w 158"/>
                <a:gd name="T5" fmla="*/ 94 h 110"/>
                <a:gd name="T6" fmla="*/ 113 w 158"/>
                <a:gd name="T7" fmla="*/ 110 h 110"/>
                <a:gd name="T8" fmla="*/ 46 w 158"/>
                <a:gd name="T9" fmla="*/ 69 h 110"/>
                <a:gd name="T10" fmla="*/ 0 w 158"/>
                <a:gd name="T11" fmla="*/ 42 h 110"/>
                <a:gd name="T12" fmla="*/ 2 w 158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0">
                  <a:moveTo>
                    <a:pt x="2" y="0"/>
                  </a:moveTo>
                  <a:cubicBezTo>
                    <a:pt x="11" y="6"/>
                    <a:pt x="21" y="12"/>
                    <a:pt x="31" y="18"/>
                  </a:cubicBezTo>
                  <a:cubicBezTo>
                    <a:pt x="72" y="42"/>
                    <a:pt x="113" y="68"/>
                    <a:pt x="158" y="94"/>
                  </a:cubicBezTo>
                  <a:cubicBezTo>
                    <a:pt x="142" y="99"/>
                    <a:pt x="127" y="105"/>
                    <a:pt x="113" y="110"/>
                  </a:cubicBezTo>
                  <a:cubicBezTo>
                    <a:pt x="90" y="96"/>
                    <a:pt x="68" y="83"/>
                    <a:pt x="46" y="69"/>
                  </a:cubicBezTo>
                  <a:cubicBezTo>
                    <a:pt x="30" y="60"/>
                    <a:pt x="15" y="51"/>
                    <a:pt x="0" y="42"/>
                  </a:cubicBezTo>
                  <a:cubicBezTo>
                    <a:pt x="1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Freeform 269"/>
            <p:cNvSpPr/>
            <p:nvPr userDrawn="1"/>
          </p:nvSpPr>
          <p:spPr bwMode="auto">
            <a:xfrm>
              <a:off x="3211513" y="1989138"/>
              <a:ext cx="225425" cy="150813"/>
            </a:xfrm>
            <a:custGeom>
              <a:avLst/>
              <a:gdLst>
                <a:gd name="T0" fmla="*/ 2 w 223"/>
                <a:gd name="T1" fmla="*/ 0 h 148"/>
                <a:gd name="T2" fmla="*/ 223 w 223"/>
                <a:gd name="T3" fmla="*/ 135 h 148"/>
                <a:gd name="T4" fmla="*/ 188 w 223"/>
                <a:gd name="T5" fmla="*/ 148 h 148"/>
                <a:gd name="T6" fmla="*/ 17 w 223"/>
                <a:gd name="T7" fmla="*/ 44 h 148"/>
                <a:gd name="T8" fmla="*/ 0 w 223"/>
                <a:gd name="T9" fmla="*/ 34 h 148"/>
                <a:gd name="T10" fmla="*/ 2 w 223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48">
                  <a:moveTo>
                    <a:pt x="2" y="0"/>
                  </a:moveTo>
                  <a:cubicBezTo>
                    <a:pt x="76" y="45"/>
                    <a:pt x="149" y="90"/>
                    <a:pt x="223" y="135"/>
                  </a:cubicBezTo>
                  <a:cubicBezTo>
                    <a:pt x="211" y="139"/>
                    <a:pt x="199" y="144"/>
                    <a:pt x="188" y="148"/>
                  </a:cubicBezTo>
                  <a:cubicBezTo>
                    <a:pt x="129" y="112"/>
                    <a:pt x="71" y="76"/>
                    <a:pt x="17" y="44"/>
                  </a:cubicBezTo>
                  <a:cubicBezTo>
                    <a:pt x="11" y="41"/>
                    <a:pt x="6" y="37"/>
                    <a:pt x="0" y="34"/>
                  </a:cubicBezTo>
                  <a:cubicBezTo>
                    <a:pt x="0" y="23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Freeform 270"/>
            <p:cNvSpPr/>
            <p:nvPr userDrawn="1"/>
          </p:nvSpPr>
          <p:spPr bwMode="auto">
            <a:xfrm>
              <a:off x="3201988" y="2163763"/>
              <a:ext cx="50800" cy="44450"/>
            </a:xfrm>
            <a:custGeom>
              <a:avLst/>
              <a:gdLst>
                <a:gd name="T0" fmla="*/ 2 w 50"/>
                <a:gd name="T1" fmla="*/ 0 h 45"/>
                <a:gd name="T2" fmla="*/ 50 w 50"/>
                <a:gd name="T3" fmla="*/ 30 h 45"/>
                <a:gd name="T4" fmla="*/ 7 w 50"/>
                <a:gd name="T5" fmla="*/ 45 h 45"/>
                <a:gd name="T6" fmla="*/ 0 w 50"/>
                <a:gd name="T7" fmla="*/ 41 h 45"/>
                <a:gd name="T8" fmla="*/ 2 w 5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2" y="0"/>
                  </a:moveTo>
                  <a:cubicBezTo>
                    <a:pt x="18" y="9"/>
                    <a:pt x="34" y="20"/>
                    <a:pt x="50" y="30"/>
                  </a:cubicBezTo>
                  <a:cubicBezTo>
                    <a:pt x="36" y="35"/>
                    <a:pt x="21" y="40"/>
                    <a:pt x="7" y="45"/>
                  </a:cubicBezTo>
                  <a:cubicBezTo>
                    <a:pt x="5" y="44"/>
                    <a:pt x="2" y="43"/>
                    <a:pt x="0" y="41"/>
                  </a:cubicBezTo>
                  <a:cubicBezTo>
                    <a:pt x="0" y="28"/>
                    <a:pt x="1" y="15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Freeform 271"/>
            <p:cNvSpPr/>
            <p:nvPr userDrawn="1"/>
          </p:nvSpPr>
          <p:spPr bwMode="auto">
            <a:xfrm>
              <a:off x="3205163" y="2090738"/>
              <a:ext cx="125413" cy="90488"/>
            </a:xfrm>
            <a:custGeom>
              <a:avLst/>
              <a:gdLst>
                <a:gd name="T0" fmla="*/ 3 w 124"/>
                <a:gd name="T1" fmla="*/ 0 h 90"/>
                <a:gd name="T2" fmla="*/ 124 w 124"/>
                <a:gd name="T3" fmla="*/ 73 h 90"/>
                <a:gd name="T4" fmla="*/ 81 w 124"/>
                <a:gd name="T5" fmla="*/ 90 h 90"/>
                <a:gd name="T6" fmla="*/ 0 w 124"/>
                <a:gd name="T7" fmla="*/ 41 h 90"/>
                <a:gd name="T8" fmla="*/ 3 w 1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90">
                  <a:moveTo>
                    <a:pt x="3" y="0"/>
                  </a:moveTo>
                  <a:cubicBezTo>
                    <a:pt x="40" y="22"/>
                    <a:pt x="81" y="48"/>
                    <a:pt x="124" y="73"/>
                  </a:cubicBezTo>
                  <a:cubicBezTo>
                    <a:pt x="110" y="79"/>
                    <a:pt x="95" y="85"/>
                    <a:pt x="81" y="90"/>
                  </a:cubicBezTo>
                  <a:cubicBezTo>
                    <a:pt x="51" y="73"/>
                    <a:pt x="25" y="55"/>
                    <a:pt x="0" y="41"/>
                  </a:cubicBezTo>
                  <a:cubicBezTo>
                    <a:pt x="1" y="27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272"/>
            <p:cNvSpPr/>
            <p:nvPr userDrawn="1"/>
          </p:nvSpPr>
          <p:spPr bwMode="auto">
            <a:xfrm>
              <a:off x="3235325" y="1492251"/>
              <a:ext cx="398463" cy="274638"/>
            </a:xfrm>
            <a:custGeom>
              <a:avLst/>
              <a:gdLst>
                <a:gd name="T0" fmla="*/ 1 w 392"/>
                <a:gd name="T1" fmla="*/ 0 h 271"/>
                <a:gd name="T2" fmla="*/ 317 w 392"/>
                <a:gd name="T3" fmla="*/ 189 h 271"/>
                <a:gd name="T4" fmla="*/ 392 w 392"/>
                <a:gd name="T5" fmla="*/ 271 h 271"/>
                <a:gd name="T6" fmla="*/ 0 w 392"/>
                <a:gd name="T7" fmla="*/ 34 h 271"/>
                <a:gd name="T8" fmla="*/ 1 w 392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71">
                  <a:moveTo>
                    <a:pt x="1" y="0"/>
                  </a:moveTo>
                  <a:cubicBezTo>
                    <a:pt x="105" y="62"/>
                    <a:pt x="212" y="126"/>
                    <a:pt x="317" y="189"/>
                  </a:cubicBezTo>
                  <a:cubicBezTo>
                    <a:pt x="342" y="216"/>
                    <a:pt x="367" y="244"/>
                    <a:pt x="392" y="271"/>
                  </a:cubicBezTo>
                  <a:cubicBezTo>
                    <a:pt x="261" y="191"/>
                    <a:pt x="130" y="113"/>
                    <a:pt x="0" y="34"/>
                  </a:cubicBezTo>
                  <a:cubicBezTo>
                    <a:pt x="0" y="23"/>
                    <a:pt x="0" y="12"/>
                    <a:pt x="1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Freeform 273"/>
            <p:cNvSpPr/>
            <p:nvPr userDrawn="1"/>
          </p:nvSpPr>
          <p:spPr bwMode="auto">
            <a:xfrm>
              <a:off x="3236913" y="1455738"/>
              <a:ext cx="334963" cy="244475"/>
            </a:xfrm>
            <a:custGeom>
              <a:avLst/>
              <a:gdLst>
                <a:gd name="T0" fmla="*/ 2 w 330"/>
                <a:gd name="T1" fmla="*/ 0 h 241"/>
                <a:gd name="T2" fmla="*/ 237 w 330"/>
                <a:gd name="T3" fmla="*/ 140 h 241"/>
                <a:gd name="T4" fmla="*/ 298 w 330"/>
                <a:gd name="T5" fmla="*/ 205 h 241"/>
                <a:gd name="T6" fmla="*/ 330 w 330"/>
                <a:gd name="T7" fmla="*/ 241 h 241"/>
                <a:gd name="T8" fmla="*/ 58 w 330"/>
                <a:gd name="T9" fmla="*/ 77 h 241"/>
                <a:gd name="T10" fmla="*/ 0 w 330"/>
                <a:gd name="T11" fmla="*/ 43 h 241"/>
                <a:gd name="T12" fmla="*/ 2 w 330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241">
                  <a:moveTo>
                    <a:pt x="2" y="0"/>
                  </a:moveTo>
                  <a:cubicBezTo>
                    <a:pt x="80" y="46"/>
                    <a:pt x="159" y="93"/>
                    <a:pt x="237" y="140"/>
                  </a:cubicBezTo>
                  <a:cubicBezTo>
                    <a:pt x="257" y="162"/>
                    <a:pt x="278" y="183"/>
                    <a:pt x="298" y="205"/>
                  </a:cubicBezTo>
                  <a:cubicBezTo>
                    <a:pt x="309" y="217"/>
                    <a:pt x="319" y="229"/>
                    <a:pt x="330" y="241"/>
                  </a:cubicBezTo>
                  <a:cubicBezTo>
                    <a:pt x="239" y="186"/>
                    <a:pt x="147" y="131"/>
                    <a:pt x="58" y="77"/>
                  </a:cubicBezTo>
                  <a:cubicBezTo>
                    <a:pt x="38" y="66"/>
                    <a:pt x="18" y="55"/>
                    <a:pt x="0" y="43"/>
                  </a:cubicBezTo>
                  <a:cubicBezTo>
                    <a:pt x="1" y="29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274"/>
            <p:cNvSpPr/>
            <p:nvPr userDrawn="1"/>
          </p:nvSpPr>
          <p:spPr bwMode="auto">
            <a:xfrm>
              <a:off x="3240088" y="1379538"/>
              <a:ext cx="171450" cy="146050"/>
            </a:xfrm>
            <a:custGeom>
              <a:avLst/>
              <a:gdLst>
                <a:gd name="T0" fmla="*/ 3 w 169"/>
                <a:gd name="T1" fmla="*/ 0 h 144"/>
                <a:gd name="T2" fmla="*/ 75 w 169"/>
                <a:gd name="T3" fmla="*/ 42 h 144"/>
                <a:gd name="T4" fmla="*/ 169 w 169"/>
                <a:gd name="T5" fmla="*/ 144 h 144"/>
                <a:gd name="T6" fmla="*/ 0 w 169"/>
                <a:gd name="T7" fmla="*/ 44 h 144"/>
                <a:gd name="T8" fmla="*/ 3 w 16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4">
                  <a:moveTo>
                    <a:pt x="3" y="0"/>
                  </a:moveTo>
                  <a:cubicBezTo>
                    <a:pt x="27" y="14"/>
                    <a:pt x="51" y="28"/>
                    <a:pt x="75" y="42"/>
                  </a:cubicBezTo>
                  <a:cubicBezTo>
                    <a:pt x="106" y="76"/>
                    <a:pt x="138" y="111"/>
                    <a:pt x="169" y="144"/>
                  </a:cubicBezTo>
                  <a:cubicBezTo>
                    <a:pt x="113" y="111"/>
                    <a:pt x="57" y="77"/>
                    <a:pt x="0" y="44"/>
                  </a:cubicBezTo>
                  <a:cubicBezTo>
                    <a:pt x="1" y="30"/>
                    <a:pt x="2" y="14"/>
                    <a:pt x="3" y="0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3" name="Freeform 275"/>
            <p:cNvSpPr/>
            <p:nvPr userDrawn="1"/>
          </p:nvSpPr>
          <p:spPr bwMode="auto">
            <a:xfrm>
              <a:off x="3243263" y="1344613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Freeform 276"/>
            <p:cNvSpPr/>
            <p:nvPr userDrawn="1"/>
          </p:nvSpPr>
          <p:spPr bwMode="auto">
            <a:xfrm>
              <a:off x="3238500" y="1419226"/>
              <a:ext cx="249238" cy="188913"/>
            </a:xfrm>
            <a:custGeom>
              <a:avLst/>
              <a:gdLst>
                <a:gd name="T0" fmla="*/ 3 w 246"/>
                <a:gd name="T1" fmla="*/ 0 h 187"/>
                <a:gd name="T2" fmla="*/ 161 w 246"/>
                <a:gd name="T3" fmla="*/ 94 h 187"/>
                <a:gd name="T4" fmla="*/ 246 w 246"/>
                <a:gd name="T5" fmla="*/ 187 h 187"/>
                <a:gd name="T6" fmla="*/ 0 w 246"/>
                <a:gd name="T7" fmla="*/ 39 h 187"/>
                <a:gd name="T8" fmla="*/ 3 w 24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87">
                  <a:moveTo>
                    <a:pt x="3" y="0"/>
                  </a:moveTo>
                  <a:cubicBezTo>
                    <a:pt x="56" y="31"/>
                    <a:pt x="109" y="63"/>
                    <a:pt x="161" y="94"/>
                  </a:cubicBezTo>
                  <a:cubicBezTo>
                    <a:pt x="189" y="126"/>
                    <a:pt x="218" y="157"/>
                    <a:pt x="246" y="187"/>
                  </a:cubicBezTo>
                  <a:cubicBezTo>
                    <a:pt x="156" y="132"/>
                    <a:pt x="75" y="84"/>
                    <a:pt x="0" y="39"/>
                  </a:cubicBezTo>
                  <a:cubicBezTo>
                    <a:pt x="1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Freeform 277"/>
            <p:cNvSpPr/>
            <p:nvPr userDrawn="1"/>
          </p:nvSpPr>
          <p:spPr bwMode="auto">
            <a:xfrm>
              <a:off x="3243263" y="1344613"/>
              <a:ext cx="79375" cy="82550"/>
            </a:xfrm>
            <a:custGeom>
              <a:avLst/>
              <a:gdLst>
                <a:gd name="T0" fmla="*/ 78 w 78"/>
                <a:gd name="T1" fmla="*/ 82 h 82"/>
                <a:gd name="T2" fmla="*/ 0 w 78"/>
                <a:gd name="T3" fmla="*/ 36 h 82"/>
                <a:gd name="T4" fmla="*/ 1 w 78"/>
                <a:gd name="T5" fmla="*/ 0 h 82"/>
                <a:gd name="T6" fmla="*/ 78 w 78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2">
                  <a:moveTo>
                    <a:pt x="78" y="82"/>
                  </a:moveTo>
                  <a:cubicBezTo>
                    <a:pt x="51" y="66"/>
                    <a:pt x="25" y="50"/>
                    <a:pt x="0" y="36"/>
                  </a:cubicBezTo>
                  <a:cubicBezTo>
                    <a:pt x="0" y="24"/>
                    <a:pt x="0" y="12"/>
                    <a:pt x="1" y="0"/>
                  </a:cubicBezTo>
                  <a:cubicBezTo>
                    <a:pt x="27" y="28"/>
                    <a:pt x="53" y="55"/>
                    <a:pt x="78" y="8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278"/>
            <p:cNvSpPr/>
            <p:nvPr userDrawn="1"/>
          </p:nvSpPr>
          <p:spPr bwMode="auto">
            <a:xfrm>
              <a:off x="3232150" y="1555751"/>
              <a:ext cx="547688" cy="369888"/>
            </a:xfrm>
            <a:custGeom>
              <a:avLst/>
              <a:gdLst>
                <a:gd name="T0" fmla="*/ 2 w 541"/>
                <a:gd name="T1" fmla="*/ 0 h 365"/>
                <a:gd name="T2" fmla="*/ 458 w 541"/>
                <a:gd name="T3" fmla="*/ 276 h 365"/>
                <a:gd name="T4" fmla="*/ 541 w 541"/>
                <a:gd name="T5" fmla="*/ 365 h 365"/>
                <a:gd name="T6" fmla="*/ 0 w 541"/>
                <a:gd name="T7" fmla="*/ 40 h 365"/>
                <a:gd name="T8" fmla="*/ 2 w 541"/>
                <a:gd name="T9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365">
                  <a:moveTo>
                    <a:pt x="2" y="0"/>
                  </a:moveTo>
                  <a:cubicBezTo>
                    <a:pt x="154" y="91"/>
                    <a:pt x="318" y="191"/>
                    <a:pt x="458" y="276"/>
                  </a:cubicBezTo>
                  <a:cubicBezTo>
                    <a:pt x="486" y="306"/>
                    <a:pt x="513" y="336"/>
                    <a:pt x="541" y="365"/>
                  </a:cubicBezTo>
                  <a:cubicBezTo>
                    <a:pt x="317" y="231"/>
                    <a:pt x="140" y="124"/>
                    <a:pt x="0" y="40"/>
                  </a:cubicBezTo>
                  <a:cubicBezTo>
                    <a:pt x="0" y="27"/>
                    <a:pt x="1" y="13"/>
                    <a:pt x="2" y="0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279"/>
            <p:cNvSpPr/>
            <p:nvPr userDrawn="1"/>
          </p:nvSpPr>
          <p:spPr bwMode="auto">
            <a:xfrm>
              <a:off x="3224213" y="1739901"/>
              <a:ext cx="482600" cy="296863"/>
            </a:xfrm>
            <a:custGeom>
              <a:avLst/>
              <a:gdLst>
                <a:gd name="T0" fmla="*/ 1 w 477"/>
                <a:gd name="T1" fmla="*/ 0 h 293"/>
                <a:gd name="T2" fmla="*/ 477 w 477"/>
                <a:gd name="T3" fmla="*/ 286 h 293"/>
                <a:gd name="T4" fmla="*/ 456 w 477"/>
                <a:gd name="T5" fmla="*/ 293 h 293"/>
                <a:gd name="T6" fmla="*/ 0 w 477"/>
                <a:gd name="T7" fmla="*/ 19 h 293"/>
                <a:gd name="T8" fmla="*/ 1 w 477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293">
                  <a:moveTo>
                    <a:pt x="1" y="0"/>
                  </a:moveTo>
                  <a:cubicBezTo>
                    <a:pt x="153" y="92"/>
                    <a:pt x="318" y="190"/>
                    <a:pt x="477" y="286"/>
                  </a:cubicBezTo>
                  <a:cubicBezTo>
                    <a:pt x="470" y="288"/>
                    <a:pt x="463" y="291"/>
                    <a:pt x="456" y="293"/>
                  </a:cubicBezTo>
                  <a:cubicBezTo>
                    <a:pt x="303" y="201"/>
                    <a:pt x="152" y="110"/>
                    <a:pt x="0" y="19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280"/>
            <p:cNvSpPr/>
            <p:nvPr userDrawn="1"/>
          </p:nvSpPr>
          <p:spPr bwMode="auto">
            <a:xfrm>
              <a:off x="3225800" y="1665288"/>
              <a:ext cx="560388" cy="352425"/>
            </a:xfrm>
            <a:custGeom>
              <a:avLst/>
              <a:gdLst>
                <a:gd name="T0" fmla="*/ 3 w 553"/>
                <a:gd name="T1" fmla="*/ 0 h 348"/>
                <a:gd name="T2" fmla="*/ 553 w 553"/>
                <a:gd name="T3" fmla="*/ 331 h 348"/>
                <a:gd name="T4" fmla="*/ 507 w 553"/>
                <a:gd name="T5" fmla="*/ 348 h 348"/>
                <a:gd name="T6" fmla="*/ 189 w 553"/>
                <a:gd name="T7" fmla="*/ 157 h 348"/>
                <a:gd name="T8" fmla="*/ 0 w 553"/>
                <a:gd name="T9" fmla="*/ 43 h 348"/>
                <a:gd name="T10" fmla="*/ 3 w 553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348">
                  <a:moveTo>
                    <a:pt x="3" y="0"/>
                  </a:moveTo>
                  <a:cubicBezTo>
                    <a:pt x="178" y="106"/>
                    <a:pt x="373" y="221"/>
                    <a:pt x="553" y="331"/>
                  </a:cubicBezTo>
                  <a:cubicBezTo>
                    <a:pt x="537" y="337"/>
                    <a:pt x="522" y="342"/>
                    <a:pt x="507" y="348"/>
                  </a:cubicBezTo>
                  <a:cubicBezTo>
                    <a:pt x="400" y="283"/>
                    <a:pt x="293" y="219"/>
                    <a:pt x="189" y="157"/>
                  </a:cubicBezTo>
                  <a:cubicBezTo>
                    <a:pt x="127" y="119"/>
                    <a:pt x="63" y="81"/>
                    <a:pt x="0" y="43"/>
                  </a:cubicBezTo>
                  <a:cubicBezTo>
                    <a:pt x="1" y="29"/>
                    <a:pt x="2" y="15"/>
                    <a:pt x="3" y="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281"/>
            <p:cNvSpPr/>
            <p:nvPr userDrawn="1"/>
          </p:nvSpPr>
          <p:spPr bwMode="auto">
            <a:xfrm>
              <a:off x="3228975" y="1593851"/>
              <a:ext cx="604838" cy="395288"/>
            </a:xfrm>
            <a:custGeom>
              <a:avLst/>
              <a:gdLst>
                <a:gd name="T0" fmla="*/ 2 w 595"/>
                <a:gd name="T1" fmla="*/ 0 h 390"/>
                <a:gd name="T2" fmla="*/ 537 w 595"/>
                <a:gd name="T3" fmla="*/ 321 h 390"/>
                <a:gd name="T4" fmla="*/ 595 w 595"/>
                <a:gd name="T5" fmla="*/ 383 h 390"/>
                <a:gd name="T6" fmla="*/ 577 w 595"/>
                <a:gd name="T7" fmla="*/ 390 h 390"/>
                <a:gd name="T8" fmla="*/ 171 w 595"/>
                <a:gd name="T9" fmla="*/ 146 h 390"/>
                <a:gd name="T10" fmla="*/ 0 w 595"/>
                <a:gd name="T11" fmla="*/ 42 h 390"/>
                <a:gd name="T12" fmla="*/ 2 w 595"/>
                <a:gd name="T1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390">
                  <a:moveTo>
                    <a:pt x="2" y="0"/>
                  </a:moveTo>
                  <a:cubicBezTo>
                    <a:pt x="174" y="103"/>
                    <a:pt x="364" y="216"/>
                    <a:pt x="537" y="321"/>
                  </a:cubicBezTo>
                  <a:cubicBezTo>
                    <a:pt x="556" y="342"/>
                    <a:pt x="575" y="362"/>
                    <a:pt x="595" y="383"/>
                  </a:cubicBezTo>
                  <a:cubicBezTo>
                    <a:pt x="590" y="385"/>
                    <a:pt x="584" y="388"/>
                    <a:pt x="577" y="390"/>
                  </a:cubicBezTo>
                  <a:cubicBezTo>
                    <a:pt x="442" y="309"/>
                    <a:pt x="304" y="226"/>
                    <a:pt x="171" y="146"/>
                  </a:cubicBezTo>
                  <a:cubicBezTo>
                    <a:pt x="114" y="112"/>
                    <a:pt x="57" y="77"/>
                    <a:pt x="0" y="42"/>
                  </a:cubicBezTo>
                  <a:cubicBezTo>
                    <a:pt x="1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282"/>
            <p:cNvSpPr/>
            <p:nvPr userDrawn="1"/>
          </p:nvSpPr>
          <p:spPr bwMode="auto">
            <a:xfrm>
              <a:off x="3233738" y="1525588"/>
              <a:ext cx="471488" cy="319088"/>
            </a:xfrm>
            <a:custGeom>
              <a:avLst/>
              <a:gdLst>
                <a:gd name="T0" fmla="*/ 1 w 465"/>
                <a:gd name="T1" fmla="*/ 0 h 314"/>
                <a:gd name="T2" fmla="*/ 392 w 465"/>
                <a:gd name="T3" fmla="*/ 236 h 314"/>
                <a:gd name="T4" fmla="*/ 465 w 465"/>
                <a:gd name="T5" fmla="*/ 314 h 314"/>
                <a:gd name="T6" fmla="*/ 141 w 465"/>
                <a:gd name="T7" fmla="*/ 120 h 314"/>
                <a:gd name="T8" fmla="*/ 0 w 465"/>
                <a:gd name="T9" fmla="*/ 34 h 314"/>
                <a:gd name="T10" fmla="*/ 1 w 465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5" h="314">
                  <a:moveTo>
                    <a:pt x="1" y="0"/>
                  </a:moveTo>
                  <a:cubicBezTo>
                    <a:pt x="131" y="78"/>
                    <a:pt x="261" y="157"/>
                    <a:pt x="392" y="236"/>
                  </a:cubicBezTo>
                  <a:cubicBezTo>
                    <a:pt x="416" y="262"/>
                    <a:pt x="440" y="288"/>
                    <a:pt x="465" y="314"/>
                  </a:cubicBezTo>
                  <a:cubicBezTo>
                    <a:pt x="356" y="249"/>
                    <a:pt x="248" y="184"/>
                    <a:pt x="141" y="120"/>
                  </a:cubicBezTo>
                  <a:cubicBezTo>
                    <a:pt x="95" y="92"/>
                    <a:pt x="47" y="63"/>
                    <a:pt x="0" y="34"/>
                  </a:cubicBezTo>
                  <a:cubicBezTo>
                    <a:pt x="1" y="23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283"/>
            <p:cNvSpPr/>
            <p:nvPr userDrawn="1"/>
          </p:nvSpPr>
          <p:spPr bwMode="auto">
            <a:xfrm>
              <a:off x="3224213" y="1703388"/>
              <a:ext cx="520700" cy="327025"/>
            </a:xfrm>
            <a:custGeom>
              <a:avLst/>
              <a:gdLst>
                <a:gd name="T0" fmla="*/ 2 w 513"/>
                <a:gd name="T1" fmla="*/ 0 h 323"/>
                <a:gd name="T2" fmla="*/ 513 w 513"/>
                <a:gd name="T3" fmla="*/ 309 h 323"/>
                <a:gd name="T4" fmla="*/ 471 w 513"/>
                <a:gd name="T5" fmla="*/ 323 h 323"/>
                <a:gd name="T6" fmla="*/ 0 w 513"/>
                <a:gd name="T7" fmla="*/ 41 h 323"/>
                <a:gd name="T8" fmla="*/ 2 w 513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323">
                  <a:moveTo>
                    <a:pt x="2" y="0"/>
                  </a:moveTo>
                  <a:cubicBezTo>
                    <a:pt x="167" y="100"/>
                    <a:pt x="355" y="212"/>
                    <a:pt x="513" y="309"/>
                  </a:cubicBezTo>
                  <a:cubicBezTo>
                    <a:pt x="499" y="314"/>
                    <a:pt x="485" y="319"/>
                    <a:pt x="471" y="323"/>
                  </a:cubicBezTo>
                  <a:cubicBezTo>
                    <a:pt x="276" y="207"/>
                    <a:pt x="122" y="114"/>
                    <a:pt x="0" y="41"/>
                  </a:cubicBezTo>
                  <a:cubicBezTo>
                    <a:pt x="0" y="28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Freeform 284"/>
            <p:cNvSpPr/>
            <p:nvPr userDrawn="1"/>
          </p:nvSpPr>
          <p:spPr bwMode="auto">
            <a:xfrm>
              <a:off x="3227388" y="1627188"/>
              <a:ext cx="596900" cy="376238"/>
            </a:xfrm>
            <a:custGeom>
              <a:avLst/>
              <a:gdLst>
                <a:gd name="T0" fmla="*/ 2 w 588"/>
                <a:gd name="T1" fmla="*/ 0 h 370"/>
                <a:gd name="T2" fmla="*/ 588 w 588"/>
                <a:gd name="T3" fmla="*/ 354 h 370"/>
                <a:gd name="T4" fmla="*/ 545 w 588"/>
                <a:gd name="T5" fmla="*/ 370 h 370"/>
                <a:gd name="T6" fmla="*/ 0 w 588"/>
                <a:gd name="T7" fmla="*/ 41 h 370"/>
                <a:gd name="T8" fmla="*/ 2 w 588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370">
                  <a:moveTo>
                    <a:pt x="2" y="0"/>
                  </a:moveTo>
                  <a:cubicBezTo>
                    <a:pt x="199" y="119"/>
                    <a:pt x="421" y="253"/>
                    <a:pt x="588" y="354"/>
                  </a:cubicBezTo>
                  <a:cubicBezTo>
                    <a:pt x="573" y="359"/>
                    <a:pt x="559" y="364"/>
                    <a:pt x="545" y="370"/>
                  </a:cubicBezTo>
                  <a:cubicBezTo>
                    <a:pt x="317" y="231"/>
                    <a:pt x="139" y="125"/>
                    <a:pt x="0" y="41"/>
                  </a:cubicBezTo>
                  <a:cubicBezTo>
                    <a:pt x="0" y="27"/>
                    <a:pt x="1" y="14"/>
                    <a:pt x="2" y="0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Freeform 285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Freeform 286"/>
            <p:cNvSpPr/>
            <p:nvPr userDrawn="1"/>
          </p:nvSpPr>
          <p:spPr bwMode="auto">
            <a:xfrm>
              <a:off x="3152775" y="1252538"/>
              <a:ext cx="169863" cy="177800"/>
            </a:xfrm>
            <a:custGeom>
              <a:avLst/>
              <a:gdLst>
                <a:gd name="T0" fmla="*/ 54 w 166"/>
                <a:gd name="T1" fmla="*/ 152 h 174"/>
                <a:gd name="T2" fmla="*/ 77 w 166"/>
                <a:gd name="T3" fmla="*/ 149 h 174"/>
                <a:gd name="T4" fmla="*/ 97 w 166"/>
                <a:gd name="T5" fmla="*/ 105 h 174"/>
                <a:gd name="T6" fmla="*/ 111 w 166"/>
                <a:gd name="T7" fmla="*/ 106 h 174"/>
                <a:gd name="T8" fmla="*/ 157 w 166"/>
                <a:gd name="T9" fmla="*/ 117 h 174"/>
                <a:gd name="T10" fmla="*/ 165 w 166"/>
                <a:gd name="T11" fmla="*/ 115 h 174"/>
                <a:gd name="T12" fmla="*/ 127 w 166"/>
                <a:gd name="T13" fmla="*/ 35 h 174"/>
                <a:gd name="T14" fmla="*/ 121 w 166"/>
                <a:gd name="T15" fmla="*/ 9 h 174"/>
                <a:gd name="T16" fmla="*/ 81 w 166"/>
                <a:gd name="T17" fmla="*/ 38 h 174"/>
                <a:gd name="T18" fmla="*/ 30 w 166"/>
                <a:gd name="T19" fmla="*/ 11 h 174"/>
                <a:gd name="T20" fmla="*/ 43 w 166"/>
                <a:gd name="T21" fmla="*/ 57 h 174"/>
                <a:gd name="T22" fmla="*/ 1 w 166"/>
                <a:gd name="T23" fmla="*/ 101 h 174"/>
                <a:gd name="T24" fmla="*/ 26 w 166"/>
                <a:gd name="T25" fmla="*/ 108 h 174"/>
                <a:gd name="T26" fmla="*/ 54 w 166"/>
                <a:gd name="T27" fmla="*/ 15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74">
                  <a:moveTo>
                    <a:pt x="54" y="152"/>
                  </a:moveTo>
                  <a:cubicBezTo>
                    <a:pt x="53" y="174"/>
                    <a:pt x="72" y="154"/>
                    <a:pt x="77" y="149"/>
                  </a:cubicBezTo>
                  <a:cubicBezTo>
                    <a:pt x="94" y="131"/>
                    <a:pt x="89" y="110"/>
                    <a:pt x="97" y="105"/>
                  </a:cubicBezTo>
                  <a:cubicBezTo>
                    <a:pt x="101" y="102"/>
                    <a:pt x="106" y="104"/>
                    <a:pt x="111" y="106"/>
                  </a:cubicBezTo>
                  <a:cubicBezTo>
                    <a:pt x="120" y="111"/>
                    <a:pt x="144" y="120"/>
                    <a:pt x="157" y="117"/>
                  </a:cubicBezTo>
                  <a:cubicBezTo>
                    <a:pt x="161" y="116"/>
                    <a:pt x="166" y="119"/>
                    <a:pt x="165" y="115"/>
                  </a:cubicBezTo>
                  <a:cubicBezTo>
                    <a:pt x="157" y="86"/>
                    <a:pt x="106" y="79"/>
                    <a:pt x="127" y="35"/>
                  </a:cubicBezTo>
                  <a:cubicBezTo>
                    <a:pt x="130" y="27"/>
                    <a:pt x="138" y="0"/>
                    <a:pt x="121" y="9"/>
                  </a:cubicBezTo>
                  <a:cubicBezTo>
                    <a:pt x="100" y="22"/>
                    <a:pt x="103" y="18"/>
                    <a:pt x="81" y="38"/>
                  </a:cubicBezTo>
                  <a:cubicBezTo>
                    <a:pt x="73" y="46"/>
                    <a:pt x="39" y="9"/>
                    <a:pt x="30" y="11"/>
                  </a:cubicBezTo>
                  <a:cubicBezTo>
                    <a:pt x="21" y="13"/>
                    <a:pt x="35" y="41"/>
                    <a:pt x="43" y="57"/>
                  </a:cubicBezTo>
                  <a:cubicBezTo>
                    <a:pt x="51" y="74"/>
                    <a:pt x="10" y="85"/>
                    <a:pt x="1" y="101"/>
                  </a:cubicBezTo>
                  <a:cubicBezTo>
                    <a:pt x="0" y="107"/>
                    <a:pt x="20" y="109"/>
                    <a:pt x="26" y="108"/>
                  </a:cubicBezTo>
                  <a:cubicBezTo>
                    <a:pt x="58" y="107"/>
                    <a:pt x="54" y="112"/>
                    <a:pt x="54" y="152"/>
                  </a:cubicBezTo>
                  <a:close/>
                </a:path>
              </a:pathLst>
            </a:custGeom>
            <a:noFill/>
            <a:ln w="2" cap="flat">
              <a:solidFill>
                <a:srgbClr val="ED165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Freeform 287"/>
            <p:cNvSpPr/>
            <p:nvPr userDrawn="1"/>
          </p:nvSpPr>
          <p:spPr bwMode="auto">
            <a:xfrm>
              <a:off x="3148013" y="1230313"/>
              <a:ext cx="182563" cy="193675"/>
            </a:xfrm>
            <a:custGeom>
              <a:avLst/>
              <a:gdLst>
                <a:gd name="T0" fmla="*/ 102 w 179"/>
                <a:gd name="T1" fmla="*/ 173 h 192"/>
                <a:gd name="T2" fmla="*/ 120 w 179"/>
                <a:gd name="T3" fmla="*/ 158 h 192"/>
                <a:gd name="T4" fmla="*/ 114 w 179"/>
                <a:gd name="T5" fmla="*/ 110 h 192"/>
                <a:gd name="T6" fmla="*/ 127 w 179"/>
                <a:gd name="T7" fmla="*/ 105 h 192"/>
                <a:gd name="T8" fmla="*/ 171 w 179"/>
                <a:gd name="T9" fmla="*/ 89 h 192"/>
                <a:gd name="T10" fmla="*/ 177 w 179"/>
                <a:gd name="T11" fmla="*/ 83 h 192"/>
                <a:gd name="T12" fmla="*/ 101 w 179"/>
                <a:gd name="T13" fmla="*/ 37 h 192"/>
                <a:gd name="T14" fmla="*/ 82 w 179"/>
                <a:gd name="T15" fmla="*/ 17 h 192"/>
                <a:gd name="T16" fmla="*/ 65 w 179"/>
                <a:gd name="T17" fmla="*/ 63 h 192"/>
                <a:gd name="T18" fmla="*/ 7 w 179"/>
                <a:gd name="T19" fmla="*/ 67 h 192"/>
                <a:gd name="T20" fmla="*/ 42 w 179"/>
                <a:gd name="T21" fmla="*/ 99 h 192"/>
                <a:gd name="T22" fmla="*/ 31 w 179"/>
                <a:gd name="T23" fmla="*/ 159 h 192"/>
                <a:gd name="T24" fmla="*/ 56 w 179"/>
                <a:gd name="T25" fmla="*/ 152 h 192"/>
                <a:gd name="T26" fmla="*/ 102 w 179"/>
                <a:gd name="T27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92">
                  <a:moveTo>
                    <a:pt x="102" y="173"/>
                  </a:moveTo>
                  <a:cubicBezTo>
                    <a:pt x="113" y="192"/>
                    <a:pt x="119" y="165"/>
                    <a:pt x="120" y="158"/>
                  </a:cubicBezTo>
                  <a:cubicBezTo>
                    <a:pt x="126" y="135"/>
                    <a:pt x="110" y="119"/>
                    <a:pt x="114" y="110"/>
                  </a:cubicBezTo>
                  <a:cubicBezTo>
                    <a:pt x="116" y="106"/>
                    <a:pt x="122" y="105"/>
                    <a:pt x="127" y="105"/>
                  </a:cubicBezTo>
                  <a:cubicBezTo>
                    <a:pt x="137" y="104"/>
                    <a:pt x="162" y="98"/>
                    <a:pt x="171" y="89"/>
                  </a:cubicBezTo>
                  <a:cubicBezTo>
                    <a:pt x="174" y="86"/>
                    <a:pt x="179" y="85"/>
                    <a:pt x="177" y="83"/>
                  </a:cubicBezTo>
                  <a:cubicBezTo>
                    <a:pt x="155" y="63"/>
                    <a:pt x="108" y="84"/>
                    <a:pt x="101" y="37"/>
                  </a:cubicBezTo>
                  <a:cubicBezTo>
                    <a:pt x="100" y="27"/>
                    <a:pt x="92" y="0"/>
                    <a:pt x="82" y="17"/>
                  </a:cubicBezTo>
                  <a:cubicBezTo>
                    <a:pt x="71" y="39"/>
                    <a:pt x="72" y="34"/>
                    <a:pt x="65" y="63"/>
                  </a:cubicBezTo>
                  <a:cubicBezTo>
                    <a:pt x="62" y="74"/>
                    <a:pt x="13" y="61"/>
                    <a:pt x="7" y="67"/>
                  </a:cubicBezTo>
                  <a:cubicBezTo>
                    <a:pt x="0" y="73"/>
                    <a:pt x="26" y="89"/>
                    <a:pt x="42" y="99"/>
                  </a:cubicBezTo>
                  <a:cubicBezTo>
                    <a:pt x="59" y="109"/>
                    <a:pt x="30" y="140"/>
                    <a:pt x="31" y="159"/>
                  </a:cubicBezTo>
                  <a:cubicBezTo>
                    <a:pt x="32" y="165"/>
                    <a:pt x="51" y="156"/>
                    <a:pt x="56" y="152"/>
                  </a:cubicBezTo>
                  <a:cubicBezTo>
                    <a:pt x="82" y="133"/>
                    <a:pt x="82" y="140"/>
                    <a:pt x="102" y="173"/>
                  </a:cubicBezTo>
                  <a:close/>
                </a:path>
              </a:pathLst>
            </a:custGeom>
            <a:solidFill>
              <a:srgbClr val="ED1651"/>
            </a:solidFill>
            <a:ln w="2" cap="flat">
              <a:solidFill>
                <a:srgbClr val="ED165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Freeform 288"/>
            <p:cNvSpPr/>
            <p:nvPr userDrawn="1"/>
          </p:nvSpPr>
          <p:spPr bwMode="auto">
            <a:xfrm>
              <a:off x="3194050" y="1289051"/>
              <a:ext cx="88900" cy="92075"/>
            </a:xfrm>
            <a:custGeom>
              <a:avLst/>
              <a:gdLst>
                <a:gd name="T0" fmla="*/ 28 w 87"/>
                <a:gd name="T1" fmla="*/ 79 h 90"/>
                <a:gd name="T2" fmla="*/ 41 w 87"/>
                <a:gd name="T3" fmla="*/ 78 h 90"/>
                <a:gd name="T4" fmla="*/ 51 w 87"/>
                <a:gd name="T5" fmla="*/ 55 h 90"/>
                <a:gd name="T6" fmla="*/ 58 w 87"/>
                <a:gd name="T7" fmla="*/ 56 h 90"/>
                <a:gd name="T8" fmla="*/ 82 w 87"/>
                <a:gd name="T9" fmla="*/ 61 h 90"/>
                <a:gd name="T10" fmla="*/ 86 w 87"/>
                <a:gd name="T11" fmla="*/ 60 h 90"/>
                <a:gd name="T12" fmla="*/ 66 w 87"/>
                <a:gd name="T13" fmla="*/ 19 h 90"/>
                <a:gd name="T14" fmla="*/ 63 w 87"/>
                <a:gd name="T15" fmla="*/ 6 h 90"/>
                <a:gd name="T16" fmla="*/ 42 w 87"/>
                <a:gd name="T17" fmla="*/ 21 h 90"/>
                <a:gd name="T18" fmla="*/ 16 w 87"/>
                <a:gd name="T19" fmla="*/ 6 h 90"/>
                <a:gd name="T20" fmla="*/ 23 w 87"/>
                <a:gd name="T21" fmla="*/ 30 h 90"/>
                <a:gd name="T22" fmla="*/ 1 w 87"/>
                <a:gd name="T23" fmla="*/ 53 h 90"/>
                <a:gd name="T24" fmla="*/ 14 w 87"/>
                <a:gd name="T25" fmla="*/ 57 h 90"/>
                <a:gd name="T26" fmla="*/ 28 w 87"/>
                <a:gd name="T2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90">
                  <a:moveTo>
                    <a:pt x="28" y="79"/>
                  </a:moveTo>
                  <a:cubicBezTo>
                    <a:pt x="28" y="90"/>
                    <a:pt x="38" y="80"/>
                    <a:pt x="41" y="78"/>
                  </a:cubicBezTo>
                  <a:cubicBezTo>
                    <a:pt x="49" y="68"/>
                    <a:pt x="47" y="57"/>
                    <a:pt x="51" y="55"/>
                  </a:cubicBezTo>
                  <a:cubicBezTo>
                    <a:pt x="53" y="54"/>
                    <a:pt x="55" y="54"/>
                    <a:pt x="58" y="56"/>
                  </a:cubicBezTo>
                  <a:cubicBezTo>
                    <a:pt x="63" y="58"/>
                    <a:pt x="76" y="62"/>
                    <a:pt x="82" y="61"/>
                  </a:cubicBezTo>
                  <a:cubicBezTo>
                    <a:pt x="84" y="61"/>
                    <a:pt x="87" y="62"/>
                    <a:pt x="86" y="60"/>
                  </a:cubicBezTo>
                  <a:cubicBezTo>
                    <a:pt x="83" y="45"/>
                    <a:pt x="56" y="41"/>
                    <a:pt x="66" y="19"/>
                  </a:cubicBezTo>
                  <a:cubicBezTo>
                    <a:pt x="68" y="15"/>
                    <a:pt x="73" y="0"/>
                    <a:pt x="63" y="6"/>
                  </a:cubicBezTo>
                  <a:cubicBezTo>
                    <a:pt x="52" y="12"/>
                    <a:pt x="54" y="9"/>
                    <a:pt x="42" y="21"/>
                  </a:cubicBezTo>
                  <a:cubicBezTo>
                    <a:pt x="38" y="24"/>
                    <a:pt x="20" y="5"/>
                    <a:pt x="16" y="6"/>
                  </a:cubicBezTo>
                  <a:cubicBezTo>
                    <a:pt x="11" y="7"/>
                    <a:pt x="19" y="21"/>
                    <a:pt x="23" y="30"/>
                  </a:cubicBezTo>
                  <a:cubicBezTo>
                    <a:pt x="27" y="39"/>
                    <a:pt x="6" y="45"/>
                    <a:pt x="1" y="53"/>
                  </a:cubicBezTo>
                  <a:cubicBezTo>
                    <a:pt x="0" y="56"/>
                    <a:pt x="11" y="57"/>
                    <a:pt x="14" y="57"/>
                  </a:cubicBezTo>
                  <a:cubicBezTo>
                    <a:pt x="31" y="56"/>
                    <a:pt x="28" y="58"/>
                    <a:pt x="28" y="7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reeform 289"/>
            <p:cNvSpPr/>
            <p:nvPr userDrawn="1"/>
          </p:nvSpPr>
          <p:spPr bwMode="auto">
            <a:xfrm>
              <a:off x="3192463" y="1277938"/>
              <a:ext cx="95250" cy="101600"/>
            </a:xfrm>
            <a:custGeom>
              <a:avLst/>
              <a:gdLst>
                <a:gd name="T0" fmla="*/ 53 w 94"/>
                <a:gd name="T1" fmla="*/ 89 h 99"/>
                <a:gd name="T2" fmla="*/ 62 w 94"/>
                <a:gd name="T3" fmla="*/ 81 h 99"/>
                <a:gd name="T4" fmla="*/ 59 w 94"/>
                <a:gd name="T5" fmla="*/ 57 h 99"/>
                <a:gd name="T6" fmla="*/ 66 w 94"/>
                <a:gd name="T7" fmla="*/ 54 h 99"/>
                <a:gd name="T8" fmla="*/ 89 w 94"/>
                <a:gd name="T9" fmla="*/ 45 h 99"/>
                <a:gd name="T10" fmla="*/ 93 w 94"/>
                <a:gd name="T11" fmla="*/ 43 h 99"/>
                <a:gd name="T12" fmla="*/ 53 w 94"/>
                <a:gd name="T13" fmla="*/ 19 h 99"/>
                <a:gd name="T14" fmla="*/ 43 w 94"/>
                <a:gd name="T15" fmla="*/ 9 h 99"/>
                <a:gd name="T16" fmla="*/ 34 w 94"/>
                <a:gd name="T17" fmla="*/ 32 h 99"/>
                <a:gd name="T18" fmla="*/ 3 w 94"/>
                <a:gd name="T19" fmla="*/ 34 h 99"/>
                <a:gd name="T20" fmla="*/ 22 w 94"/>
                <a:gd name="T21" fmla="*/ 51 h 99"/>
                <a:gd name="T22" fmla="*/ 16 w 94"/>
                <a:gd name="T23" fmla="*/ 82 h 99"/>
                <a:gd name="T24" fmla="*/ 29 w 94"/>
                <a:gd name="T25" fmla="*/ 78 h 99"/>
                <a:gd name="T26" fmla="*/ 53 w 94"/>
                <a:gd name="T27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53" y="89"/>
                  </a:moveTo>
                  <a:cubicBezTo>
                    <a:pt x="59" y="99"/>
                    <a:pt x="62" y="86"/>
                    <a:pt x="62" y="81"/>
                  </a:cubicBezTo>
                  <a:cubicBezTo>
                    <a:pt x="65" y="69"/>
                    <a:pt x="57" y="61"/>
                    <a:pt x="59" y="57"/>
                  </a:cubicBezTo>
                  <a:cubicBezTo>
                    <a:pt x="60" y="54"/>
                    <a:pt x="63" y="54"/>
                    <a:pt x="66" y="54"/>
                  </a:cubicBezTo>
                  <a:cubicBezTo>
                    <a:pt x="71" y="53"/>
                    <a:pt x="84" y="50"/>
                    <a:pt x="89" y="45"/>
                  </a:cubicBezTo>
                  <a:cubicBezTo>
                    <a:pt x="90" y="44"/>
                    <a:pt x="94" y="44"/>
                    <a:pt x="93" y="43"/>
                  </a:cubicBezTo>
                  <a:cubicBezTo>
                    <a:pt x="81" y="32"/>
                    <a:pt x="56" y="43"/>
                    <a:pt x="53" y="19"/>
                  </a:cubicBezTo>
                  <a:cubicBezTo>
                    <a:pt x="52" y="14"/>
                    <a:pt x="48" y="0"/>
                    <a:pt x="43" y="9"/>
                  </a:cubicBezTo>
                  <a:cubicBezTo>
                    <a:pt x="37" y="20"/>
                    <a:pt x="37" y="17"/>
                    <a:pt x="34" y="32"/>
                  </a:cubicBezTo>
                  <a:cubicBezTo>
                    <a:pt x="32" y="38"/>
                    <a:pt x="7" y="31"/>
                    <a:pt x="3" y="34"/>
                  </a:cubicBezTo>
                  <a:cubicBezTo>
                    <a:pt x="0" y="37"/>
                    <a:pt x="14" y="46"/>
                    <a:pt x="22" y="51"/>
                  </a:cubicBezTo>
                  <a:cubicBezTo>
                    <a:pt x="31" y="56"/>
                    <a:pt x="15" y="72"/>
                    <a:pt x="16" y="82"/>
                  </a:cubicBezTo>
                  <a:cubicBezTo>
                    <a:pt x="16" y="84"/>
                    <a:pt x="26" y="79"/>
                    <a:pt x="29" y="78"/>
                  </a:cubicBezTo>
                  <a:cubicBezTo>
                    <a:pt x="43" y="69"/>
                    <a:pt x="42" y="72"/>
                    <a:pt x="53" y="89"/>
                  </a:cubicBezTo>
                  <a:close/>
                </a:path>
              </a:pathLst>
            </a:custGeom>
            <a:solidFill>
              <a:srgbClr val="FFF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reeform 290"/>
            <p:cNvSpPr/>
            <p:nvPr userDrawn="1"/>
          </p:nvSpPr>
          <p:spPr bwMode="auto">
            <a:xfrm>
              <a:off x="3228975" y="1316038"/>
              <a:ext cx="26988" cy="26988"/>
            </a:xfrm>
            <a:custGeom>
              <a:avLst/>
              <a:gdLst>
                <a:gd name="T0" fmla="*/ 15 w 26"/>
                <a:gd name="T1" fmla="*/ 23 h 26"/>
                <a:gd name="T2" fmla="*/ 18 w 26"/>
                <a:gd name="T3" fmla="*/ 21 h 26"/>
                <a:gd name="T4" fmla="*/ 16 w 26"/>
                <a:gd name="T5" fmla="*/ 14 h 26"/>
                <a:gd name="T6" fmla="*/ 18 w 26"/>
                <a:gd name="T7" fmla="*/ 13 h 26"/>
                <a:gd name="T8" fmla="*/ 24 w 26"/>
                <a:gd name="T9" fmla="*/ 11 h 26"/>
                <a:gd name="T10" fmla="*/ 25 w 26"/>
                <a:gd name="T11" fmla="*/ 11 h 26"/>
                <a:gd name="T12" fmla="*/ 14 w 26"/>
                <a:gd name="T13" fmla="*/ 4 h 26"/>
                <a:gd name="T14" fmla="*/ 11 w 26"/>
                <a:gd name="T15" fmla="*/ 2 h 26"/>
                <a:gd name="T16" fmla="*/ 9 w 26"/>
                <a:gd name="T17" fmla="*/ 8 h 26"/>
                <a:gd name="T18" fmla="*/ 0 w 26"/>
                <a:gd name="T19" fmla="*/ 9 h 26"/>
                <a:gd name="T20" fmla="*/ 6 w 26"/>
                <a:gd name="T21" fmla="*/ 13 h 26"/>
                <a:gd name="T22" fmla="*/ 5 w 26"/>
                <a:gd name="T23" fmla="*/ 21 h 26"/>
                <a:gd name="T24" fmla="*/ 8 w 26"/>
                <a:gd name="T25" fmla="*/ 20 h 26"/>
                <a:gd name="T26" fmla="*/ 15 w 26"/>
                <a:gd name="T2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6">
                  <a:moveTo>
                    <a:pt x="15" y="23"/>
                  </a:moveTo>
                  <a:cubicBezTo>
                    <a:pt x="16" y="26"/>
                    <a:pt x="17" y="22"/>
                    <a:pt x="18" y="21"/>
                  </a:cubicBezTo>
                  <a:cubicBezTo>
                    <a:pt x="18" y="18"/>
                    <a:pt x="16" y="16"/>
                    <a:pt x="16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9" y="14"/>
                    <a:pt x="23" y="12"/>
                    <a:pt x="24" y="11"/>
                  </a:cubicBezTo>
                  <a:cubicBezTo>
                    <a:pt x="24" y="11"/>
                    <a:pt x="26" y="11"/>
                    <a:pt x="25" y="11"/>
                  </a:cubicBezTo>
                  <a:cubicBezTo>
                    <a:pt x="22" y="8"/>
                    <a:pt x="15" y="11"/>
                    <a:pt x="14" y="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10" y="5"/>
                    <a:pt x="9" y="4"/>
                    <a:pt x="9" y="8"/>
                  </a:cubicBezTo>
                  <a:cubicBezTo>
                    <a:pt x="8" y="10"/>
                    <a:pt x="1" y="8"/>
                    <a:pt x="0" y="9"/>
                  </a:cubicBezTo>
                  <a:cubicBezTo>
                    <a:pt x="0" y="9"/>
                    <a:pt x="3" y="11"/>
                    <a:pt x="6" y="13"/>
                  </a:cubicBezTo>
                  <a:cubicBezTo>
                    <a:pt x="8" y="14"/>
                    <a:pt x="4" y="18"/>
                    <a:pt x="5" y="21"/>
                  </a:cubicBezTo>
                  <a:cubicBezTo>
                    <a:pt x="5" y="22"/>
                    <a:pt x="7" y="21"/>
                    <a:pt x="8" y="20"/>
                  </a:cubicBezTo>
                  <a:cubicBezTo>
                    <a:pt x="12" y="18"/>
                    <a:pt x="12" y="19"/>
                    <a:pt x="15" y="2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291"/>
            <p:cNvSpPr/>
            <p:nvPr userDrawn="1"/>
          </p:nvSpPr>
          <p:spPr bwMode="auto">
            <a:xfrm>
              <a:off x="3228975" y="1317626"/>
              <a:ext cx="23813" cy="25400"/>
            </a:xfrm>
            <a:custGeom>
              <a:avLst/>
              <a:gdLst>
                <a:gd name="T0" fmla="*/ 19 w 23"/>
                <a:gd name="T1" fmla="*/ 20 h 24"/>
                <a:gd name="T2" fmla="*/ 20 w 23"/>
                <a:gd name="T3" fmla="*/ 16 h 24"/>
                <a:gd name="T4" fmla="*/ 16 w 23"/>
                <a:gd name="T5" fmla="*/ 11 h 24"/>
                <a:gd name="T6" fmla="*/ 17 w 23"/>
                <a:gd name="T7" fmla="*/ 9 h 24"/>
                <a:gd name="T8" fmla="*/ 21 w 23"/>
                <a:gd name="T9" fmla="*/ 4 h 24"/>
                <a:gd name="T10" fmla="*/ 21 w 23"/>
                <a:gd name="T11" fmla="*/ 3 h 24"/>
                <a:gd name="T12" fmla="*/ 9 w 23"/>
                <a:gd name="T13" fmla="*/ 4 h 24"/>
                <a:gd name="T14" fmla="*/ 5 w 23"/>
                <a:gd name="T15" fmla="*/ 3 h 24"/>
                <a:gd name="T16" fmla="*/ 6 w 23"/>
                <a:gd name="T17" fmla="*/ 10 h 24"/>
                <a:gd name="T18" fmla="*/ 0 w 23"/>
                <a:gd name="T19" fmla="*/ 15 h 24"/>
                <a:gd name="T20" fmla="*/ 7 w 23"/>
                <a:gd name="T21" fmla="*/ 15 h 24"/>
                <a:gd name="T22" fmla="*/ 11 w 23"/>
                <a:gd name="T23" fmla="*/ 23 h 24"/>
                <a:gd name="T24" fmla="*/ 12 w 23"/>
                <a:gd name="T25" fmla="*/ 21 h 24"/>
                <a:gd name="T26" fmla="*/ 19 w 2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4">
                  <a:moveTo>
                    <a:pt x="19" y="20"/>
                  </a:moveTo>
                  <a:cubicBezTo>
                    <a:pt x="23" y="21"/>
                    <a:pt x="21" y="17"/>
                    <a:pt x="20" y="16"/>
                  </a:cubicBezTo>
                  <a:cubicBezTo>
                    <a:pt x="19" y="13"/>
                    <a:pt x="16" y="13"/>
                    <a:pt x="16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17" y="2"/>
                    <a:pt x="13" y="9"/>
                    <a:pt x="9" y="4"/>
                  </a:cubicBezTo>
                  <a:cubicBezTo>
                    <a:pt x="8" y="3"/>
                    <a:pt x="5" y="0"/>
                    <a:pt x="5" y="3"/>
                  </a:cubicBezTo>
                  <a:cubicBezTo>
                    <a:pt x="5" y="7"/>
                    <a:pt x="5" y="6"/>
                    <a:pt x="6" y="10"/>
                  </a:cubicBezTo>
                  <a:cubicBezTo>
                    <a:pt x="7" y="11"/>
                    <a:pt x="0" y="13"/>
                    <a:pt x="0" y="15"/>
                  </a:cubicBezTo>
                  <a:cubicBezTo>
                    <a:pt x="0" y="16"/>
                    <a:pt x="4" y="16"/>
                    <a:pt x="7" y="15"/>
                  </a:cubicBezTo>
                  <a:cubicBezTo>
                    <a:pt x="9" y="15"/>
                    <a:pt x="8" y="21"/>
                    <a:pt x="11" y="23"/>
                  </a:cubicBezTo>
                  <a:cubicBezTo>
                    <a:pt x="11" y="24"/>
                    <a:pt x="12" y="21"/>
                    <a:pt x="12" y="21"/>
                  </a:cubicBezTo>
                  <a:cubicBezTo>
                    <a:pt x="14" y="16"/>
                    <a:pt x="15" y="17"/>
                    <a:pt x="19" y="2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0" name="Freeform 292"/>
            <p:cNvSpPr/>
            <p:nvPr userDrawn="1"/>
          </p:nvSpPr>
          <p:spPr bwMode="auto">
            <a:xfrm>
              <a:off x="3509963" y="1685926"/>
              <a:ext cx="34925" cy="38100"/>
            </a:xfrm>
            <a:custGeom>
              <a:avLst/>
              <a:gdLst>
                <a:gd name="T0" fmla="*/ 30 w 34"/>
                <a:gd name="T1" fmla="*/ 31 h 38"/>
                <a:gd name="T2" fmla="*/ 32 w 34"/>
                <a:gd name="T3" fmla="*/ 25 h 38"/>
                <a:gd name="T4" fmla="*/ 24 w 34"/>
                <a:gd name="T5" fmla="*/ 17 h 38"/>
                <a:gd name="T6" fmla="*/ 26 w 34"/>
                <a:gd name="T7" fmla="*/ 14 h 38"/>
                <a:gd name="T8" fmla="*/ 32 w 34"/>
                <a:gd name="T9" fmla="*/ 6 h 38"/>
                <a:gd name="T10" fmla="*/ 32 w 34"/>
                <a:gd name="T11" fmla="*/ 5 h 38"/>
                <a:gd name="T12" fmla="*/ 13 w 34"/>
                <a:gd name="T13" fmla="*/ 5 h 38"/>
                <a:gd name="T14" fmla="*/ 7 w 34"/>
                <a:gd name="T15" fmla="*/ 4 h 38"/>
                <a:gd name="T16" fmla="*/ 10 w 34"/>
                <a:gd name="T17" fmla="*/ 14 h 38"/>
                <a:gd name="T18" fmla="*/ 0 w 34"/>
                <a:gd name="T19" fmla="*/ 23 h 38"/>
                <a:gd name="T20" fmla="*/ 10 w 34"/>
                <a:gd name="T21" fmla="*/ 25 h 38"/>
                <a:gd name="T22" fmla="*/ 16 w 34"/>
                <a:gd name="T23" fmla="*/ 37 h 38"/>
                <a:gd name="T24" fmla="*/ 20 w 34"/>
                <a:gd name="T25" fmla="*/ 32 h 38"/>
                <a:gd name="T26" fmla="*/ 30 w 34"/>
                <a:gd name="T2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8">
                  <a:moveTo>
                    <a:pt x="30" y="31"/>
                  </a:moveTo>
                  <a:cubicBezTo>
                    <a:pt x="34" y="33"/>
                    <a:pt x="32" y="27"/>
                    <a:pt x="32" y="25"/>
                  </a:cubicBezTo>
                  <a:cubicBezTo>
                    <a:pt x="30" y="20"/>
                    <a:pt x="25" y="20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8" y="13"/>
                    <a:pt x="31" y="9"/>
                    <a:pt x="32" y="6"/>
                  </a:cubicBezTo>
                  <a:cubicBezTo>
                    <a:pt x="32" y="5"/>
                    <a:pt x="33" y="5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9"/>
                    <a:pt x="10" y="14"/>
                  </a:cubicBezTo>
                  <a:cubicBezTo>
                    <a:pt x="11" y="18"/>
                    <a:pt x="1" y="22"/>
                    <a:pt x="0" y="23"/>
                  </a:cubicBezTo>
                  <a:cubicBezTo>
                    <a:pt x="0" y="26"/>
                    <a:pt x="7" y="25"/>
                    <a:pt x="10" y="25"/>
                  </a:cubicBezTo>
                  <a:cubicBezTo>
                    <a:pt x="15" y="25"/>
                    <a:pt x="14" y="34"/>
                    <a:pt x="16" y="37"/>
                  </a:cubicBezTo>
                  <a:cubicBezTo>
                    <a:pt x="17" y="38"/>
                    <a:pt x="19" y="34"/>
                    <a:pt x="20" y="32"/>
                  </a:cubicBezTo>
                  <a:cubicBezTo>
                    <a:pt x="22" y="27"/>
                    <a:pt x="22" y="28"/>
                    <a:pt x="30" y="31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Freeform 293"/>
            <p:cNvSpPr/>
            <p:nvPr userDrawn="1"/>
          </p:nvSpPr>
          <p:spPr bwMode="auto">
            <a:xfrm>
              <a:off x="3454400" y="16525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2 w 34"/>
                <a:gd name="T3" fmla="*/ 24 h 37"/>
                <a:gd name="T4" fmla="*/ 24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2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4 h 37"/>
                <a:gd name="T18" fmla="*/ 0 w 34"/>
                <a:gd name="T19" fmla="*/ 23 h 37"/>
                <a:gd name="T20" fmla="*/ 10 w 34"/>
                <a:gd name="T21" fmla="*/ 24 h 37"/>
                <a:gd name="T22" fmla="*/ 16 w 34"/>
                <a:gd name="T23" fmla="*/ 37 h 37"/>
                <a:gd name="T24" fmla="*/ 19 w 34"/>
                <a:gd name="T25" fmla="*/ 32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2" y="26"/>
                    <a:pt x="32" y="24"/>
                  </a:cubicBezTo>
                  <a:cubicBezTo>
                    <a:pt x="29" y="20"/>
                    <a:pt x="25" y="19"/>
                    <a:pt x="24" y="17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3"/>
                    <a:pt x="32" y="9"/>
                    <a:pt x="32" y="6"/>
                  </a:cubicBezTo>
                  <a:cubicBezTo>
                    <a:pt x="32" y="5"/>
                    <a:pt x="33" y="4"/>
                    <a:pt x="32" y="5"/>
                  </a:cubicBezTo>
                  <a:cubicBezTo>
                    <a:pt x="26" y="3"/>
                    <a:pt x="20" y="13"/>
                    <a:pt x="13" y="5"/>
                  </a:cubicBezTo>
                  <a:cubicBezTo>
                    <a:pt x="12" y="4"/>
                    <a:pt x="7" y="0"/>
                    <a:pt x="8" y="4"/>
                  </a:cubicBezTo>
                  <a:cubicBezTo>
                    <a:pt x="8" y="10"/>
                    <a:pt x="8" y="8"/>
                    <a:pt x="10" y="14"/>
                  </a:cubicBezTo>
                  <a:cubicBezTo>
                    <a:pt x="11" y="17"/>
                    <a:pt x="1" y="21"/>
                    <a:pt x="0" y="23"/>
                  </a:cubicBezTo>
                  <a:cubicBezTo>
                    <a:pt x="0" y="25"/>
                    <a:pt x="6" y="25"/>
                    <a:pt x="10" y="24"/>
                  </a:cubicBezTo>
                  <a:cubicBezTo>
                    <a:pt x="15" y="24"/>
                    <a:pt x="13" y="33"/>
                    <a:pt x="16" y="37"/>
                  </a:cubicBezTo>
                  <a:cubicBezTo>
                    <a:pt x="17" y="37"/>
                    <a:pt x="19" y="33"/>
                    <a:pt x="19" y="32"/>
                  </a:cubicBezTo>
                  <a:cubicBezTo>
                    <a:pt x="22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Freeform 294"/>
            <p:cNvSpPr/>
            <p:nvPr userDrawn="1"/>
          </p:nvSpPr>
          <p:spPr bwMode="auto">
            <a:xfrm>
              <a:off x="3390900" y="1612901"/>
              <a:ext cx="34925" cy="38100"/>
            </a:xfrm>
            <a:custGeom>
              <a:avLst/>
              <a:gdLst>
                <a:gd name="T0" fmla="*/ 30 w 34"/>
                <a:gd name="T1" fmla="*/ 30 h 37"/>
                <a:gd name="T2" fmla="*/ 32 w 34"/>
                <a:gd name="T3" fmla="*/ 25 h 37"/>
                <a:gd name="T4" fmla="*/ 25 w 34"/>
                <a:gd name="T5" fmla="*/ 17 h 37"/>
                <a:gd name="T6" fmla="*/ 26 w 34"/>
                <a:gd name="T7" fmla="*/ 14 h 37"/>
                <a:gd name="T8" fmla="*/ 32 w 34"/>
                <a:gd name="T9" fmla="*/ 6 h 37"/>
                <a:gd name="T10" fmla="*/ 33 w 34"/>
                <a:gd name="T11" fmla="*/ 5 h 37"/>
                <a:gd name="T12" fmla="*/ 13 w 34"/>
                <a:gd name="T13" fmla="*/ 5 h 37"/>
                <a:gd name="T14" fmla="*/ 8 w 34"/>
                <a:gd name="T15" fmla="*/ 4 h 37"/>
                <a:gd name="T16" fmla="*/ 10 w 34"/>
                <a:gd name="T17" fmla="*/ 15 h 37"/>
                <a:gd name="T18" fmla="*/ 1 w 34"/>
                <a:gd name="T19" fmla="*/ 23 h 37"/>
                <a:gd name="T20" fmla="*/ 10 w 34"/>
                <a:gd name="T21" fmla="*/ 24 h 37"/>
                <a:gd name="T22" fmla="*/ 16 w 34"/>
                <a:gd name="T23" fmla="*/ 36 h 37"/>
                <a:gd name="T24" fmla="*/ 20 w 34"/>
                <a:gd name="T25" fmla="*/ 32 h 37"/>
                <a:gd name="T26" fmla="*/ 30 w 34"/>
                <a:gd name="T27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30"/>
                  </a:moveTo>
                  <a:cubicBezTo>
                    <a:pt x="34" y="32"/>
                    <a:pt x="32" y="26"/>
                    <a:pt x="32" y="25"/>
                  </a:cubicBezTo>
                  <a:cubicBezTo>
                    <a:pt x="30" y="20"/>
                    <a:pt x="25" y="19"/>
                    <a:pt x="25" y="17"/>
                  </a:cubicBezTo>
                  <a:cubicBezTo>
                    <a:pt x="25" y="16"/>
                    <a:pt x="25" y="15"/>
                    <a:pt x="26" y="14"/>
                  </a:cubicBezTo>
                  <a:cubicBezTo>
                    <a:pt x="28" y="13"/>
                    <a:pt x="32" y="10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26" y="4"/>
                    <a:pt x="20" y="13"/>
                    <a:pt x="13" y="5"/>
                  </a:cubicBezTo>
                  <a:cubicBezTo>
                    <a:pt x="12" y="4"/>
                    <a:pt x="8" y="0"/>
                    <a:pt x="8" y="4"/>
                  </a:cubicBezTo>
                  <a:cubicBezTo>
                    <a:pt x="8" y="9"/>
                    <a:pt x="8" y="9"/>
                    <a:pt x="10" y="15"/>
                  </a:cubicBezTo>
                  <a:cubicBezTo>
                    <a:pt x="11" y="17"/>
                    <a:pt x="1" y="21"/>
                    <a:pt x="1" y="23"/>
                  </a:cubicBezTo>
                  <a:cubicBezTo>
                    <a:pt x="0" y="25"/>
                    <a:pt x="7" y="25"/>
                    <a:pt x="10" y="24"/>
                  </a:cubicBezTo>
                  <a:cubicBezTo>
                    <a:pt x="15" y="24"/>
                    <a:pt x="14" y="33"/>
                    <a:pt x="16" y="36"/>
                  </a:cubicBezTo>
                  <a:cubicBezTo>
                    <a:pt x="17" y="37"/>
                    <a:pt x="19" y="34"/>
                    <a:pt x="20" y="32"/>
                  </a:cubicBezTo>
                  <a:cubicBezTo>
                    <a:pt x="22" y="25"/>
                    <a:pt x="22" y="27"/>
                    <a:pt x="30" y="30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3" name="Freeform 295"/>
            <p:cNvSpPr/>
            <p:nvPr userDrawn="1"/>
          </p:nvSpPr>
          <p:spPr bwMode="auto">
            <a:xfrm>
              <a:off x="3327400" y="1576388"/>
              <a:ext cx="34925" cy="36513"/>
            </a:xfrm>
            <a:custGeom>
              <a:avLst/>
              <a:gdLst>
                <a:gd name="T0" fmla="*/ 30 w 34"/>
                <a:gd name="T1" fmla="*/ 29 h 37"/>
                <a:gd name="T2" fmla="*/ 31 w 34"/>
                <a:gd name="T3" fmla="*/ 24 h 37"/>
                <a:gd name="T4" fmla="*/ 24 w 34"/>
                <a:gd name="T5" fmla="*/ 16 h 37"/>
                <a:gd name="T6" fmla="*/ 26 w 34"/>
                <a:gd name="T7" fmla="*/ 14 h 37"/>
                <a:gd name="T8" fmla="*/ 31 w 34"/>
                <a:gd name="T9" fmla="*/ 6 h 37"/>
                <a:gd name="T10" fmla="*/ 32 w 34"/>
                <a:gd name="T11" fmla="*/ 4 h 37"/>
                <a:gd name="T12" fmla="*/ 13 w 34"/>
                <a:gd name="T13" fmla="*/ 5 h 37"/>
                <a:gd name="T14" fmla="*/ 7 w 34"/>
                <a:gd name="T15" fmla="*/ 4 h 37"/>
                <a:gd name="T16" fmla="*/ 10 w 34"/>
                <a:gd name="T17" fmla="*/ 14 h 37"/>
                <a:gd name="T18" fmla="*/ 0 w 34"/>
                <a:gd name="T19" fmla="*/ 22 h 37"/>
                <a:gd name="T20" fmla="*/ 10 w 34"/>
                <a:gd name="T21" fmla="*/ 23 h 37"/>
                <a:gd name="T22" fmla="*/ 15 w 34"/>
                <a:gd name="T23" fmla="*/ 36 h 37"/>
                <a:gd name="T24" fmla="*/ 19 w 34"/>
                <a:gd name="T25" fmla="*/ 31 h 37"/>
                <a:gd name="T26" fmla="*/ 30 w 34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7">
                  <a:moveTo>
                    <a:pt x="30" y="29"/>
                  </a:moveTo>
                  <a:cubicBezTo>
                    <a:pt x="34" y="31"/>
                    <a:pt x="31" y="26"/>
                    <a:pt x="31" y="24"/>
                  </a:cubicBezTo>
                  <a:cubicBezTo>
                    <a:pt x="29" y="20"/>
                    <a:pt x="24" y="19"/>
                    <a:pt x="24" y="16"/>
                  </a:cubicBezTo>
                  <a:cubicBezTo>
                    <a:pt x="24" y="16"/>
                    <a:pt x="25" y="15"/>
                    <a:pt x="26" y="14"/>
                  </a:cubicBezTo>
                  <a:cubicBezTo>
                    <a:pt x="27" y="12"/>
                    <a:pt x="31" y="9"/>
                    <a:pt x="31" y="6"/>
                  </a:cubicBezTo>
                  <a:cubicBezTo>
                    <a:pt x="32" y="5"/>
                    <a:pt x="33" y="4"/>
                    <a:pt x="32" y="4"/>
                  </a:cubicBezTo>
                  <a:cubicBezTo>
                    <a:pt x="25" y="3"/>
                    <a:pt x="20" y="13"/>
                    <a:pt x="13" y="5"/>
                  </a:cubicBezTo>
                  <a:cubicBezTo>
                    <a:pt x="12" y="4"/>
                    <a:pt x="7" y="0"/>
                    <a:pt x="7" y="4"/>
                  </a:cubicBezTo>
                  <a:cubicBezTo>
                    <a:pt x="8" y="9"/>
                    <a:pt x="7" y="8"/>
                    <a:pt x="10" y="14"/>
                  </a:cubicBezTo>
                  <a:cubicBezTo>
                    <a:pt x="10" y="16"/>
                    <a:pt x="0" y="20"/>
                    <a:pt x="0" y="22"/>
                  </a:cubicBezTo>
                  <a:cubicBezTo>
                    <a:pt x="0" y="24"/>
                    <a:pt x="6" y="24"/>
                    <a:pt x="10" y="23"/>
                  </a:cubicBezTo>
                  <a:cubicBezTo>
                    <a:pt x="14" y="23"/>
                    <a:pt x="13" y="33"/>
                    <a:pt x="15" y="36"/>
                  </a:cubicBezTo>
                  <a:cubicBezTo>
                    <a:pt x="16" y="37"/>
                    <a:pt x="19" y="33"/>
                    <a:pt x="19" y="31"/>
                  </a:cubicBezTo>
                  <a:cubicBezTo>
                    <a:pt x="21" y="25"/>
                    <a:pt x="22" y="26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Freeform 296"/>
            <p:cNvSpPr/>
            <p:nvPr userDrawn="1"/>
          </p:nvSpPr>
          <p:spPr bwMode="auto">
            <a:xfrm>
              <a:off x="3263900" y="1536701"/>
              <a:ext cx="34925" cy="38100"/>
            </a:xfrm>
            <a:custGeom>
              <a:avLst/>
              <a:gdLst>
                <a:gd name="T0" fmla="*/ 30 w 35"/>
                <a:gd name="T1" fmla="*/ 29 h 37"/>
                <a:gd name="T2" fmla="*/ 32 w 35"/>
                <a:gd name="T3" fmla="*/ 24 h 37"/>
                <a:gd name="T4" fmla="*/ 25 w 35"/>
                <a:gd name="T5" fmla="*/ 17 h 37"/>
                <a:gd name="T6" fmla="*/ 27 w 35"/>
                <a:gd name="T7" fmla="*/ 14 h 37"/>
                <a:gd name="T8" fmla="*/ 33 w 35"/>
                <a:gd name="T9" fmla="*/ 5 h 37"/>
                <a:gd name="T10" fmla="*/ 33 w 35"/>
                <a:gd name="T11" fmla="*/ 4 h 37"/>
                <a:gd name="T12" fmla="*/ 14 w 35"/>
                <a:gd name="T13" fmla="*/ 5 h 37"/>
                <a:gd name="T14" fmla="*/ 8 w 35"/>
                <a:gd name="T15" fmla="*/ 4 h 37"/>
                <a:gd name="T16" fmla="*/ 10 w 35"/>
                <a:gd name="T17" fmla="*/ 14 h 37"/>
                <a:gd name="T18" fmla="*/ 1 w 35"/>
                <a:gd name="T19" fmla="*/ 22 h 37"/>
                <a:gd name="T20" fmla="*/ 11 w 35"/>
                <a:gd name="T21" fmla="*/ 23 h 37"/>
                <a:gd name="T22" fmla="*/ 16 w 35"/>
                <a:gd name="T23" fmla="*/ 36 h 37"/>
                <a:gd name="T24" fmla="*/ 20 w 35"/>
                <a:gd name="T25" fmla="*/ 31 h 37"/>
                <a:gd name="T26" fmla="*/ 30 w 35"/>
                <a:gd name="T2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7">
                  <a:moveTo>
                    <a:pt x="30" y="29"/>
                  </a:moveTo>
                  <a:cubicBezTo>
                    <a:pt x="35" y="31"/>
                    <a:pt x="33" y="25"/>
                    <a:pt x="32" y="24"/>
                  </a:cubicBezTo>
                  <a:cubicBezTo>
                    <a:pt x="30" y="19"/>
                    <a:pt x="26" y="19"/>
                    <a:pt x="25" y="17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8" y="13"/>
                    <a:pt x="32" y="8"/>
                    <a:pt x="33" y="5"/>
                  </a:cubicBezTo>
                  <a:cubicBezTo>
                    <a:pt x="32" y="5"/>
                    <a:pt x="34" y="4"/>
                    <a:pt x="33" y="4"/>
                  </a:cubicBezTo>
                  <a:cubicBezTo>
                    <a:pt x="27" y="3"/>
                    <a:pt x="21" y="12"/>
                    <a:pt x="14" y="5"/>
                  </a:cubicBezTo>
                  <a:cubicBezTo>
                    <a:pt x="12" y="3"/>
                    <a:pt x="8" y="0"/>
                    <a:pt x="8" y="4"/>
                  </a:cubicBezTo>
                  <a:cubicBezTo>
                    <a:pt x="8" y="9"/>
                    <a:pt x="8" y="7"/>
                    <a:pt x="10" y="14"/>
                  </a:cubicBezTo>
                  <a:cubicBezTo>
                    <a:pt x="11" y="16"/>
                    <a:pt x="1" y="19"/>
                    <a:pt x="1" y="22"/>
                  </a:cubicBezTo>
                  <a:cubicBezTo>
                    <a:pt x="0" y="23"/>
                    <a:pt x="6" y="23"/>
                    <a:pt x="11" y="23"/>
                  </a:cubicBezTo>
                  <a:cubicBezTo>
                    <a:pt x="15" y="23"/>
                    <a:pt x="14" y="31"/>
                    <a:pt x="16" y="36"/>
                  </a:cubicBezTo>
                  <a:cubicBezTo>
                    <a:pt x="17" y="37"/>
                    <a:pt x="19" y="32"/>
                    <a:pt x="20" y="31"/>
                  </a:cubicBezTo>
                  <a:cubicBezTo>
                    <a:pt x="22" y="24"/>
                    <a:pt x="22" y="25"/>
                    <a:pt x="30" y="2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Freeform 297"/>
            <p:cNvSpPr/>
            <p:nvPr userDrawn="1"/>
          </p:nvSpPr>
          <p:spPr bwMode="auto">
            <a:xfrm>
              <a:off x="3608388" y="1927226"/>
              <a:ext cx="57150" cy="57150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4 w 55"/>
                <a:gd name="T11" fmla="*/ 37 h 56"/>
                <a:gd name="T12" fmla="*/ 41 w 55"/>
                <a:gd name="T13" fmla="*/ 12 h 56"/>
                <a:gd name="T14" fmla="*/ 40 w 55"/>
                <a:gd name="T15" fmla="*/ 3 h 56"/>
                <a:gd name="T16" fmla="*/ 27 w 55"/>
                <a:gd name="T17" fmla="*/ 12 h 56"/>
                <a:gd name="T18" fmla="*/ 10 w 55"/>
                <a:gd name="T19" fmla="*/ 4 h 56"/>
                <a:gd name="T20" fmla="*/ 14 w 55"/>
                <a:gd name="T21" fmla="*/ 19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7" y="56"/>
                    <a:pt x="24" y="50"/>
                    <a:pt x="25" y="48"/>
                  </a:cubicBezTo>
                  <a:cubicBezTo>
                    <a:pt x="31" y="43"/>
                    <a:pt x="30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2" y="38"/>
                  </a:cubicBezTo>
                  <a:cubicBezTo>
                    <a:pt x="53" y="38"/>
                    <a:pt x="55" y="39"/>
                    <a:pt x="54" y="37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3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4"/>
                    <a:pt x="14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19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Freeform 298"/>
            <p:cNvSpPr/>
            <p:nvPr userDrawn="1"/>
          </p:nvSpPr>
          <p:spPr bwMode="auto">
            <a:xfrm>
              <a:off x="3535363" y="1884363"/>
              <a:ext cx="55563" cy="57150"/>
            </a:xfrm>
            <a:custGeom>
              <a:avLst/>
              <a:gdLst>
                <a:gd name="T0" fmla="*/ 18 w 55"/>
                <a:gd name="T1" fmla="*/ 49 h 57"/>
                <a:gd name="T2" fmla="*/ 26 w 55"/>
                <a:gd name="T3" fmla="*/ 49 h 57"/>
                <a:gd name="T4" fmla="*/ 32 w 55"/>
                <a:gd name="T5" fmla="*/ 35 h 57"/>
                <a:gd name="T6" fmla="*/ 37 w 55"/>
                <a:gd name="T7" fmla="*/ 35 h 57"/>
                <a:gd name="T8" fmla="*/ 52 w 55"/>
                <a:gd name="T9" fmla="*/ 38 h 57"/>
                <a:gd name="T10" fmla="*/ 55 w 55"/>
                <a:gd name="T11" fmla="*/ 37 h 57"/>
                <a:gd name="T12" fmla="*/ 42 w 55"/>
                <a:gd name="T13" fmla="*/ 12 h 57"/>
                <a:gd name="T14" fmla="*/ 41 w 55"/>
                <a:gd name="T15" fmla="*/ 3 h 57"/>
                <a:gd name="T16" fmla="*/ 27 w 55"/>
                <a:gd name="T17" fmla="*/ 13 h 57"/>
                <a:gd name="T18" fmla="*/ 11 w 55"/>
                <a:gd name="T19" fmla="*/ 5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8" y="57"/>
                    <a:pt x="24" y="50"/>
                    <a:pt x="26" y="49"/>
                  </a:cubicBezTo>
                  <a:cubicBezTo>
                    <a:pt x="32" y="43"/>
                    <a:pt x="30" y="36"/>
                    <a:pt x="32" y="35"/>
                  </a:cubicBezTo>
                  <a:cubicBezTo>
                    <a:pt x="33" y="34"/>
                    <a:pt x="35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4" y="38"/>
                    <a:pt x="55" y="39"/>
                    <a:pt x="55" y="37"/>
                  </a:cubicBezTo>
                  <a:cubicBezTo>
                    <a:pt x="52" y="28"/>
                    <a:pt x="35" y="26"/>
                    <a:pt x="42" y="12"/>
                  </a:cubicBezTo>
                  <a:cubicBezTo>
                    <a:pt x="43" y="9"/>
                    <a:pt x="46" y="0"/>
                    <a:pt x="41" y="3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4"/>
                    <a:pt x="11" y="5"/>
                  </a:cubicBezTo>
                  <a:cubicBezTo>
                    <a:pt x="8" y="5"/>
                    <a:pt x="12" y="14"/>
                    <a:pt x="14" y="19"/>
                  </a:cubicBezTo>
                  <a:cubicBezTo>
                    <a:pt x="18" y="24"/>
                    <a:pt x="4" y="28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Freeform 299"/>
            <p:cNvSpPr/>
            <p:nvPr userDrawn="1"/>
          </p:nvSpPr>
          <p:spPr bwMode="auto">
            <a:xfrm>
              <a:off x="3679825" y="1971676"/>
              <a:ext cx="53975" cy="57150"/>
            </a:xfrm>
            <a:custGeom>
              <a:avLst/>
              <a:gdLst>
                <a:gd name="T0" fmla="*/ 18 w 53"/>
                <a:gd name="T1" fmla="*/ 49 h 56"/>
                <a:gd name="T2" fmla="*/ 25 w 53"/>
                <a:gd name="T3" fmla="*/ 48 h 56"/>
                <a:gd name="T4" fmla="*/ 31 w 53"/>
                <a:gd name="T5" fmla="*/ 33 h 56"/>
                <a:gd name="T6" fmla="*/ 35 w 53"/>
                <a:gd name="T7" fmla="*/ 34 h 56"/>
                <a:gd name="T8" fmla="*/ 50 w 53"/>
                <a:gd name="T9" fmla="*/ 37 h 56"/>
                <a:gd name="T10" fmla="*/ 53 w 53"/>
                <a:gd name="T11" fmla="*/ 36 h 56"/>
                <a:gd name="T12" fmla="*/ 41 w 53"/>
                <a:gd name="T13" fmla="*/ 10 h 56"/>
                <a:gd name="T14" fmla="*/ 39 w 53"/>
                <a:gd name="T15" fmla="*/ 2 h 56"/>
                <a:gd name="T16" fmla="*/ 26 w 53"/>
                <a:gd name="T17" fmla="*/ 11 h 56"/>
                <a:gd name="T18" fmla="*/ 10 w 53"/>
                <a:gd name="T19" fmla="*/ 3 h 56"/>
                <a:gd name="T20" fmla="*/ 14 w 53"/>
                <a:gd name="T21" fmla="*/ 18 h 56"/>
                <a:gd name="T22" fmla="*/ 1 w 53"/>
                <a:gd name="T23" fmla="*/ 32 h 56"/>
                <a:gd name="T24" fmla="*/ 9 w 53"/>
                <a:gd name="T25" fmla="*/ 34 h 56"/>
                <a:gd name="T26" fmla="*/ 18 w 53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6">
                  <a:moveTo>
                    <a:pt x="18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1"/>
                    <a:pt x="29" y="35"/>
                    <a:pt x="31" y="33"/>
                  </a:cubicBezTo>
                  <a:cubicBezTo>
                    <a:pt x="32" y="32"/>
                    <a:pt x="34" y="33"/>
                    <a:pt x="35" y="34"/>
                  </a:cubicBezTo>
                  <a:cubicBezTo>
                    <a:pt x="38" y="35"/>
                    <a:pt x="46" y="38"/>
                    <a:pt x="50" y="37"/>
                  </a:cubicBezTo>
                  <a:cubicBezTo>
                    <a:pt x="52" y="37"/>
                    <a:pt x="53" y="38"/>
                    <a:pt x="53" y="36"/>
                  </a:cubicBezTo>
                  <a:cubicBezTo>
                    <a:pt x="50" y="27"/>
                    <a:pt x="34" y="25"/>
                    <a:pt x="41" y="10"/>
                  </a:cubicBezTo>
                  <a:cubicBezTo>
                    <a:pt x="41" y="8"/>
                    <a:pt x="44" y="0"/>
                    <a:pt x="39" y="2"/>
                  </a:cubicBezTo>
                  <a:cubicBezTo>
                    <a:pt x="32" y="6"/>
                    <a:pt x="33" y="5"/>
                    <a:pt x="26" y="11"/>
                  </a:cubicBezTo>
                  <a:cubicBezTo>
                    <a:pt x="23" y="14"/>
                    <a:pt x="12" y="2"/>
                    <a:pt x="10" y="3"/>
                  </a:cubicBezTo>
                  <a:cubicBezTo>
                    <a:pt x="7" y="3"/>
                    <a:pt x="12" y="12"/>
                    <a:pt x="14" y="18"/>
                  </a:cubicBezTo>
                  <a:cubicBezTo>
                    <a:pt x="17" y="23"/>
                    <a:pt x="4" y="26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Freeform 300"/>
            <p:cNvSpPr/>
            <p:nvPr userDrawn="1"/>
          </p:nvSpPr>
          <p:spPr bwMode="auto">
            <a:xfrm>
              <a:off x="3471863" y="1843088"/>
              <a:ext cx="55563" cy="58738"/>
            </a:xfrm>
            <a:custGeom>
              <a:avLst/>
              <a:gdLst>
                <a:gd name="T0" fmla="*/ 18 w 55"/>
                <a:gd name="T1" fmla="*/ 49 h 57"/>
                <a:gd name="T2" fmla="*/ 25 w 55"/>
                <a:gd name="T3" fmla="*/ 49 h 57"/>
                <a:gd name="T4" fmla="*/ 32 w 55"/>
                <a:gd name="T5" fmla="*/ 35 h 57"/>
                <a:gd name="T6" fmla="*/ 36 w 55"/>
                <a:gd name="T7" fmla="*/ 35 h 57"/>
                <a:gd name="T8" fmla="*/ 51 w 55"/>
                <a:gd name="T9" fmla="*/ 38 h 57"/>
                <a:gd name="T10" fmla="*/ 54 w 55"/>
                <a:gd name="T11" fmla="*/ 38 h 57"/>
                <a:gd name="T12" fmla="*/ 41 w 55"/>
                <a:gd name="T13" fmla="*/ 12 h 57"/>
                <a:gd name="T14" fmla="*/ 40 w 55"/>
                <a:gd name="T15" fmla="*/ 4 h 57"/>
                <a:gd name="T16" fmla="*/ 27 w 55"/>
                <a:gd name="T17" fmla="*/ 13 h 57"/>
                <a:gd name="T18" fmla="*/ 10 w 55"/>
                <a:gd name="T19" fmla="*/ 4 h 57"/>
                <a:gd name="T20" fmla="*/ 14 w 55"/>
                <a:gd name="T21" fmla="*/ 19 h 57"/>
                <a:gd name="T22" fmla="*/ 1 w 55"/>
                <a:gd name="T23" fmla="*/ 33 h 57"/>
                <a:gd name="T24" fmla="*/ 9 w 55"/>
                <a:gd name="T25" fmla="*/ 36 h 57"/>
                <a:gd name="T26" fmla="*/ 18 w 55"/>
                <a:gd name="T27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7">
                  <a:moveTo>
                    <a:pt x="18" y="49"/>
                  </a:moveTo>
                  <a:cubicBezTo>
                    <a:pt x="17" y="57"/>
                    <a:pt x="24" y="50"/>
                    <a:pt x="25" y="49"/>
                  </a:cubicBezTo>
                  <a:cubicBezTo>
                    <a:pt x="31" y="43"/>
                    <a:pt x="30" y="36"/>
                    <a:pt x="32" y="35"/>
                  </a:cubicBezTo>
                  <a:cubicBezTo>
                    <a:pt x="33" y="34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2" y="9"/>
                    <a:pt x="45" y="0"/>
                    <a:pt x="40" y="4"/>
                  </a:cubicBezTo>
                  <a:cubicBezTo>
                    <a:pt x="33" y="8"/>
                    <a:pt x="34" y="6"/>
                    <a:pt x="27" y="13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1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7" y="36"/>
                    <a:pt x="9" y="36"/>
                  </a:cubicBezTo>
                  <a:cubicBezTo>
                    <a:pt x="19" y="35"/>
                    <a:pt x="18" y="37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Freeform 301"/>
            <p:cNvSpPr/>
            <p:nvPr userDrawn="1"/>
          </p:nvSpPr>
          <p:spPr bwMode="auto">
            <a:xfrm>
              <a:off x="3406775" y="1803401"/>
              <a:ext cx="55563" cy="57150"/>
            </a:xfrm>
            <a:custGeom>
              <a:avLst/>
              <a:gdLst>
                <a:gd name="T0" fmla="*/ 18 w 55"/>
                <a:gd name="T1" fmla="*/ 49 h 56"/>
                <a:gd name="T2" fmla="*/ 26 w 55"/>
                <a:gd name="T3" fmla="*/ 48 h 56"/>
                <a:gd name="T4" fmla="*/ 32 w 55"/>
                <a:gd name="T5" fmla="*/ 34 h 56"/>
                <a:gd name="T6" fmla="*/ 37 w 55"/>
                <a:gd name="T7" fmla="*/ 35 h 56"/>
                <a:gd name="T8" fmla="*/ 51 w 55"/>
                <a:gd name="T9" fmla="*/ 38 h 56"/>
                <a:gd name="T10" fmla="*/ 54 w 55"/>
                <a:gd name="T11" fmla="*/ 38 h 56"/>
                <a:gd name="T12" fmla="*/ 42 w 55"/>
                <a:gd name="T13" fmla="*/ 12 h 56"/>
                <a:gd name="T14" fmla="*/ 39 w 55"/>
                <a:gd name="T15" fmla="*/ 2 h 56"/>
                <a:gd name="T16" fmla="*/ 27 w 55"/>
                <a:gd name="T17" fmla="*/ 12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49"/>
                  </a:moveTo>
                  <a:cubicBezTo>
                    <a:pt x="18" y="56"/>
                    <a:pt x="24" y="50"/>
                    <a:pt x="26" y="48"/>
                  </a:cubicBezTo>
                  <a:cubicBezTo>
                    <a:pt x="31" y="43"/>
                    <a:pt x="30" y="35"/>
                    <a:pt x="32" y="34"/>
                  </a:cubicBezTo>
                  <a:cubicBezTo>
                    <a:pt x="34" y="33"/>
                    <a:pt x="35" y="34"/>
                    <a:pt x="37" y="35"/>
                  </a:cubicBezTo>
                  <a:cubicBezTo>
                    <a:pt x="39" y="36"/>
                    <a:pt x="48" y="39"/>
                    <a:pt x="51" y="38"/>
                  </a:cubicBezTo>
                  <a:cubicBezTo>
                    <a:pt x="53" y="38"/>
                    <a:pt x="55" y="39"/>
                    <a:pt x="54" y="38"/>
                  </a:cubicBezTo>
                  <a:cubicBezTo>
                    <a:pt x="52" y="28"/>
                    <a:pt x="35" y="25"/>
                    <a:pt x="42" y="12"/>
                  </a:cubicBezTo>
                  <a:cubicBezTo>
                    <a:pt x="43" y="9"/>
                    <a:pt x="45" y="0"/>
                    <a:pt x="39" y="2"/>
                  </a:cubicBezTo>
                  <a:cubicBezTo>
                    <a:pt x="33" y="7"/>
                    <a:pt x="34" y="6"/>
                    <a:pt x="27" y="12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2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6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Freeform 302"/>
            <p:cNvSpPr/>
            <p:nvPr userDrawn="1"/>
          </p:nvSpPr>
          <p:spPr bwMode="auto">
            <a:xfrm>
              <a:off x="3328988" y="1755776"/>
              <a:ext cx="55563" cy="57150"/>
            </a:xfrm>
            <a:custGeom>
              <a:avLst/>
              <a:gdLst>
                <a:gd name="T0" fmla="*/ 19 w 55"/>
                <a:gd name="T1" fmla="*/ 49 h 56"/>
                <a:gd name="T2" fmla="*/ 26 w 55"/>
                <a:gd name="T3" fmla="*/ 48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8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2 h 56"/>
                <a:gd name="T16" fmla="*/ 27 w 55"/>
                <a:gd name="T17" fmla="*/ 13 h 56"/>
                <a:gd name="T18" fmla="*/ 11 w 55"/>
                <a:gd name="T19" fmla="*/ 3 h 56"/>
                <a:gd name="T20" fmla="*/ 15 w 55"/>
                <a:gd name="T21" fmla="*/ 19 h 56"/>
                <a:gd name="T22" fmla="*/ 2 w 55"/>
                <a:gd name="T23" fmla="*/ 33 h 56"/>
                <a:gd name="T24" fmla="*/ 10 w 55"/>
                <a:gd name="T25" fmla="*/ 35 h 56"/>
                <a:gd name="T26" fmla="*/ 19 w 55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9" y="49"/>
                  </a:moveTo>
                  <a:cubicBezTo>
                    <a:pt x="18" y="56"/>
                    <a:pt x="25" y="50"/>
                    <a:pt x="26" y="48"/>
                  </a:cubicBezTo>
                  <a:cubicBezTo>
                    <a:pt x="32" y="42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6"/>
                    <a:pt x="48" y="39"/>
                    <a:pt x="52" y="38"/>
                  </a:cubicBezTo>
                  <a:cubicBezTo>
                    <a:pt x="53" y="38"/>
                    <a:pt x="55" y="38"/>
                    <a:pt x="55" y="38"/>
                  </a:cubicBezTo>
                  <a:cubicBezTo>
                    <a:pt x="53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2"/>
                  </a:cubicBezTo>
                  <a:cubicBezTo>
                    <a:pt x="33" y="6"/>
                    <a:pt x="35" y="5"/>
                    <a:pt x="27" y="13"/>
                  </a:cubicBezTo>
                  <a:cubicBezTo>
                    <a:pt x="25" y="15"/>
                    <a:pt x="14" y="3"/>
                    <a:pt x="11" y="3"/>
                  </a:cubicBezTo>
                  <a:cubicBezTo>
                    <a:pt x="8" y="4"/>
                    <a:pt x="12" y="13"/>
                    <a:pt x="15" y="19"/>
                  </a:cubicBezTo>
                  <a:cubicBezTo>
                    <a:pt x="18" y="24"/>
                    <a:pt x="4" y="28"/>
                    <a:pt x="2" y="33"/>
                  </a:cubicBezTo>
                  <a:cubicBezTo>
                    <a:pt x="0" y="35"/>
                    <a:pt x="8" y="35"/>
                    <a:pt x="10" y="35"/>
                  </a:cubicBezTo>
                  <a:cubicBezTo>
                    <a:pt x="20" y="35"/>
                    <a:pt x="18" y="36"/>
                    <a:pt x="19" y="49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Freeform 303"/>
            <p:cNvSpPr/>
            <p:nvPr userDrawn="1"/>
          </p:nvSpPr>
          <p:spPr bwMode="auto">
            <a:xfrm>
              <a:off x="3254375" y="1711326"/>
              <a:ext cx="55563" cy="55563"/>
            </a:xfrm>
            <a:custGeom>
              <a:avLst/>
              <a:gdLst>
                <a:gd name="T0" fmla="*/ 18 w 54"/>
                <a:gd name="T1" fmla="*/ 50 h 56"/>
                <a:gd name="T2" fmla="*/ 25 w 54"/>
                <a:gd name="T3" fmla="*/ 48 h 56"/>
                <a:gd name="T4" fmla="*/ 32 w 54"/>
                <a:gd name="T5" fmla="*/ 35 h 56"/>
                <a:gd name="T6" fmla="*/ 36 w 54"/>
                <a:gd name="T7" fmla="*/ 35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7 w 54"/>
                <a:gd name="T17" fmla="*/ 12 h 56"/>
                <a:gd name="T18" fmla="*/ 10 w 54"/>
                <a:gd name="T19" fmla="*/ 4 h 56"/>
                <a:gd name="T20" fmla="*/ 15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50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3"/>
                    <a:pt x="29" y="36"/>
                    <a:pt x="32" y="35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3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7"/>
                    <a:pt x="33" y="5"/>
                    <a:pt x="27" y="12"/>
                  </a:cubicBezTo>
                  <a:cubicBezTo>
                    <a:pt x="24" y="16"/>
                    <a:pt x="12" y="3"/>
                    <a:pt x="10" y="4"/>
                  </a:cubicBezTo>
                  <a:cubicBezTo>
                    <a:pt x="7" y="4"/>
                    <a:pt x="11" y="14"/>
                    <a:pt x="15" y="19"/>
                  </a:cubicBezTo>
                  <a:cubicBezTo>
                    <a:pt x="17" y="25"/>
                    <a:pt x="4" y="28"/>
                    <a:pt x="1" y="33"/>
                  </a:cubicBezTo>
                  <a:cubicBezTo>
                    <a:pt x="0" y="35"/>
                    <a:pt x="7" y="36"/>
                    <a:pt x="9" y="35"/>
                  </a:cubicBezTo>
                  <a:cubicBezTo>
                    <a:pt x="19" y="35"/>
                    <a:pt x="18" y="37"/>
                    <a:pt x="18" y="50"/>
                  </a:cubicBezTo>
                  <a:close/>
                </a:path>
              </a:pathLst>
            </a:custGeom>
            <a:solidFill>
              <a:srgbClr val="684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Freeform 304"/>
            <p:cNvSpPr/>
            <p:nvPr userDrawn="1"/>
          </p:nvSpPr>
          <p:spPr bwMode="auto">
            <a:xfrm>
              <a:off x="3436938" y="2046288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5 h 56"/>
                <a:gd name="T8" fmla="*/ 51 w 54"/>
                <a:gd name="T9" fmla="*/ 38 h 56"/>
                <a:gd name="T10" fmla="*/ 53 w 54"/>
                <a:gd name="T11" fmla="*/ 37 h 56"/>
                <a:gd name="T12" fmla="*/ 41 w 54"/>
                <a:gd name="T13" fmla="*/ 11 h 56"/>
                <a:gd name="T14" fmla="*/ 39 w 54"/>
                <a:gd name="T15" fmla="*/ 2 h 56"/>
                <a:gd name="T16" fmla="*/ 26 w 54"/>
                <a:gd name="T17" fmla="*/ 12 h 56"/>
                <a:gd name="T18" fmla="*/ 9 w 54"/>
                <a:gd name="T19" fmla="*/ 3 h 56"/>
                <a:gd name="T20" fmla="*/ 14 w 54"/>
                <a:gd name="T21" fmla="*/ 19 h 56"/>
                <a:gd name="T22" fmla="*/ 0 w 54"/>
                <a:gd name="T23" fmla="*/ 33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49"/>
                    <a:pt x="25" y="48"/>
                  </a:cubicBezTo>
                  <a:cubicBezTo>
                    <a:pt x="31" y="42"/>
                    <a:pt x="29" y="36"/>
                    <a:pt x="31" y="34"/>
                  </a:cubicBezTo>
                  <a:cubicBezTo>
                    <a:pt x="33" y="33"/>
                    <a:pt x="34" y="34"/>
                    <a:pt x="36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8"/>
                    <a:pt x="53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2" y="9"/>
                    <a:pt x="44" y="0"/>
                    <a:pt x="39" y="2"/>
                  </a:cubicBezTo>
                  <a:cubicBezTo>
                    <a:pt x="32" y="6"/>
                    <a:pt x="33" y="5"/>
                    <a:pt x="26" y="12"/>
                  </a:cubicBezTo>
                  <a:cubicBezTo>
                    <a:pt x="24" y="15"/>
                    <a:pt x="12" y="2"/>
                    <a:pt x="9" y="3"/>
                  </a:cubicBezTo>
                  <a:cubicBezTo>
                    <a:pt x="6" y="3"/>
                    <a:pt x="11" y="13"/>
                    <a:pt x="14" y="19"/>
                  </a:cubicBezTo>
                  <a:cubicBezTo>
                    <a:pt x="17" y="24"/>
                    <a:pt x="4" y="27"/>
                    <a:pt x="0" y="33"/>
                  </a:cubicBezTo>
                  <a:cubicBezTo>
                    <a:pt x="0" y="35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305"/>
            <p:cNvSpPr/>
            <p:nvPr userDrawn="1"/>
          </p:nvSpPr>
          <p:spPr bwMode="auto">
            <a:xfrm>
              <a:off x="3360738" y="2000251"/>
              <a:ext cx="55563" cy="57150"/>
            </a:xfrm>
            <a:custGeom>
              <a:avLst/>
              <a:gdLst>
                <a:gd name="T0" fmla="*/ 18 w 55"/>
                <a:gd name="T1" fmla="*/ 50 h 56"/>
                <a:gd name="T2" fmla="*/ 26 w 55"/>
                <a:gd name="T3" fmla="*/ 49 h 56"/>
                <a:gd name="T4" fmla="*/ 33 w 55"/>
                <a:gd name="T5" fmla="*/ 34 h 56"/>
                <a:gd name="T6" fmla="*/ 37 w 55"/>
                <a:gd name="T7" fmla="*/ 35 h 56"/>
                <a:gd name="T8" fmla="*/ 52 w 55"/>
                <a:gd name="T9" fmla="*/ 39 h 56"/>
                <a:gd name="T10" fmla="*/ 55 w 55"/>
                <a:gd name="T11" fmla="*/ 38 h 56"/>
                <a:gd name="T12" fmla="*/ 42 w 55"/>
                <a:gd name="T13" fmla="*/ 11 h 56"/>
                <a:gd name="T14" fmla="*/ 40 w 55"/>
                <a:gd name="T15" fmla="*/ 3 h 56"/>
                <a:gd name="T16" fmla="*/ 27 w 55"/>
                <a:gd name="T17" fmla="*/ 13 h 56"/>
                <a:gd name="T18" fmla="*/ 10 w 55"/>
                <a:gd name="T19" fmla="*/ 3 h 56"/>
                <a:gd name="T20" fmla="*/ 15 w 55"/>
                <a:gd name="T21" fmla="*/ 18 h 56"/>
                <a:gd name="T22" fmla="*/ 1 w 55"/>
                <a:gd name="T23" fmla="*/ 33 h 56"/>
                <a:gd name="T24" fmla="*/ 9 w 55"/>
                <a:gd name="T25" fmla="*/ 35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18" y="56"/>
                    <a:pt x="24" y="51"/>
                    <a:pt x="26" y="49"/>
                  </a:cubicBezTo>
                  <a:cubicBezTo>
                    <a:pt x="32" y="43"/>
                    <a:pt x="30" y="36"/>
                    <a:pt x="33" y="34"/>
                  </a:cubicBezTo>
                  <a:cubicBezTo>
                    <a:pt x="34" y="34"/>
                    <a:pt x="36" y="34"/>
                    <a:pt x="37" y="35"/>
                  </a:cubicBezTo>
                  <a:cubicBezTo>
                    <a:pt x="40" y="37"/>
                    <a:pt x="48" y="39"/>
                    <a:pt x="52" y="39"/>
                  </a:cubicBezTo>
                  <a:cubicBezTo>
                    <a:pt x="53" y="38"/>
                    <a:pt x="55" y="39"/>
                    <a:pt x="55" y="38"/>
                  </a:cubicBezTo>
                  <a:cubicBezTo>
                    <a:pt x="52" y="28"/>
                    <a:pt x="36" y="26"/>
                    <a:pt x="42" y="11"/>
                  </a:cubicBezTo>
                  <a:cubicBezTo>
                    <a:pt x="43" y="9"/>
                    <a:pt x="46" y="0"/>
                    <a:pt x="40" y="3"/>
                  </a:cubicBezTo>
                  <a:cubicBezTo>
                    <a:pt x="33" y="7"/>
                    <a:pt x="34" y="6"/>
                    <a:pt x="27" y="13"/>
                  </a:cubicBezTo>
                  <a:cubicBezTo>
                    <a:pt x="25" y="15"/>
                    <a:pt x="14" y="3"/>
                    <a:pt x="10" y="3"/>
                  </a:cubicBezTo>
                  <a:cubicBezTo>
                    <a:pt x="8" y="4"/>
                    <a:pt x="12" y="13"/>
                    <a:pt x="15" y="18"/>
                  </a:cubicBezTo>
                  <a:cubicBezTo>
                    <a:pt x="18" y="24"/>
                    <a:pt x="4" y="27"/>
                    <a:pt x="1" y="33"/>
                  </a:cubicBezTo>
                  <a:cubicBezTo>
                    <a:pt x="0" y="35"/>
                    <a:pt x="7" y="35"/>
                    <a:pt x="9" y="35"/>
                  </a:cubicBezTo>
                  <a:cubicBezTo>
                    <a:pt x="20" y="35"/>
                    <a:pt x="18" y="36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Freeform 306"/>
            <p:cNvSpPr/>
            <p:nvPr userDrawn="1"/>
          </p:nvSpPr>
          <p:spPr bwMode="auto">
            <a:xfrm>
              <a:off x="3294063" y="1962151"/>
              <a:ext cx="53975" cy="57150"/>
            </a:xfrm>
            <a:custGeom>
              <a:avLst/>
              <a:gdLst>
                <a:gd name="T0" fmla="*/ 18 w 54"/>
                <a:gd name="T1" fmla="*/ 49 h 56"/>
                <a:gd name="T2" fmla="*/ 25 w 54"/>
                <a:gd name="T3" fmla="*/ 48 h 56"/>
                <a:gd name="T4" fmla="*/ 32 w 54"/>
                <a:gd name="T5" fmla="*/ 34 h 56"/>
                <a:gd name="T6" fmla="*/ 37 w 54"/>
                <a:gd name="T7" fmla="*/ 35 h 56"/>
                <a:gd name="T8" fmla="*/ 51 w 54"/>
                <a:gd name="T9" fmla="*/ 38 h 56"/>
                <a:gd name="T10" fmla="*/ 54 w 54"/>
                <a:gd name="T11" fmla="*/ 37 h 56"/>
                <a:gd name="T12" fmla="*/ 41 w 54"/>
                <a:gd name="T13" fmla="*/ 11 h 56"/>
                <a:gd name="T14" fmla="*/ 40 w 54"/>
                <a:gd name="T15" fmla="*/ 3 h 56"/>
                <a:gd name="T16" fmla="*/ 26 w 54"/>
                <a:gd name="T17" fmla="*/ 12 h 56"/>
                <a:gd name="T18" fmla="*/ 10 w 54"/>
                <a:gd name="T19" fmla="*/ 4 h 56"/>
                <a:gd name="T20" fmla="*/ 14 w 54"/>
                <a:gd name="T21" fmla="*/ 19 h 56"/>
                <a:gd name="T22" fmla="*/ 1 w 54"/>
                <a:gd name="T23" fmla="*/ 33 h 56"/>
                <a:gd name="T24" fmla="*/ 9 w 54"/>
                <a:gd name="T25" fmla="*/ 35 h 56"/>
                <a:gd name="T26" fmla="*/ 18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8" y="49"/>
                  </a:moveTo>
                  <a:cubicBezTo>
                    <a:pt x="18" y="56"/>
                    <a:pt x="24" y="49"/>
                    <a:pt x="25" y="48"/>
                  </a:cubicBezTo>
                  <a:cubicBezTo>
                    <a:pt x="31" y="42"/>
                    <a:pt x="29" y="36"/>
                    <a:pt x="32" y="34"/>
                  </a:cubicBezTo>
                  <a:cubicBezTo>
                    <a:pt x="33" y="33"/>
                    <a:pt x="35" y="34"/>
                    <a:pt x="37" y="35"/>
                  </a:cubicBezTo>
                  <a:cubicBezTo>
                    <a:pt x="39" y="36"/>
                    <a:pt x="47" y="39"/>
                    <a:pt x="51" y="38"/>
                  </a:cubicBezTo>
                  <a:cubicBezTo>
                    <a:pt x="52" y="38"/>
                    <a:pt x="54" y="39"/>
                    <a:pt x="54" y="37"/>
                  </a:cubicBezTo>
                  <a:cubicBezTo>
                    <a:pt x="51" y="28"/>
                    <a:pt x="35" y="26"/>
                    <a:pt x="41" y="11"/>
                  </a:cubicBezTo>
                  <a:cubicBezTo>
                    <a:pt x="43" y="9"/>
                    <a:pt x="45" y="0"/>
                    <a:pt x="40" y="3"/>
                  </a:cubicBezTo>
                  <a:cubicBezTo>
                    <a:pt x="33" y="7"/>
                    <a:pt x="33" y="5"/>
                    <a:pt x="26" y="12"/>
                  </a:cubicBezTo>
                  <a:cubicBezTo>
                    <a:pt x="24" y="15"/>
                    <a:pt x="13" y="3"/>
                    <a:pt x="10" y="4"/>
                  </a:cubicBezTo>
                  <a:cubicBezTo>
                    <a:pt x="7" y="4"/>
                    <a:pt x="12" y="13"/>
                    <a:pt x="14" y="19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5"/>
                    <a:pt x="8" y="35"/>
                    <a:pt x="9" y="35"/>
                  </a:cubicBezTo>
                  <a:cubicBezTo>
                    <a:pt x="19" y="34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5" name="Freeform 307"/>
            <p:cNvSpPr/>
            <p:nvPr userDrawn="1"/>
          </p:nvSpPr>
          <p:spPr bwMode="auto">
            <a:xfrm>
              <a:off x="3224213" y="1919288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6 w 54"/>
                <a:gd name="T3" fmla="*/ 48 h 55"/>
                <a:gd name="T4" fmla="*/ 32 w 54"/>
                <a:gd name="T5" fmla="*/ 34 h 55"/>
                <a:gd name="T6" fmla="*/ 36 w 54"/>
                <a:gd name="T7" fmla="*/ 35 h 55"/>
                <a:gd name="T8" fmla="*/ 51 w 54"/>
                <a:gd name="T9" fmla="*/ 38 h 55"/>
                <a:gd name="T10" fmla="*/ 54 w 54"/>
                <a:gd name="T11" fmla="*/ 38 h 55"/>
                <a:gd name="T12" fmla="*/ 41 w 54"/>
                <a:gd name="T13" fmla="*/ 12 h 55"/>
                <a:gd name="T14" fmla="*/ 39 w 54"/>
                <a:gd name="T15" fmla="*/ 3 h 55"/>
                <a:gd name="T16" fmla="*/ 26 w 54"/>
                <a:gd name="T17" fmla="*/ 13 h 55"/>
                <a:gd name="T18" fmla="*/ 10 w 54"/>
                <a:gd name="T19" fmla="*/ 3 h 55"/>
                <a:gd name="T20" fmla="*/ 15 w 54"/>
                <a:gd name="T21" fmla="*/ 18 h 55"/>
                <a:gd name="T22" fmla="*/ 1 w 54"/>
                <a:gd name="T23" fmla="*/ 33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8" y="55"/>
                    <a:pt x="24" y="50"/>
                    <a:pt x="26" y="48"/>
                  </a:cubicBezTo>
                  <a:cubicBezTo>
                    <a:pt x="32" y="43"/>
                    <a:pt x="29" y="36"/>
                    <a:pt x="32" y="34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9" y="37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8"/>
                    <a:pt x="35" y="26"/>
                    <a:pt x="41" y="12"/>
                  </a:cubicBezTo>
                  <a:cubicBezTo>
                    <a:pt x="43" y="9"/>
                    <a:pt x="45" y="0"/>
                    <a:pt x="39" y="3"/>
                  </a:cubicBezTo>
                  <a:cubicBezTo>
                    <a:pt x="32" y="7"/>
                    <a:pt x="33" y="6"/>
                    <a:pt x="26" y="13"/>
                  </a:cubicBezTo>
                  <a:cubicBezTo>
                    <a:pt x="24" y="15"/>
                    <a:pt x="13" y="3"/>
                    <a:pt x="10" y="3"/>
                  </a:cubicBezTo>
                  <a:cubicBezTo>
                    <a:pt x="7" y="4"/>
                    <a:pt x="11" y="13"/>
                    <a:pt x="15" y="18"/>
                  </a:cubicBezTo>
                  <a:cubicBezTo>
                    <a:pt x="17" y="24"/>
                    <a:pt x="4" y="27"/>
                    <a:pt x="1" y="33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20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reeform 308"/>
            <p:cNvSpPr/>
            <p:nvPr userDrawn="1"/>
          </p:nvSpPr>
          <p:spPr bwMode="auto">
            <a:xfrm>
              <a:off x="3341688" y="2095501"/>
              <a:ext cx="55563" cy="55563"/>
            </a:xfrm>
            <a:custGeom>
              <a:avLst/>
              <a:gdLst>
                <a:gd name="T0" fmla="*/ 18 w 54"/>
                <a:gd name="T1" fmla="*/ 49 h 55"/>
                <a:gd name="T2" fmla="*/ 25 w 54"/>
                <a:gd name="T3" fmla="*/ 48 h 55"/>
                <a:gd name="T4" fmla="*/ 32 w 54"/>
                <a:gd name="T5" fmla="*/ 34 h 55"/>
                <a:gd name="T6" fmla="*/ 36 w 54"/>
                <a:gd name="T7" fmla="*/ 34 h 55"/>
                <a:gd name="T8" fmla="*/ 51 w 54"/>
                <a:gd name="T9" fmla="*/ 38 h 55"/>
                <a:gd name="T10" fmla="*/ 54 w 54"/>
                <a:gd name="T11" fmla="*/ 37 h 55"/>
                <a:gd name="T12" fmla="*/ 40 w 54"/>
                <a:gd name="T13" fmla="*/ 11 h 55"/>
                <a:gd name="T14" fmla="*/ 38 w 54"/>
                <a:gd name="T15" fmla="*/ 3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5 h 55"/>
                <a:gd name="T26" fmla="*/ 18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8" y="49"/>
                  </a:moveTo>
                  <a:cubicBezTo>
                    <a:pt x="17" y="55"/>
                    <a:pt x="24" y="49"/>
                    <a:pt x="25" y="48"/>
                  </a:cubicBezTo>
                  <a:cubicBezTo>
                    <a:pt x="31" y="42"/>
                    <a:pt x="30" y="35"/>
                    <a:pt x="32" y="34"/>
                  </a:cubicBezTo>
                  <a:cubicBezTo>
                    <a:pt x="33" y="33"/>
                    <a:pt x="35" y="33"/>
                    <a:pt x="36" y="34"/>
                  </a:cubicBezTo>
                  <a:cubicBezTo>
                    <a:pt x="39" y="35"/>
                    <a:pt x="47" y="38"/>
                    <a:pt x="51" y="38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8"/>
                    <a:pt x="35" y="25"/>
                    <a:pt x="40" y="11"/>
                  </a:cubicBezTo>
                  <a:cubicBezTo>
                    <a:pt x="41" y="9"/>
                    <a:pt x="44" y="0"/>
                    <a:pt x="38" y="3"/>
                  </a:cubicBezTo>
                  <a:cubicBezTo>
                    <a:pt x="32" y="7"/>
                    <a:pt x="33" y="6"/>
                    <a:pt x="27" y="12"/>
                  </a:cubicBezTo>
                  <a:cubicBezTo>
                    <a:pt x="24" y="15"/>
                    <a:pt x="13" y="2"/>
                    <a:pt x="10" y="3"/>
                  </a:cubicBezTo>
                  <a:cubicBezTo>
                    <a:pt x="7" y="4"/>
                    <a:pt x="11" y="13"/>
                    <a:pt x="14" y="18"/>
                  </a:cubicBezTo>
                  <a:cubicBezTo>
                    <a:pt x="17" y="24"/>
                    <a:pt x="3" y="27"/>
                    <a:pt x="1" y="32"/>
                  </a:cubicBezTo>
                  <a:cubicBezTo>
                    <a:pt x="0" y="34"/>
                    <a:pt x="7" y="35"/>
                    <a:pt x="9" y="35"/>
                  </a:cubicBezTo>
                  <a:cubicBezTo>
                    <a:pt x="19" y="35"/>
                    <a:pt x="18" y="36"/>
                    <a:pt x="18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reeform 309"/>
            <p:cNvSpPr/>
            <p:nvPr userDrawn="1"/>
          </p:nvSpPr>
          <p:spPr bwMode="auto">
            <a:xfrm>
              <a:off x="3281363" y="2057401"/>
              <a:ext cx="53975" cy="57150"/>
            </a:xfrm>
            <a:custGeom>
              <a:avLst/>
              <a:gdLst>
                <a:gd name="T0" fmla="*/ 17 w 54"/>
                <a:gd name="T1" fmla="*/ 49 h 56"/>
                <a:gd name="T2" fmla="*/ 25 w 54"/>
                <a:gd name="T3" fmla="*/ 48 h 56"/>
                <a:gd name="T4" fmla="*/ 31 w 54"/>
                <a:gd name="T5" fmla="*/ 34 h 56"/>
                <a:gd name="T6" fmla="*/ 36 w 54"/>
                <a:gd name="T7" fmla="*/ 34 h 56"/>
                <a:gd name="T8" fmla="*/ 51 w 54"/>
                <a:gd name="T9" fmla="*/ 38 h 56"/>
                <a:gd name="T10" fmla="*/ 54 w 54"/>
                <a:gd name="T11" fmla="*/ 38 h 56"/>
                <a:gd name="T12" fmla="*/ 41 w 54"/>
                <a:gd name="T13" fmla="*/ 11 h 56"/>
                <a:gd name="T14" fmla="*/ 39 w 54"/>
                <a:gd name="T15" fmla="*/ 3 h 56"/>
                <a:gd name="T16" fmla="*/ 26 w 54"/>
                <a:gd name="T17" fmla="*/ 12 h 56"/>
                <a:gd name="T18" fmla="*/ 10 w 54"/>
                <a:gd name="T19" fmla="*/ 3 h 56"/>
                <a:gd name="T20" fmla="*/ 14 w 54"/>
                <a:gd name="T21" fmla="*/ 18 h 56"/>
                <a:gd name="T22" fmla="*/ 0 w 54"/>
                <a:gd name="T23" fmla="*/ 32 h 56"/>
                <a:gd name="T24" fmla="*/ 9 w 54"/>
                <a:gd name="T25" fmla="*/ 35 h 56"/>
                <a:gd name="T26" fmla="*/ 17 w 54"/>
                <a:gd name="T27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17" y="49"/>
                  </a:moveTo>
                  <a:cubicBezTo>
                    <a:pt x="17" y="56"/>
                    <a:pt x="23" y="50"/>
                    <a:pt x="25" y="48"/>
                  </a:cubicBezTo>
                  <a:cubicBezTo>
                    <a:pt x="31" y="42"/>
                    <a:pt x="29" y="35"/>
                    <a:pt x="31" y="34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5"/>
                    <a:pt x="47" y="39"/>
                    <a:pt x="51" y="38"/>
                  </a:cubicBezTo>
                  <a:cubicBezTo>
                    <a:pt x="52" y="38"/>
                    <a:pt x="54" y="39"/>
                    <a:pt x="54" y="38"/>
                  </a:cubicBezTo>
                  <a:cubicBezTo>
                    <a:pt x="51" y="27"/>
                    <a:pt x="35" y="25"/>
                    <a:pt x="41" y="11"/>
                  </a:cubicBezTo>
                  <a:cubicBezTo>
                    <a:pt x="42" y="8"/>
                    <a:pt x="45" y="0"/>
                    <a:pt x="39" y="3"/>
                  </a:cubicBezTo>
                  <a:cubicBezTo>
                    <a:pt x="33" y="6"/>
                    <a:pt x="34" y="5"/>
                    <a:pt x="26" y="12"/>
                  </a:cubicBezTo>
                  <a:cubicBezTo>
                    <a:pt x="24" y="15"/>
                    <a:pt x="12" y="2"/>
                    <a:pt x="10" y="3"/>
                  </a:cubicBezTo>
                  <a:cubicBezTo>
                    <a:pt x="7" y="3"/>
                    <a:pt x="11" y="13"/>
                    <a:pt x="14" y="18"/>
                  </a:cubicBezTo>
                  <a:cubicBezTo>
                    <a:pt x="17" y="24"/>
                    <a:pt x="4" y="27"/>
                    <a:pt x="0" y="32"/>
                  </a:cubicBezTo>
                  <a:cubicBezTo>
                    <a:pt x="0" y="34"/>
                    <a:pt x="6" y="35"/>
                    <a:pt x="9" y="35"/>
                  </a:cubicBezTo>
                  <a:cubicBezTo>
                    <a:pt x="19" y="35"/>
                    <a:pt x="18" y="36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8" name="Freeform 310"/>
            <p:cNvSpPr/>
            <p:nvPr userDrawn="1"/>
          </p:nvSpPr>
          <p:spPr bwMode="auto">
            <a:xfrm>
              <a:off x="3219450" y="2019301"/>
              <a:ext cx="55563" cy="55563"/>
            </a:xfrm>
            <a:custGeom>
              <a:avLst/>
              <a:gdLst>
                <a:gd name="T0" fmla="*/ 17 w 54"/>
                <a:gd name="T1" fmla="*/ 49 h 55"/>
                <a:gd name="T2" fmla="*/ 25 w 54"/>
                <a:gd name="T3" fmla="*/ 47 h 55"/>
                <a:gd name="T4" fmla="*/ 31 w 54"/>
                <a:gd name="T5" fmla="*/ 33 h 55"/>
                <a:gd name="T6" fmla="*/ 36 w 54"/>
                <a:gd name="T7" fmla="*/ 34 h 55"/>
                <a:gd name="T8" fmla="*/ 51 w 54"/>
                <a:gd name="T9" fmla="*/ 37 h 55"/>
                <a:gd name="T10" fmla="*/ 54 w 54"/>
                <a:gd name="T11" fmla="*/ 37 h 55"/>
                <a:gd name="T12" fmla="*/ 41 w 54"/>
                <a:gd name="T13" fmla="*/ 10 h 55"/>
                <a:gd name="T14" fmla="*/ 39 w 54"/>
                <a:gd name="T15" fmla="*/ 2 h 55"/>
                <a:gd name="T16" fmla="*/ 27 w 54"/>
                <a:gd name="T17" fmla="*/ 12 h 55"/>
                <a:gd name="T18" fmla="*/ 10 w 54"/>
                <a:gd name="T19" fmla="*/ 3 h 55"/>
                <a:gd name="T20" fmla="*/ 14 w 54"/>
                <a:gd name="T21" fmla="*/ 18 h 55"/>
                <a:gd name="T22" fmla="*/ 1 w 54"/>
                <a:gd name="T23" fmla="*/ 32 h 55"/>
                <a:gd name="T24" fmla="*/ 9 w 54"/>
                <a:gd name="T25" fmla="*/ 34 h 55"/>
                <a:gd name="T26" fmla="*/ 17 w 54"/>
                <a:gd name="T2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17" y="49"/>
                  </a:moveTo>
                  <a:cubicBezTo>
                    <a:pt x="17" y="55"/>
                    <a:pt x="23" y="49"/>
                    <a:pt x="25" y="47"/>
                  </a:cubicBezTo>
                  <a:cubicBezTo>
                    <a:pt x="31" y="42"/>
                    <a:pt x="29" y="35"/>
                    <a:pt x="31" y="33"/>
                  </a:cubicBezTo>
                  <a:cubicBezTo>
                    <a:pt x="33" y="33"/>
                    <a:pt x="34" y="33"/>
                    <a:pt x="36" y="34"/>
                  </a:cubicBezTo>
                  <a:cubicBezTo>
                    <a:pt x="39" y="36"/>
                    <a:pt x="47" y="38"/>
                    <a:pt x="51" y="37"/>
                  </a:cubicBezTo>
                  <a:cubicBezTo>
                    <a:pt x="52" y="37"/>
                    <a:pt x="54" y="38"/>
                    <a:pt x="54" y="37"/>
                  </a:cubicBezTo>
                  <a:cubicBezTo>
                    <a:pt x="51" y="27"/>
                    <a:pt x="35" y="25"/>
                    <a:pt x="41" y="10"/>
                  </a:cubicBezTo>
                  <a:cubicBezTo>
                    <a:pt x="42" y="9"/>
                    <a:pt x="45" y="0"/>
                    <a:pt x="39" y="2"/>
                  </a:cubicBezTo>
                  <a:cubicBezTo>
                    <a:pt x="33" y="6"/>
                    <a:pt x="34" y="5"/>
                    <a:pt x="27" y="12"/>
                  </a:cubicBezTo>
                  <a:cubicBezTo>
                    <a:pt x="24" y="14"/>
                    <a:pt x="12" y="3"/>
                    <a:pt x="10" y="3"/>
                  </a:cubicBezTo>
                  <a:cubicBezTo>
                    <a:pt x="7" y="4"/>
                    <a:pt x="12" y="12"/>
                    <a:pt x="14" y="18"/>
                  </a:cubicBezTo>
                  <a:cubicBezTo>
                    <a:pt x="17" y="23"/>
                    <a:pt x="4" y="27"/>
                    <a:pt x="1" y="32"/>
                  </a:cubicBezTo>
                  <a:cubicBezTo>
                    <a:pt x="0" y="34"/>
                    <a:pt x="6" y="34"/>
                    <a:pt x="9" y="34"/>
                  </a:cubicBezTo>
                  <a:cubicBezTo>
                    <a:pt x="19" y="34"/>
                    <a:pt x="18" y="35"/>
                    <a:pt x="17" y="49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Freeform 483"/>
            <p:cNvSpPr/>
            <p:nvPr userDrawn="1"/>
          </p:nvSpPr>
          <p:spPr bwMode="auto">
            <a:xfrm>
              <a:off x="3221038" y="1060450"/>
              <a:ext cx="33338" cy="36513"/>
            </a:xfrm>
            <a:custGeom>
              <a:avLst/>
              <a:gdLst>
                <a:gd name="T0" fmla="*/ 12 w 33"/>
                <a:gd name="T1" fmla="*/ 35 h 36"/>
                <a:gd name="T2" fmla="*/ 11 w 33"/>
                <a:gd name="T3" fmla="*/ 36 h 36"/>
                <a:gd name="T4" fmla="*/ 24 w 33"/>
                <a:gd name="T5" fmla="*/ 31 h 36"/>
                <a:gd name="T6" fmla="*/ 31 w 33"/>
                <a:gd name="T7" fmla="*/ 27 h 36"/>
                <a:gd name="T8" fmla="*/ 31 w 33"/>
                <a:gd name="T9" fmla="*/ 21 h 36"/>
                <a:gd name="T10" fmla="*/ 23 w 33"/>
                <a:gd name="T11" fmla="*/ 0 h 36"/>
                <a:gd name="T12" fmla="*/ 18 w 33"/>
                <a:gd name="T13" fmla="*/ 1 h 36"/>
                <a:gd name="T14" fmla="*/ 9 w 33"/>
                <a:gd name="T15" fmla="*/ 5 h 36"/>
                <a:gd name="T16" fmla="*/ 0 w 33"/>
                <a:gd name="T17" fmla="*/ 8 h 36"/>
                <a:gd name="T18" fmla="*/ 5 w 33"/>
                <a:gd name="T19" fmla="*/ 23 h 36"/>
                <a:gd name="T20" fmla="*/ 7 w 33"/>
                <a:gd name="T21" fmla="*/ 30 h 36"/>
                <a:gd name="T22" fmla="*/ 11 w 33"/>
                <a:gd name="T23" fmla="*/ 36 h 36"/>
                <a:gd name="T24" fmla="*/ 12 w 33"/>
                <a:gd name="T2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6">
                  <a:moveTo>
                    <a:pt x="12" y="35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6" y="34"/>
                    <a:pt x="20" y="32"/>
                    <a:pt x="24" y="31"/>
                  </a:cubicBezTo>
                  <a:cubicBezTo>
                    <a:pt x="27" y="30"/>
                    <a:pt x="28" y="28"/>
                    <a:pt x="31" y="27"/>
                  </a:cubicBezTo>
                  <a:cubicBezTo>
                    <a:pt x="33" y="26"/>
                    <a:pt x="32" y="23"/>
                    <a:pt x="31" y="21"/>
                  </a:cubicBezTo>
                  <a:cubicBezTo>
                    <a:pt x="29" y="15"/>
                    <a:pt x="27" y="6"/>
                    <a:pt x="23" y="0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4" y="3"/>
                    <a:pt x="13" y="4"/>
                    <a:pt x="9" y="5"/>
                  </a:cubicBezTo>
                  <a:cubicBezTo>
                    <a:pt x="6" y="5"/>
                    <a:pt x="3" y="7"/>
                    <a:pt x="0" y="8"/>
                  </a:cubicBezTo>
                  <a:cubicBezTo>
                    <a:pt x="1" y="14"/>
                    <a:pt x="3" y="18"/>
                    <a:pt x="5" y="23"/>
                  </a:cubicBezTo>
                  <a:cubicBezTo>
                    <a:pt x="5" y="25"/>
                    <a:pt x="6" y="28"/>
                    <a:pt x="7" y="30"/>
                  </a:cubicBezTo>
                  <a:cubicBezTo>
                    <a:pt x="8" y="32"/>
                    <a:pt x="9" y="33"/>
                    <a:pt x="11" y="36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5B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0" name="Freeform 393"/>
          <p:cNvSpPr/>
          <p:nvPr/>
        </p:nvSpPr>
        <p:spPr bwMode="auto">
          <a:xfrm>
            <a:off x="5639889" y="4364155"/>
            <a:ext cx="360362" cy="234950"/>
          </a:xfrm>
          <a:custGeom>
            <a:avLst/>
            <a:gdLst>
              <a:gd name="T0" fmla="*/ 54 w 158"/>
              <a:gd name="T1" fmla="*/ 103 h 103"/>
              <a:gd name="T2" fmla="*/ 45 w 158"/>
              <a:gd name="T3" fmla="*/ 13 h 103"/>
              <a:gd name="T4" fmla="*/ 81 w 158"/>
              <a:gd name="T5" fmla="*/ 55 h 103"/>
              <a:gd name="T6" fmla="*/ 135 w 158"/>
              <a:gd name="T7" fmla="*/ 52 h 103"/>
              <a:gd name="T8" fmla="*/ 54 w 158"/>
              <a:gd name="T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03">
                <a:moveTo>
                  <a:pt x="54" y="103"/>
                </a:moveTo>
                <a:cubicBezTo>
                  <a:pt x="54" y="103"/>
                  <a:pt x="0" y="28"/>
                  <a:pt x="45" y="13"/>
                </a:cubicBezTo>
                <a:cubicBezTo>
                  <a:pt x="84" y="0"/>
                  <a:pt x="81" y="55"/>
                  <a:pt x="81" y="55"/>
                </a:cubicBezTo>
                <a:cubicBezTo>
                  <a:pt x="81" y="55"/>
                  <a:pt x="114" y="17"/>
                  <a:pt x="135" y="52"/>
                </a:cubicBezTo>
                <a:cubicBezTo>
                  <a:pt x="158" y="94"/>
                  <a:pt x="54" y="103"/>
                  <a:pt x="54" y="103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1" name="Freeform 464"/>
          <p:cNvSpPr/>
          <p:nvPr/>
        </p:nvSpPr>
        <p:spPr bwMode="auto">
          <a:xfrm>
            <a:off x="6852005" y="4346728"/>
            <a:ext cx="217487" cy="212725"/>
          </a:xfrm>
          <a:custGeom>
            <a:avLst/>
            <a:gdLst>
              <a:gd name="T0" fmla="*/ 137 w 137"/>
              <a:gd name="T1" fmla="*/ 59 h 134"/>
              <a:gd name="T2" fmla="*/ 100 w 137"/>
              <a:gd name="T3" fmla="*/ 88 h 134"/>
              <a:gd name="T4" fmla="*/ 98 w 137"/>
              <a:gd name="T5" fmla="*/ 134 h 134"/>
              <a:gd name="T6" fmla="*/ 59 w 137"/>
              <a:gd name="T7" fmla="*/ 107 h 134"/>
              <a:gd name="T8" fmla="*/ 15 w 137"/>
              <a:gd name="T9" fmla="*/ 121 h 134"/>
              <a:gd name="T10" fmla="*/ 28 w 137"/>
              <a:gd name="T11" fmla="*/ 76 h 134"/>
              <a:gd name="T12" fmla="*/ 0 w 137"/>
              <a:gd name="T13" fmla="*/ 38 h 134"/>
              <a:gd name="T14" fmla="*/ 48 w 137"/>
              <a:gd name="T15" fmla="*/ 36 h 134"/>
              <a:gd name="T16" fmla="*/ 77 w 137"/>
              <a:gd name="T17" fmla="*/ 0 h 134"/>
              <a:gd name="T18" fmla="*/ 92 w 137"/>
              <a:gd name="T19" fmla="*/ 43 h 134"/>
              <a:gd name="T20" fmla="*/ 137 w 137"/>
              <a:gd name="T21" fmla="*/ 5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7" h="134">
                <a:moveTo>
                  <a:pt x="137" y="59"/>
                </a:moveTo>
                <a:lnTo>
                  <a:pt x="100" y="88"/>
                </a:lnTo>
                <a:lnTo>
                  <a:pt x="98" y="134"/>
                </a:lnTo>
                <a:lnTo>
                  <a:pt x="59" y="107"/>
                </a:lnTo>
                <a:lnTo>
                  <a:pt x="15" y="121"/>
                </a:lnTo>
                <a:lnTo>
                  <a:pt x="28" y="76"/>
                </a:lnTo>
                <a:lnTo>
                  <a:pt x="0" y="38"/>
                </a:lnTo>
                <a:lnTo>
                  <a:pt x="48" y="36"/>
                </a:lnTo>
                <a:lnTo>
                  <a:pt x="77" y="0"/>
                </a:lnTo>
                <a:lnTo>
                  <a:pt x="92" y="43"/>
                </a:lnTo>
                <a:lnTo>
                  <a:pt x="137" y="59"/>
                </a:lnTo>
                <a:close/>
              </a:path>
            </a:pathLst>
          </a:custGeom>
          <a:solidFill>
            <a:srgbClr val="FFCD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2" name="Freeform 408"/>
          <p:cNvSpPr/>
          <p:nvPr/>
        </p:nvSpPr>
        <p:spPr bwMode="auto">
          <a:xfrm>
            <a:off x="3790246" y="4440990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3" name="Freeform 508"/>
          <p:cNvSpPr/>
          <p:nvPr/>
        </p:nvSpPr>
        <p:spPr bwMode="auto">
          <a:xfrm>
            <a:off x="969996" y="4367822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74CC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4" name="Freeform 532"/>
          <p:cNvSpPr/>
          <p:nvPr/>
        </p:nvSpPr>
        <p:spPr bwMode="auto">
          <a:xfrm>
            <a:off x="5909972" y="4511078"/>
            <a:ext cx="519113" cy="503238"/>
          </a:xfrm>
          <a:custGeom>
            <a:avLst/>
            <a:gdLst>
              <a:gd name="T0" fmla="*/ 245 w 513"/>
              <a:gd name="T1" fmla="*/ 286 h 496"/>
              <a:gd name="T2" fmla="*/ 320 w 513"/>
              <a:gd name="T3" fmla="*/ 258 h 496"/>
              <a:gd name="T4" fmla="*/ 244 w 513"/>
              <a:gd name="T5" fmla="*/ 174 h 496"/>
              <a:gd name="T6" fmla="*/ 194 w 513"/>
              <a:gd name="T7" fmla="*/ 381 h 496"/>
              <a:gd name="T8" fmla="*/ 406 w 513"/>
              <a:gd name="T9" fmla="*/ 348 h 496"/>
              <a:gd name="T10" fmla="*/ 424 w 513"/>
              <a:gd name="T11" fmla="*/ 174 h 496"/>
              <a:gd name="T12" fmla="*/ 71 w 513"/>
              <a:gd name="T13" fmla="*/ 140 h 496"/>
              <a:gd name="T14" fmla="*/ 69 w 513"/>
              <a:gd name="T15" fmla="*/ 385 h 496"/>
              <a:gd name="T16" fmla="*/ 175 w 513"/>
              <a:gd name="T17" fmla="*/ 496 h 496"/>
              <a:gd name="T18" fmla="*/ 8 w 513"/>
              <a:gd name="T19" fmla="*/ 308 h 496"/>
              <a:gd name="T20" fmla="*/ 13 w 513"/>
              <a:gd name="T21" fmla="*/ 170 h 496"/>
              <a:gd name="T22" fmla="*/ 198 w 513"/>
              <a:gd name="T23" fmla="*/ 15 h 496"/>
              <a:gd name="T24" fmla="*/ 397 w 513"/>
              <a:gd name="T25" fmla="*/ 67 h 496"/>
              <a:gd name="T26" fmla="*/ 405 w 513"/>
              <a:gd name="T27" fmla="*/ 406 h 496"/>
              <a:gd name="T28" fmla="*/ 157 w 513"/>
              <a:gd name="T29" fmla="*/ 380 h 496"/>
              <a:gd name="T30" fmla="*/ 155 w 513"/>
              <a:gd name="T31" fmla="*/ 176 h 496"/>
              <a:gd name="T32" fmla="*/ 314 w 513"/>
              <a:gd name="T33" fmla="*/ 169 h 496"/>
              <a:gd name="T34" fmla="*/ 355 w 513"/>
              <a:gd name="T35" fmla="*/ 254 h 496"/>
              <a:gd name="T36" fmla="*/ 273 w 513"/>
              <a:gd name="T37" fmla="*/ 332 h 496"/>
              <a:gd name="T38" fmla="*/ 245 w 513"/>
              <a:gd name="T39" fmla="*/ 28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3" h="496">
                <a:moveTo>
                  <a:pt x="245" y="286"/>
                </a:moveTo>
                <a:cubicBezTo>
                  <a:pt x="278" y="311"/>
                  <a:pt x="314" y="289"/>
                  <a:pt x="320" y="258"/>
                </a:cubicBezTo>
                <a:cubicBezTo>
                  <a:pt x="326" y="223"/>
                  <a:pt x="304" y="169"/>
                  <a:pt x="244" y="174"/>
                </a:cubicBezTo>
                <a:cubicBezTo>
                  <a:pt x="129" y="184"/>
                  <a:pt x="130" y="316"/>
                  <a:pt x="194" y="381"/>
                </a:cubicBezTo>
                <a:cubicBezTo>
                  <a:pt x="229" y="417"/>
                  <a:pt x="334" y="440"/>
                  <a:pt x="406" y="348"/>
                </a:cubicBezTo>
                <a:cubicBezTo>
                  <a:pt x="436" y="309"/>
                  <a:pt x="452" y="243"/>
                  <a:pt x="424" y="174"/>
                </a:cubicBezTo>
                <a:cubicBezTo>
                  <a:pt x="368" y="35"/>
                  <a:pt x="159" y="14"/>
                  <a:pt x="71" y="140"/>
                </a:cubicBezTo>
                <a:cubicBezTo>
                  <a:pt x="10" y="227"/>
                  <a:pt x="44" y="333"/>
                  <a:pt x="69" y="385"/>
                </a:cubicBezTo>
                <a:cubicBezTo>
                  <a:pt x="88" y="422"/>
                  <a:pt x="131" y="466"/>
                  <a:pt x="175" y="496"/>
                </a:cubicBezTo>
                <a:cubicBezTo>
                  <a:pt x="86" y="471"/>
                  <a:pt x="25" y="409"/>
                  <a:pt x="8" y="308"/>
                </a:cubicBezTo>
                <a:cubicBezTo>
                  <a:pt x="0" y="264"/>
                  <a:pt x="0" y="217"/>
                  <a:pt x="13" y="170"/>
                </a:cubicBezTo>
                <a:cubicBezTo>
                  <a:pt x="28" y="115"/>
                  <a:pt x="79" y="39"/>
                  <a:pt x="198" y="15"/>
                </a:cubicBezTo>
                <a:cubicBezTo>
                  <a:pt x="269" y="0"/>
                  <a:pt x="345" y="17"/>
                  <a:pt x="397" y="67"/>
                </a:cubicBezTo>
                <a:cubicBezTo>
                  <a:pt x="485" y="154"/>
                  <a:pt x="513" y="327"/>
                  <a:pt x="405" y="406"/>
                </a:cubicBezTo>
                <a:cubicBezTo>
                  <a:pt x="335" y="457"/>
                  <a:pt x="219" y="453"/>
                  <a:pt x="157" y="380"/>
                </a:cubicBezTo>
                <a:cubicBezTo>
                  <a:pt x="106" y="320"/>
                  <a:pt x="97" y="227"/>
                  <a:pt x="155" y="176"/>
                </a:cubicBezTo>
                <a:cubicBezTo>
                  <a:pt x="194" y="141"/>
                  <a:pt x="260" y="132"/>
                  <a:pt x="314" y="169"/>
                </a:cubicBezTo>
                <a:cubicBezTo>
                  <a:pt x="329" y="180"/>
                  <a:pt x="354" y="213"/>
                  <a:pt x="355" y="254"/>
                </a:cubicBezTo>
                <a:cubicBezTo>
                  <a:pt x="356" y="334"/>
                  <a:pt x="304" y="344"/>
                  <a:pt x="273" y="332"/>
                </a:cubicBezTo>
                <a:cubicBezTo>
                  <a:pt x="249" y="323"/>
                  <a:pt x="243" y="300"/>
                  <a:pt x="245" y="286"/>
                </a:cubicBezTo>
                <a:close/>
              </a:path>
            </a:pathLst>
          </a:custGeom>
          <a:solidFill>
            <a:srgbClr val="009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5" name="Freeform 533"/>
          <p:cNvSpPr>
            <a:spLocks noEditPoints="1"/>
          </p:cNvSpPr>
          <p:nvPr/>
        </p:nvSpPr>
        <p:spPr bwMode="auto">
          <a:xfrm>
            <a:off x="2351652" y="4386446"/>
            <a:ext cx="440723" cy="375774"/>
          </a:xfrm>
          <a:custGeom>
            <a:avLst/>
            <a:gdLst>
              <a:gd name="T0" fmla="*/ 279 w 594"/>
              <a:gd name="T1" fmla="*/ 165 h 506"/>
              <a:gd name="T2" fmla="*/ 109 w 594"/>
              <a:gd name="T3" fmla="*/ 59 h 506"/>
              <a:gd name="T4" fmla="*/ 1 w 594"/>
              <a:gd name="T5" fmla="*/ 152 h 506"/>
              <a:gd name="T6" fmla="*/ 114 w 594"/>
              <a:gd name="T7" fmla="*/ 346 h 506"/>
              <a:gd name="T8" fmla="*/ 305 w 594"/>
              <a:gd name="T9" fmla="*/ 506 h 506"/>
              <a:gd name="T10" fmla="*/ 581 w 594"/>
              <a:gd name="T11" fmla="*/ 143 h 506"/>
              <a:gd name="T12" fmla="*/ 449 w 594"/>
              <a:gd name="T13" fmla="*/ 7 h 506"/>
              <a:gd name="T14" fmla="*/ 279 w 594"/>
              <a:gd name="T15" fmla="*/ 165 h 506"/>
              <a:gd name="T16" fmla="*/ 279 w 594"/>
              <a:gd name="T17" fmla="*/ 165 h 506"/>
              <a:gd name="T18" fmla="*/ 278 w 594"/>
              <a:gd name="T19" fmla="*/ 196 h 506"/>
              <a:gd name="T20" fmla="*/ 425 w 594"/>
              <a:gd name="T21" fmla="*/ 43 h 506"/>
              <a:gd name="T22" fmla="*/ 548 w 594"/>
              <a:gd name="T23" fmla="*/ 132 h 506"/>
              <a:gd name="T24" fmla="*/ 297 w 594"/>
              <a:gd name="T25" fmla="*/ 440 h 506"/>
              <a:gd name="T26" fmla="*/ 60 w 594"/>
              <a:gd name="T27" fmla="*/ 231 h 506"/>
              <a:gd name="T28" fmla="*/ 210 w 594"/>
              <a:gd name="T29" fmla="*/ 139 h 506"/>
              <a:gd name="T30" fmla="*/ 278 w 594"/>
              <a:gd name="T31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4" h="506">
                <a:moveTo>
                  <a:pt x="279" y="165"/>
                </a:moveTo>
                <a:cubicBezTo>
                  <a:pt x="253" y="112"/>
                  <a:pt x="170" y="55"/>
                  <a:pt x="109" y="59"/>
                </a:cubicBezTo>
                <a:cubicBezTo>
                  <a:pt x="67" y="63"/>
                  <a:pt x="0" y="107"/>
                  <a:pt x="1" y="152"/>
                </a:cubicBezTo>
                <a:cubicBezTo>
                  <a:pt x="1" y="211"/>
                  <a:pt x="68" y="313"/>
                  <a:pt x="114" y="346"/>
                </a:cubicBezTo>
                <a:cubicBezTo>
                  <a:pt x="174" y="389"/>
                  <a:pt x="273" y="439"/>
                  <a:pt x="305" y="506"/>
                </a:cubicBezTo>
                <a:cubicBezTo>
                  <a:pt x="292" y="342"/>
                  <a:pt x="594" y="311"/>
                  <a:pt x="581" y="143"/>
                </a:cubicBezTo>
                <a:cubicBezTo>
                  <a:pt x="575" y="65"/>
                  <a:pt x="532" y="0"/>
                  <a:pt x="449" y="7"/>
                </a:cubicBezTo>
                <a:cubicBezTo>
                  <a:pt x="381" y="12"/>
                  <a:pt x="306" y="117"/>
                  <a:pt x="279" y="165"/>
                </a:cubicBezTo>
                <a:cubicBezTo>
                  <a:pt x="279" y="165"/>
                  <a:pt x="279" y="165"/>
                  <a:pt x="279" y="165"/>
                </a:cubicBezTo>
                <a:close/>
                <a:moveTo>
                  <a:pt x="278" y="196"/>
                </a:moveTo>
                <a:cubicBezTo>
                  <a:pt x="305" y="151"/>
                  <a:pt x="375" y="65"/>
                  <a:pt x="425" y="43"/>
                </a:cubicBezTo>
                <a:cubicBezTo>
                  <a:pt x="490" y="14"/>
                  <a:pt x="543" y="68"/>
                  <a:pt x="548" y="132"/>
                </a:cubicBezTo>
                <a:cubicBezTo>
                  <a:pt x="557" y="263"/>
                  <a:pt x="331" y="321"/>
                  <a:pt x="297" y="440"/>
                </a:cubicBezTo>
                <a:cubicBezTo>
                  <a:pt x="245" y="354"/>
                  <a:pt x="113" y="335"/>
                  <a:pt x="60" y="231"/>
                </a:cubicBezTo>
                <a:cubicBezTo>
                  <a:pt x="2" y="115"/>
                  <a:pt x="131" y="66"/>
                  <a:pt x="210" y="139"/>
                </a:cubicBezTo>
                <a:cubicBezTo>
                  <a:pt x="223" y="151"/>
                  <a:pt x="265" y="191"/>
                  <a:pt x="278" y="196"/>
                </a:cubicBezTo>
                <a:close/>
              </a:path>
            </a:pathLst>
          </a:custGeom>
          <a:solidFill>
            <a:srgbClr val="A6CE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6" name="Freeform 410"/>
          <p:cNvSpPr/>
          <p:nvPr/>
        </p:nvSpPr>
        <p:spPr bwMode="auto">
          <a:xfrm>
            <a:off x="8242314" y="4445773"/>
            <a:ext cx="200025" cy="201612"/>
          </a:xfrm>
          <a:custGeom>
            <a:avLst/>
            <a:gdLst>
              <a:gd name="T0" fmla="*/ 3 w 107"/>
              <a:gd name="T1" fmla="*/ 37 h 107"/>
              <a:gd name="T2" fmla="*/ 18 w 107"/>
              <a:gd name="T3" fmla="*/ 12 h 107"/>
              <a:gd name="T4" fmla="*/ 55 w 107"/>
              <a:gd name="T5" fmla="*/ 2 h 107"/>
              <a:gd name="T6" fmla="*/ 96 w 107"/>
              <a:gd name="T7" fmla="*/ 25 h 107"/>
              <a:gd name="T8" fmla="*/ 94 w 107"/>
              <a:gd name="T9" fmla="*/ 78 h 107"/>
              <a:gd name="T10" fmla="*/ 41 w 107"/>
              <a:gd name="T11" fmla="*/ 101 h 107"/>
              <a:gd name="T12" fmla="*/ 9 w 107"/>
              <a:gd name="T13" fmla="*/ 50 h 107"/>
              <a:gd name="T14" fmla="*/ 28 w 107"/>
              <a:gd name="T15" fmla="*/ 22 h 107"/>
              <a:gd name="T16" fmla="*/ 60 w 107"/>
              <a:gd name="T17" fmla="*/ 18 h 107"/>
              <a:gd name="T18" fmla="*/ 84 w 107"/>
              <a:gd name="T19" fmla="*/ 38 h 107"/>
              <a:gd name="T20" fmla="*/ 83 w 107"/>
              <a:gd name="T21" fmla="*/ 68 h 107"/>
              <a:gd name="T22" fmla="*/ 35 w 107"/>
              <a:gd name="T23" fmla="*/ 83 h 107"/>
              <a:gd name="T24" fmla="*/ 33 w 107"/>
              <a:gd name="T25" fmla="*/ 40 h 107"/>
              <a:gd name="T26" fmla="*/ 54 w 107"/>
              <a:gd name="T27" fmla="*/ 37 h 107"/>
              <a:gd name="T28" fmla="*/ 65 w 107"/>
              <a:gd name="T29" fmla="*/ 52 h 107"/>
              <a:gd name="T30" fmla="*/ 61 w 107"/>
              <a:gd name="T31" fmla="*/ 68 h 107"/>
              <a:gd name="T32" fmla="*/ 47 w 107"/>
              <a:gd name="T33" fmla="*/ 70 h 107"/>
              <a:gd name="T34" fmla="*/ 37 w 107"/>
              <a:gd name="T35" fmla="*/ 65 h 107"/>
              <a:gd name="T36" fmla="*/ 38 w 107"/>
              <a:gd name="T37" fmla="*/ 57 h 107"/>
              <a:gd name="T38" fmla="*/ 43 w 107"/>
              <a:gd name="T39" fmla="*/ 52 h 107"/>
              <a:gd name="T40" fmla="*/ 40 w 107"/>
              <a:gd name="T41" fmla="*/ 57 h 107"/>
              <a:gd name="T42" fmla="*/ 39 w 107"/>
              <a:gd name="T43" fmla="*/ 64 h 107"/>
              <a:gd name="T44" fmla="*/ 47 w 107"/>
              <a:gd name="T45" fmla="*/ 68 h 107"/>
              <a:gd name="T46" fmla="*/ 62 w 107"/>
              <a:gd name="T47" fmla="*/ 53 h 107"/>
              <a:gd name="T48" fmla="*/ 53 w 107"/>
              <a:gd name="T49" fmla="*/ 41 h 107"/>
              <a:gd name="T50" fmla="*/ 35 w 107"/>
              <a:gd name="T51" fmla="*/ 44 h 107"/>
              <a:gd name="T52" fmla="*/ 38 w 107"/>
              <a:gd name="T53" fmla="*/ 78 h 107"/>
              <a:gd name="T54" fmla="*/ 78 w 107"/>
              <a:gd name="T55" fmla="*/ 66 h 107"/>
              <a:gd name="T56" fmla="*/ 59 w 107"/>
              <a:gd name="T57" fmla="*/ 24 h 107"/>
              <a:gd name="T58" fmla="*/ 16 w 107"/>
              <a:gd name="T59" fmla="*/ 51 h 107"/>
              <a:gd name="T60" fmla="*/ 43 w 107"/>
              <a:gd name="T61" fmla="*/ 95 h 107"/>
              <a:gd name="T62" fmla="*/ 89 w 107"/>
              <a:gd name="T63" fmla="*/ 75 h 107"/>
              <a:gd name="T64" fmla="*/ 91 w 107"/>
              <a:gd name="T65" fmla="*/ 28 h 107"/>
              <a:gd name="T66" fmla="*/ 54 w 107"/>
              <a:gd name="T67" fmla="*/ 7 h 107"/>
              <a:gd name="T68" fmla="*/ 20 w 107"/>
              <a:gd name="T69" fmla="*/ 15 h 107"/>
              <a:gd name="T70" fmla="*/ 6 w 107"/>
              <a:gd name="T71" fmla="*/ 38 h 107"/>
              <a:gd name="T72" fmla="*/ 2 w 107"/>
              <a:gd name="T73" fmla="*/ 62 h 107"/>
              <a:gd name="T74" fmla="*/ 3 w 107"/>
              <a:gd name="T75" fmla="*/ 3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7" h="107">
                <a:moveTo>
                  <a:pt x="3" y="37"/>
                </a:moveTo>
                <a:cubicBezTo>
                  <a:pt x="5" y="29"/>
                  <a:pt x="9" y="20"/>
                  <a:pt x="18" y="12"/>
                </a:cubicBezTo>
                <a:cubicBezTo>
                  <a:pt x="26" y="4"/>
                  <a:pt x="40" y="0"/>
                  <a:pt x="55" y="2"/>
                </a:cubicBezTo>
                <a:cubicBezTo>
                  <a:pt x="69" y="4"/>
                  <a:pt x="85" y="11"/>
                  <a:pt x="96" y="25"/>
                </a:cubicBezTo>
                <a:cubicBezTo>
                  <a:pt x="107" y="40"/>
                  <a:pt x="104" y="61"/>
                  <a:pt x="94" y="78"/>
                </a:cubicBezTo>
                <a:cubicBezTo>
                  <a:pt x="85" y="94"/>
                  <a:pt x="63" y="107"/>
                  <a:pt x="41" y="101"/>
                </a:cubicBezTo>
                <a:cubicBezTo>
                  <a:pt x="20" y="97"/>
                  <a:pt x="4" y="72"/>
                  <a:pt x="9" y="50"/>
                </a:cubicBezTo>
                <a:cubicBezTo>
                  <a:pt x="12" y="39"/>
                  <a:pt x="18" y="28"/>
                  <a:pt x="28" y="22"/>
                </a:cubicBezTo>
                <a:cubicBezTo>
                  <a:pt x="38" y="16"/>
                  <a:pt x="50" y="15"/>
                  <a:pt x="60" y="18"/>
                </a:cubicBezTo>
                <a:cubicBezTo>
                  <a:pt x="70" y="21"/>
                  <a:pt x="81" y="28"/>
                  <a:pt x="84" y="38"/>
                </a:cubicBezTo>
                <a:cubicBezTo>
                  <a:pt x="87" y="48"/>
                  <a:pt x="88" y="59"/>
                  <a:pt x="83" y="68"/>
                </a:cubicBezTo>
                <a:cubicBezTo>
                  <a:pt x="75" y="88"/>
                  <a:pt x="50" y="92"/>
                  <a:pt x="35" y="83"/>
                </a:cubicBezTo>
                <a:cubicBezTo>
                  <a:pt x="19" y="73"/>
                  <a:pt x="18" y="48"/>
                  <a:pt x="33" y="40"/>
                </a:cubicBezTo>
                <a:cubicBezTo>
                  <a:pt x="39" y="36"/>
                  <a:pt x="47" y="34"/>
                  <a:pt x="54" y="37"/>
                </a:cubicBezTo>
                <a:cubicBezTo>
                  <a:pt x="61" y="39"/>
                  <a:pt x="64" y="46"/>
                  <a:pt x="65" y="52"/>
                </a:cubicBezTo>
                <a:cubicBezTo>
                  <a:pt x="66" y="58"/>
                  <a:pt x="65" y="64"/>
                  <a:pt x="61" y="68"/>
                </a:cubicBezTo>
                <a:cubicBezTo>
                  <a:pt x="56" y="71"/>
                  <a:pt x="51" y="71"/>
                  <a:pt x="47" y="70"/>
                </a:cubicBezTo>
                <a:cubicBezTo>
                  <a:pt x="43" y="69"/>
                  <a:pt x="39" y="68"/>
                  <a:pt x="37" y="65"/>
                </a:cubicBezTo>
                <a:cubicBezTo>
                  <a:pt x="36" y="61"/>
                  <a:pt x="37" y="58"/>
                  <a:pt x="38" y="57"/>
                </a:cubicBezTo>
                <a:cubicBezTo>
                  <a:pt x="41" y="53"/>
                  <a:pt x="43" y="52"/>
                  <a:pt x="43" y="52"/>
                </a:cubicBezTo>
                <a:cubicBezTo>
                  <a:pt x="43" y="52"/>
                  <a:pt x="41" y="54"/>
                  <a:pt x="40" y="57"/>
                </a:cubicBezTo>
                <a:cubicBezTo>
                  <a:pt x="39" y="59"/>
                  <a:pt x="38" y="61"/>
                  <a:pt x="39" y="64"/>
                </a:cubicBezTo>
                <a:cubicBezTo>
                  <a:pt x="41" y="66"/>
                  <a:pt x="44" y="67"/>
                  <a:pt x="47" y="68"/>
                </a:cubicBezTo>
                <a:cubicBezTo>
                  <a:pt x="55" y="70"/>
                  <a:pt x="65" y="64"/>
                  <a:pt x="62" y="53"/>
                </a:cubicBezTo>
                <a:cubicBezTo>
                  <a:pt x="61" y="48"/>
                  <a:pt x="58" y="43"/>
                  <a:pt x="53" y="41"/>
                </a:cubicBezTo>
                <a:cubicBezTo>
                  <a:pt x="47" y="39"/>
                  <a:pt x="41" y="40"/>
                  <a:pt x="35" y="44"/>
                </a:cubicBezTo>
                <a:cubicBezTo>
                  <a:pt x="23" y="50"/>
                  <a:pt x="25" y="70"/>
                  <a:pt x="38" y="78"/>
                </a:cubicBezTo>
                <a:cubicBezTo>
                  <a:pt x="50" y="86"/>
                  <a:pt x="72" y="82"/>
                  <a:pt x="78" y="66"/>
                </a:cubicBezTo>
                <a:cubicBezTo>
                  <a:pt x="85" y="50"/>
                  <a:pt x="78" y="28"/>
                  <a:pt x="59" y="24"/>
                </a:cubicBezTo>
                <a:cubicBezTo>
                  <a:pt x="40" y="19"/>
                  <a:pt x="19" y="30"/>
                  <a:pt x="16" y="51"/>
                </a:cubicBezTo>
                <a:cubicBezTo>
                  <a:pt x="11" y="71"/>
                  <a:pt x="25" y="91"/>
                  <a:pt x="43" y="95"/>
                </a:cubicBezTo>
                <a:cubicBezTo>
                  <a:pt x="62" y="100"/>
                  <a:pt x="80" y="90"/>
                  <a:pt x="89" y="75"/>
                </a:cubicBezTo>
                <a:cubicBezTo>
                  <a:pt x="98" y="60"/>
                  <a:pt x="100" y="41"/>
                  <a:pt x="91" y="28"/>
                </a:cubicBezTo>
                <a:cubicBezTo>
                  <a:pt x="82" y="16"/>
                  <a:pt x="67" y="9"/>
                  <a:pt x="54" y="7"/>
                </a:cubicBezTo>
                <a:cubicBezTo>
                  <a:pt x="41" y="4"/>
                  <a:pt x="28" y="8"/>
                  <a:pt x="20" y="15"/>
                </a:cubicBezTo>
                <a:cubicBezTo>
                  <a:pt x="12" y="22"/>
                  <a:pt x="8" y="31"/>
                  <a:pt x="6" y="38"/>
                </a:cubicBezTo>
                <a:cubicBezTo>
                  <a:pt x="2" y="53"/>
                  <a:pt x="2" y="62"/>
                  <a:pt x="2" y="62"/>
                </a:cubicBezTo>
                <a:cubicBezTo>
                  <a:pt x="2" y="62"/>
                  <a:pt x="0" y="53"/>
                  <a:pt x="3" y="37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67" name="组合 366"/>
          <p:cNvGrpSpPr/>
          <p:nvPr/>
        </p:nvGrpSpPr>
        <p:grpSpPr>
          <a:xfrm rot="17046380">
            <a:off x="73358" y="4533142"/>
            <a:ext cx="544912" cy="540554"/>
            <a:chOff x="2533650" y="4397375"/>
            <a:chExt cx="728663" cy="623888"/>
          </a:xfrm>
        </p:grpSpPr>
        <p:sp>
          <p:nvSpPr>
            <p:cNvPr id="368" name="Freeform 534"/>
            <p:cNvSpPr/>
            <p:nvPr userDrawn="1"/>
          </p:nvSpPr>
          <p:spPr bwMode="auto">
            <a:xfrm>
              <a:off x="2605088" y="4492625"/>
              <a:ext cx="312738" cy="296863"/>
            </a:xfrm>
            <a:custGeom>
              <a:avLst/>
              <a:gdLst>
                <a:gd name="T0" fmla="*/ 0 w 308"/>
                <a:gd name="T1" fmla="*/ 259 h 293"/>
                <a:gd name="T2" fmla="*/ 14 w 308"/>
                <a:gd name="T3" fmla="*/ 246 h 293"/>
                <a:gd name="T4" fmla="*/ 275 w 308"/>
                <a:gd name="T5" fmla="*/ 0 h 293"/>
                <a:gd name="T6" fmla="*/ 308 w 308"/>
                <a:gd name="T7" fmla="*/ 35 h 293"/>
                <a:gd name="T8" fmla="*/ 32 w 308"/>
                <a:gd name="T9" fmla="*/ 293 h 293"/>
                <a:gd name="T10" fmla="*/ 0 w 308"/>
                <a:gd name="T11" fmla="*/ 25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93">
                  <a:moveTo>
                    <a:pt x="0" y="259"/>
                  </a:moveTo>
                  <a:cubicBezTo>
                    <a:pt x="4" y="255"/>
                    <a:pt x="9" y="250"/>
                    <a:pt x="14" y="246"/>
                  </a:cubicBezTo>
                  <a:cubicBezTo>
                    <a:pt x="90" y="174"/>
                    <a:pt x="189" y="79"/>
                    <a:pt x="275" y="0"/>
                  </a:cubicBezTo>
                  <a:cubicBezTo>
                    <a:pt x="286" y="12"/>
                    <a:pt x="297" y="23"/>
                    <a:pt x="308" y="35"/>
                  </a:cubicBezTo>
                  <a:cubicBezTo>
                    <a:pt x="216" y="120"/>
                    <a:pt x="124" y="207"/>
                    <a:pt x="32" y="293"/>
                  </a:cubicBezTo>
                  <a:cubicBezTo>
                    <a:pt x="21" y="282"/>
                    <a:pt x="10" y="270"/>
                    <a:pt x="0" y="25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9" name="Freeform 535"/>
            <p:cNvSpPr/>
            <p:nvPr userDrawn="1"/>
          </p:nvSpPr>
          <p:spPr bwMode="auto">
            <a:xfrm>
              <a:off x="2570163" y="4454525"/>
              <a:ext cx="319088" cy="306388"/>
            </a:xfrm>
            <a:custGeom>
              <a:avLst/>
              <a:gdLst>
                <a:gd name="T0" fmla="*/ 0 w 315"/>
                <a:gd name="T1" fmla="*/ 259 h 302"/>
                <a:gd name="T2" fmla="*/ 20 w 315"/>
                <a:gd name="T3" fmla="*/ 240 h 302"/>
                <a:gd name="T4" fmla="*/ 275 w 315"/>
                <a:gd name="T5" fmla="*/ 0 h 302"/>
                <a:gd name="T6" fmla="*/ 315 w 315"/>
                <a:gd name="T7" fmla="*/ 43 h 302"/>
                <a:gd name="T8" fmla="*/ 178 w 315"/>
                <a:gd name="T9" fmla="*/ 174 h 302"/>
                <a:gd name="T10" fmla="*/ 60 w 315"/>
                <a:gd name="T11" fmla="*/ 283 h 302"/>
                <a:gd name="T12" fmla="*/ 40 w 315"/>
                <a:gd name="T13" fmla="*/ 302 h 302"/>
                <a:gd name="T14" fmla="*/ 0 w 315"/>
                <a:gd name="T15" fmla="*/ 2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2">
                  <a:moveTo>
                    <a:pt x="0" y="259"/>
                  </a:moveTo>
                  <a:cubicBezTo>
                    <a:pt x="7" y="252"/>
                    <a:pt x="13" y="246"/>
                    <a:pt x="20" y="240"/>
                  </a:cubicBezTo>
                  <a:cubicBezTo>
                    <a:pt x="95" y="170"/>
                    <a:pt x="191" y="77"/>
                    <a:pt x="275" y="0"/>
                  </a:cubicBezTo>
                  <a:cubicBezTo>
                    <a:pt x="288" y="14"/>
                    <a:pt x="302" y="28"/>
                    <a:pt x="315" y="43"/>
                  </a:cubicBezTo>
                  <a:cubicBezTo>
                    <a:pt x="271" y="86"/>
                    <a:pt x="224" y="132"/>
                    <a:pt x="178" y="174"/>
                  </a:cubicBezTo>
                  <a:cubicBezTo>
                    <a:pt x="138" y="211"/>
                    <a:pt x="96" y="248"/>
                    <a:pt x="60" y="283"/>
                  </a:cubicBezTo>
                  <a:cubicBezTo>
                    <a:pt x="53" y="290"/>
                    <a:pt x="46" y="296"/>
                    <a:pt x="40" y="302"/>
                  </a:cubicBezTo>
                  <a:cubicBezTo>
                    <a:pt x="27" y="288"/>
                    <a:pt x="13" y="273"/>
                    <a:pt x="0" y="259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0" name="Freeform 536"/>
            <p:cNvSpPr/>
            <p:nvPr userDrawn="1"/>
          </p:nvSpPr>
          <p:spPr bwMode="auto">
            <a:xfrm>
              <a:off x="2533650" y="4419600"/>
              <a:ext cx="319088" cy="301625"/>
            </a:xfrm>
            <a:custGeom>
              <a:avLst/>
              <a:gdLst>
                <a:gd name="T0" fmla="*/ 0 w 315"/>
                <a:gd name="T1" fmla="*/ 256 h 298"/>
                <a:gd name="T2" fmla="*/ 278 w 315"/>
                <a:gd name="T3" fmla="*/ 0 h 298"/>
                <a:gd name="T4" fmla="*/ 315 w 315"/>
                <a:gd name="T5" fmla="*/ 40 h 298"/>
                <a:gd name="T6" fmla="*/ 40 w 315"/>
                <a:gd name="T7" fmla="*/ 298 h 298"/>
                <a:gd name="T8" fmla="*/ 0 w 315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98">
                  <a:moveTo>
                    <a:pt x="0" y="256"/>
                  </a:moveTo>
                  <a:cubicBezTo>
                    <a:pt x="78" y="183"/>
                    <a:pt x="201" y="71"/>
                    <a:pt x="278" y="0"/>
                  </a:cubicBezTo>
                  <a:cubicBezTo>
                    <a:pt x="290" y="13"/>
                    <a:pt x="303" y="26"/>
                    <a:pt x="315" y="40"/>
                  </a:cubicBezTo>
                  <a:cubicBezTo>
                    <a:pt x="178" y="167"/>
                    <a:pt x="93" y="248"/>
                    <a:pt x="40" y="298"/>
                  </a:cubicBezTo>
                  <a:cubicBezTo>
                    <a:pt x="27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1" name="Freeform 537"/>
            <p:cNvSpPr/>
            <p:nvPr userDrawn="1"/>
          </p:nvSpPr>
          <p:spPr bwMode="auto">
            <a:xfrm>
              <a:off x="2663825" y="4557713"/>
              <a:ext cx="319088" cy="301625"/>
            </a:xfrm>
            <a:custGeom>
              <a:avLst/>
              <a:gdLst>
                <a:gd name="T0" fmla="*/ 0 w 314"/>
                <a:gd name="T1" fmla="*/ 257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7"/>
                  </a:moveTo>
                  <a:cubicBezTo>
                    <a:pt x="63" y="196"/>
                    <a:pt x="193" y="78"/>
                    <a:pt x="277" y="0"/>
                  </a:cubicBezTo>
                  <a:cubicBezTo>
                    <a:pt x="289" y="13"/>
                    <a:pt x="302" y="26"/>
                    <a:pt x="314" y="39"/>
                  </a:cubicBezTo>
                  <a:cubicBezTo>
                    <a:pt x="165" y="177"/>
                    <a:pt x="85" y="256"/>
                    <a:pt x="39" y="298"/>
                  </a:cubicBezTo>
                  <a:cubicBezTo>
                    <a:pt x="26" y="284"/>
                    <a:pt x="13" y="270"/>
                    <a:pt x="0" y="25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2" name="Freeform 538"/>
            <p:cNvSpPr/>
            <p:nvPr userDrawn="1"/>
          </p:nvSpPr>
          <p:spPr bwMode="auto">
            <a:xfrm>
              <a:off x="2838450" y="4738688"/>
              <a:ext cx="298450" cy="282575"/>
            </a:xfrm>
            <a:custGeom>
              <a:avLst/>
              <a:gdLst>
                <a:gd name="T0" fmla="*/ 0 w 293"/>
                <a:gd name="T1" fmla="*/ 260 h 278"/>
                <a:gd name="T2" fmla="*/ 28 w 293"/>
                <a:gd name="T3" fmla="*/ 234 h 278"/>
                <a:gd name="T4" fmla="*/ 275 w 293"/>
                <a:gd name="T5" fmla="*/ 0 h 278"/>
                <a:gd name="T6" fmla="*/ 293 w 293"/>
                <a:gd name="T7" fmla="*/ 20 h 278"/>
                <a:gd name="T8" fmla="*/ 17 w 293"/>
                <a:gd name="T9" fmla="*/ 278 h 278"/>
                <a:gd name="T10" fmla="*/ 0 w 293"/>
                <a:gd name="T11" fmla="*/ 26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78">
                  <a:moveTo>
                    <a:pt x="0" y="260"/>
                  </a:moveTo>
                  <a:cubicBezTo>
                    <a:pt x="9" y="251"/>
                    <a:pt x="19" y="242"/>
                    <a:pt x="28" y="234"/>
                  </a:cubicBezTo>
                  <a:cubicBezTo>
                    <a:pt x="100" y="166"/>
                    <a:pt x="194" y="75"/>
                    <a:pt x="275" y="0"/>
                  </a:cubicBezTo>
                  <a:cubicBezTo>
                    <a:pt x="281" y="7"/>
                    <a:pt x="287" y="13"/>
                    <a:pt x="293" y="20"/>
                  </a:cubicBezTo>
                  <a:cubicBezTo>
                    <a:pt x="201" y="106"/>
                    <a:pt x="108" y="192"/>
                    <a:pt x="17" y="278"/>
                  </a:cubicBezTo>
                  <a:cubicBezTo>
                    <a:pt x="12" y="272"/>
                    <a:pt x="6" y="266"/>
                    <a:pt x="0" y="26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3" name="Freeform 539"/>
            <p:cNvSpPr/>
            <p:nvPr userDrawn="1"/>
          </p:nvSpPr>
          <p:spPr bwMode="auto">
            <a:xfrm>
              <a:off x="2770188" y="4665663"/>
              <a:ext cx="319088" cy="304800"/>
            </a:xfrm>
            <a:custGeom>
              <a:avLst/>
              <a:gdLst>
                <a:gd name="T0" fmla="*/ 0 w 314"/>
                <a:gd name="T1" fmla="*/ 260 h 301"/>
                <a:gd name="T2" fmla="*/ 39 w 314"/>
                <a:gd name="T3" fmla="*/ 223 h 301"/>
                <a:gd name="T4" fmla="*/ 274 w 314"/>
                <a:gd name="T5" fmla="*/ 0 h 301"/>
                <a:gd name="T6" fmla="*/ 314 w 314"/>
                <a:gd name="T7" fmla="*/ 43 h 301"/>
                <a:gd name="T8" fmla="*/ 190 w 314"/>
                <a:gd name="T9" fmla="*/ 161 h 301"/>
                <a:gd name="T10" fmla="*/ 78 w 314"/>
                <a:gd name="T11" fmla="*/ 265 h 301"/>
                <a:gd name="T12" fmla="*/ 38 w 314"/>
                <a:gd name="T13" fmla="*/ 301 h 301"/>
                <a:gd name="T14" fmla="*/ 0 w 314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301">
                  <a:moveTo>
                    <a:pt x="0" y="260"/>
                  </a:moveTo>
                  <a:cubicBezTo>
                    <a:pt x="12" y="248"/>
                    <a:pt x="26" y="235"/>
                    <a:pt x="39" y="223"/>
                  </a:cubicBezTo>
                  <a:cubicBezTo>
                    <a:pt x="107" y="158"/>
                    <a:pt x="195" y="73"/>
                    <a:pt x="274" y="0"/>
                  </a:cubicBezTo>
                  <a:cubicBezTo>
                    <a:pt x="287" y="14"/>
                    <a:pt x="301" y="28"/>
                    <a:pt x="314" y="43"/>
                  </a:cubicBezTo>
                  <a:cubicBezTo>
                    <a:pt x="273" y="83"/>
                    <a:pt x="231" y="123"/>
                    <a:pt x="190" y="161"/>
                  </a:cubicBezTo>
                  <a:cubicBezTo>
                    <a:pt x="152" y="196"/>
                    <a:pt x="112" y="232"/>
                    <a:pt x="78" y="265"/>
                  </a:cubicBezTo>
                  <a:cubicBezTo>
                    <a:pt x="64" y="278"/>
                    <a:pt x="51" y="290"/>
                    <a:pt x="38" y="301"/>
                  </a:cubicBezTo>
                  <a:cubicBezTo>
                    <a:pt x="25" y="287"/>
                    <a:pt x="12" y="274"/>
                    <a:pt x="0" y="26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4" name="Freeform 540"/>
            <p:cNvSpPr/>
            <p:nvPr userDrawn="1"/>
          </p:nvSpPr>
          <p:spPr bwMode="auto">
            <a:xfrm>
              <a:off x="2701925" y="4594225"/>
              <a:ext cx="319088" cy="304800"/>
            </a:xfrm>
            <a:custGeom>
              <a:avLst/>
              <a:gdLst>
                <a:gd name="T0" fmla="*/ 0 w 315"/>
                <a:gd name="T1" fmla="*/ 260 h 301"/>
                <a:gd name="T2" fmla="*/ 43 w 315"/>
                <a:gd name="T3" fmla="*/ 219 h 301"/>
                <a:gd name="T4" fmla="*/ 274 w 315"/>
                <a:gd name="T5" fmla="*/ 0 h 301"/>
                <a:gd name="T6" fmla="*/ 315 w 315"/>
                <a:gd name="T7" fmla="*/ 43 h 301"/>
                <a:gd name="T8" fmla="*/ 194 w 315"/>
                <a:gd name="T9" fmla="*/ 158 h 301"/>
                <a:gd name="T10" fmla="*/ 82 w 315"/>
                <a:gd name="T11" fmla="*/ 261 h 301"/>
                <a:gd name="T12" fmla="*/ 39 w 315"/>
                <a:gd name="T13" fmla="*/ 301 h 301"/>
                <a:gd name="T14" fmla="*/ 0 w 315"/>
                <a:gd name="T15" fmla="*/ 26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01">
                  <a:moveTo>
                    <a:pt x="0" y="260"/>
                  </a:moveTo>
                  <a:cubicBezTo>
                    <a:pt x="14" y="247"/>
                    <a:pt x="29" y="232"/>
                    <a:pt x="43" y="219"/>
                  </a:cubicBezTo>
                  <a:cubicBezTo>
                    <a:pt x="111" y="154"/>
                    <a:pt x="197" y="72"/>
                    <a:pt x="274" y="0"/>
                  </a:cubicBezTo>
                  <a:cubicBezTo>
                    <a:pt x="288" y="14"/>
                    <a:pt x="301" y="28"/>
                    <a:pt x="315" y="43"/>
                  </a:cubicBezTo>
                  <a:cubicBezTo>
                    <a:pt x="275" y="81"/>
                    <a:pt x="234" y="120"/>
                    <a:pt x="194" y="158"/>
                  </a:cubicBezTo>
                  <a:cubicBezTo>
                    <a:pt x="156" y="193"/>
                    <a:pt x="117" y="228"/>
                    <a:pt x="82" y="261"/>
                  </a:cubicBezTo>
                  <a:cubicBezTo>
                    <a:pt x="67" y="276"/>
                    <a:pt x="53" y="289"/>
                    <a:pt x="39" y="301"/>
                  </a:cubicBezTo>
                  <a:cubicBezTo>
                    <a:pt x="26" y="287"/>
                    <a:pt x="13" y="273"/>
                    <a:pt x="0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5" name="Freeform 541"/>
            <p:cNvSpPr/>
            <p:nvPr userDrawn="1"/>
          </p:nvSpPr>
          <p:spPr bwMode="auto">
            <a:xfrm>
              <a:off x="2636838" y="4527550"/>
              <a:ext cx="312738" cy="295275"/>
            </a:xfrm>
            <a:custGeom>
              <a:avLst/>
              <a:gdLst>
                <a:gd name="T0" fmla="*/ 0 w 308"/>
                <a:gd name="T1" fmla="*/ 258 h 291"/>
                <a:gd name="T2" fmla="*/ 276 w 308"/>
                <a:gd name="T3" fmla="*/ 0 h 291"/>
                <a:gd name="T4" fmla="*/ 308 w 308"/>
                <a:gd name="T5" fmla="*/ 34 h 291"/>
                <a:gd name="T6" fmla="*/ 188 w 308"/>
                <a:gd name="T7" fmla="*/ 148 h 291"/>
                <a:gd name="T8" fmla="*/ 76 w 308"/>
                <a:gd name="T9" fmla="*/ 252 h 291"/>
                <a:gd name="T10" fmla="*/ 31 w 308"/>
                <a:gd name="T11" fmla="*/ 291 h 291"/>
                <a:gd name="T12" fmla="*/ 0 w 308"/>
                <a:gd name="T13" fmla="*/ 25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291">
                  <a:moveTo>
                    <a:pt x="0" y="258"/>
                  </a:moveTo>
                  <a:cubicBezTo>
                    <a:pt x="92" y="172"/>
                    <a:pt x="184" y="85"/>
                    <a:pt x="276" y="0"/>
                  </a:cubicBezTo>
                  <a:cubicBezTo>
                    <a:pt x="287" y="11"/>
                    <a:pt x="297" y="22"/>
                    <a:pt x="308" y="34"/>
                  </a:cubicBezTo>
                  <a:cubicBezTo>
                    <a:pt x="268" y="71"/>
                    <a:pt x="227" y="110"/>
                    <a:pt x="188" y="148"/>
                  </a:cubicBezTo>
                  <a:cubicBezTo>
                    <a:pt x="150" y="183"/>
                    <a:pt x="110" y="218"/>
                    <a:pt x="76" y="252"/>
                  </a:cubicBezTo>
                  <a:cubicBezTo>
                    <a:pt x="61" y="267"/>
                    <a:pt x="46" y="279"/>
                    <a:pt x="31" y="291"/>
                  </a:cubicBezTo>
                  <a:cubicBezTo>
                    <a:pt x="21" y="280"/>
                    <a:pt x="10" y="269"/>
                    <a:pt x="0" y="25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6" name="Freeform 542"/>
            <p:cNvSpPr/>
            <p:nvPr userDrawn="1"/>
          </p:nvSpPr>
          <p:spPr bwMode="auto">
            <a:xfrm>
              <a:off x="2803525" y="4703763"/>
              <a:ext cx="319088" cy="303213"/>
            </a:xfrm>
            <a:custGeom>
              <a:avLst/>
              <a:gdLst>
                <a:gd name="T0" fmla="*/ 0 w 314"/>
                <a:gd name="T1" fmla="*/ 257 h 299"/>
                <a:gd name="T2" fmla="*/ 277 w 314"/>
                <a:gd name="T3" fmla="*/ 0 h 299"/>
                <a:gd name="T4" fmla="*/ 314 w 314"/>
                <a:gd name="T5" fmla="*/ 40 h 299"/>
                <a:gd name="T6" fmla="*/ 39 w 314"/>
                <a:gd name="T7" fmla="*/ 299 h 299"/>
                <a:gd name="T8" fmla="*/ 0 w 314"/>
                <a:gd name="T9" fmla="*/ 25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9">
                  <a:moveTo>
                    <a:pt x="0" y="257"/>
                  </a:moveTo>
                  <a:cubicBezTo>
                    <a:pt x="62" y="198"/>
                    <a:pt x="192" y="79"/>
                    <a:pt x="277" y="0"/>
                  </a:cubicBezTo>
                  <a:cubicBezTo>
                    <a:pt x="289" y="13"/>
                    <a:pt x="302" y="26"/>
                    <a:pt x="314" y="40"/>
                  </a:cubicBezTo>
                  <a:cubicBezTo>
                    <a:pt x="164" y="179"/>
                    <a:pt x="84" y="257"/>
                    <a:pt x="39" y="299"/>
                  </a:cubicBezTo>
                  <a:cubicBezTo>
                    <a:pt x="26" y="285"/>
                    <a:pt x="13" y="271"/>
                    <a:pt x="0" y="25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7" name="Freeform 543"/>
            <p:cNvSpPr/>
            <p:nvPr userDrawn="1"/>
          </p:nvSpPr>
          <p:spPr bwMode="auto">
            <a:xfrm>
              <a:off x="2733675" y="4630738"/>
              <a:ext cx="319088" cy="301625"/>
            </a:xfrm>
            <a:custGeom>
              <a:avLst/>
              <a:gdLst>
                <a:gd name="T0" fmla="*/ 0 w 314"/>
                <a:gd name="T1" fmla="*/ 256 h 298"/>
                <a:gd name="T2" fmla="*/ 277 w 314"/>
                <a:gd name="T3" fmla="*/ 0 h 298"/>
                <a:gd name="T4" fmla="*/ 314 w 314"/>
                <a:gd name="T5" fmla="*/ 39 h 298"/>
                <a:gd name="T6" fmla="*/ 39 w 314"/>
                <a:gd name="T7" fmla="*/ 298 h 298"/>
                <a:gd name="T8" fmla="*/ 0 w 314"/>
                <a:gd name="T9" fmla="*/ 25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298">
                  <a:moveTo>
                    <a:pt x="0" y="256"/>
                  </a:moveTo>
                  <a:cubicBezTo>
                    <a:pt x="62" y="197"/>
                    <a:pt x="192" y="79"/>
                    <a:pt x="277" y="0"/>
                  </a:cubicBezTo>
                  <a:cubicBezTo>
                    <a:pt x="290" y="13"/>
                    <a:pt x="302" y="25"/>
                    <a:pt x="314" y="39"/>
                  </a:cubicBezTo>
                  <a:cubicBezTo>
                    <a:pt x="164" y="178"/>
                    <a:pt x="83" y="257"/>
                    <a:pt x="39" y="298"/>
                  </a:cubicBezTo>
                  <a:cubicBezTo>
                    <a:pt x="26" y="284"/>
                    <a:pt x="13" y="270"/>
                    <a:pt x="0" y="25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8" name="Freeform 544"/>
            <p:cNvSpPr/>
            <p:nvPr userDrawn="1"/>
          </p:nvSpPr>
          <p:spPr bwMode="auto">
            <a:xfrm>
              <a:off x="2960688" y="4471988"/>
              <a:ext cx="301625" cy="166688"/>
            </a:xfrm>
            <a:custGeom>
              <a:avLst/>
              <a:gdLst>
                <a:gd name="T0" fmla="*/ 0 w 297"/>
                <a:gd name="T1" fmla="*/ 98 h 165"/>
                <a:gd name="T2" fmla="*/ 297 w 297"/>
                <a:gd name="T3" fmla="*/ 165 h 165"/>
                <a:gd name="T4" fmla="*/ 247 w 297"/>
                <a:gd name="T5" fmla="*/ 78 h 165"/>
                <a:gd name="T6" fmla="*/ 284 w 297"/>
                <a:gd name="T7" fmla="*/ 8 h 165"/>
                <a:gd name="T8" fmla="*/ 0 w 297"/>
                <a:gd name="T9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165">
                  <a:moveTo>
                    <a:pt x="0" y="98"/>
                  </a:moveTo>
                  <a:cubicBezTo>
                    <a:pt x="119" y="96"/>
                    <a:pt x="202" y="93"/>
                    <a:pt x="297" y="165"/>
                  </a:cubicBezTo>
                  <a:cubicBezTo>
                    <a:pt x="280" y="136"/>
                    <a:pt x="264" y="107"/>
                    <a:pt x="247" y="78"/>
                  </a:cubicBezTo>
                  <a:cubicBezTo>
                    <a:pt x="259" y="55"/>
                    <a:pt x="272" y="31"/>
                    <a:pt x="284" y="8"/>
                  </a:cubicBezTo>
                  <a:cubicBezTo>
                    <a:pt x="119" y="0"/>
                    <a:pt x="105" y="41"/>
                    <a:pt x="0" y="9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9" name="Freeform 545"/>
            <p:cNvSpPr/>
            <p:nvPr userDrawn="1"/>
          </p:nvSpPr>
          <p:spPr bwMode="auto">
            <a:xfrm>
              <a:off x="2963863" y="4562475"/>
              <a:ext cx="171450" cy="111125"/>
            </a:xfrm>
            <a:custGeom>
              <a:avLst/>
              <a:gdLst>
                <a:gd name="T0" fmla="*/ 0 w 169"/>
                <a:gd name="T1" fmla="*/ 8 h 110"/>
                <a:gd name="T2" fmla="*/ 93 w 169"/>
                <a:gd name="T3" fmla="*/ 24 h 110"/>
                <a:gd name="T4" fmla="*/ 107 w 169"/>
                <a:gd name="T5" fmla="*/ 50 h 110"/>
                <a:gd name="T6" fmla="*/ 90 w 169"/>
                <a:gd name="T7" fmla="*/ 51 h 110"/>
                <a:gd name="T8" fmla="*/ 12 w 169"/>
                <a:gd name="T9" fmla="*/ 8 h 110"/>
                <a:gd name="T10" fmla="*/ 146 w 169"/>
                <a:gd name="T11" fmla="*/ 80 h 110"/>
                <a:gd name="T12" fmla="*/ 80 w 169"/>
                <a:gd name="T13" fmla="*/ 82 h 110"/>
                <a:gd name="T14" fmla="*/ 0 w 169"/>
                <a:gd name="T15" fmla="*/ 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10">
                  <a:moveTo>
                    <a:pt x="0" y="8"/>
                  </a:moveTo>
                  <a:cubicBezTo>
                    <a:pt x="27" y="6"/>
                    <a:pt x="71" y="7"/>
                    <a:pt x="93" y="24"/>
                  </a:cubicBezTo>
                  <a:cubicBezTo>
                    <a:pt x="103" y="31"/>
                    <a:pt x="112" y="44"/>
                    <a:pt x="107" y="50"/>
                  </a:cubicBezTo>
                  <a:cubicBezTo>
                    <a:pt x="104" y="54"/>
                    <a:pt x="97" y="57"/>
                    <a:pt x="90" y="51"/>
                  </a:cubicBezTo>
                  <a:cubicBezTo>
                    <a:pt x="73" y="41"/>
                    <a:pt x="51" y="15"/>
                    <a:pt x="12" y="8"/>
                  </a:cubicBezTo>
                  <a:cubicBezTo>
                    <a:pt x="63" y="0"/>
                    <a:pt x="169" y="28"/>
                    <a:pt x="146" y="80"/>
                  </a:cubicBezTo>
                  <a:cubicBezTo>
                    <a:pt x="132" y="110"/>
                    <a:pt x="103" y="106"/>
                    <a:pt x="80" y="82"/>
                  </a:cubicBezTo>
                  <a:cubicBezTo>
                    <a:pt x="49" y="48"/>
                    <a:pt x="61" y="32"/>
                    <a:pt x="0" y="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0" name="Freeform 546"/>
            <p:cNvSpPr/>
            <p:nvPr userDrawn="1"/>
          </p:nvSpPr>
          <p:spPr bwMode="auto">
            <a:xfrm>
              <a:off x="2867025" y="4397375"/>
              <a:ext cx="107950" cy="171450"/>
            </a:xfrm>
            <a:custGeom>
              <a:avLst/>
              <a:gdLst>
                <a:gd name="T0" fmla="*/ 94 w 106"/>
                <a:gd name="T1" fmla="*/ 169 h 169"/>
                <a:gd name="T2" fmla="*/ 84 w 106"/>
                <a:gd name="T3" fmla="*/ 75 h 169"/>
                <a:gd name="T4" fmla="*/ 59 w 106"/>
                <a:gd name="T5" fmla="*/ 60 h 169"/>
                <a:gd name="T6" fmla="*/ 57 w 106"/>
                <a:gd name="T7" fmla="*/ 77 h 169"/>
                <a:gd name="T8" fmla="*/ 95 w 106"/>
                <a:gd name="T9" fmla="*/ 157 h 169"/>
                <a:gd name="T10" fmla="*/ 31 w 106"/>
                <a:gd name="T11" fmla="*/ 20 h 169"/>
                <a:gd name="T12" fmla="*/ 25 w 106"/>
                <a:gd name="T13" fmla="*/ 85 h 169"/>
                <a:gd name="T14" fmla="*/ 94 w 10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69">
                  <a:moveTo>
                    <a:pt x="94" y="169"/>
                  </a:moveTo>
                  <a:cubicBezTo>
                    <a:pt x="97" y="143"/>
                    <a:pt x="100" y="99"/>
                    <a:pt x="84" y="75"/>
                  </a:cubicBezTo>
                  <a:cubicBezTo>
                    <a:pt x="78" y="65"/>
                    <a:pt x="65" y="56"/>
                    <a:pt x="59" y="60"/>
                  </a:cubicBezTo>
                  <a:cubicBezTo>
                    <a:pt x="55" y="63"/>
                    <a:pt x="52" y="69"/>
                    <a:pt x="57" y="77"/>
                  </a:cubicBezTo>
                  <a:cubicBezTo>
                    <a:pt x="67" y="94"/>
                    <a:pt x="90" y="119"/>
                    <a:pt x="95" y="157"/>
                  </a:cubicBezTo>
                  <a:cubicBezTo>
                    <a:pt x="106" y="108"/>
                    <a:pt x="86" y="0"/>
                    <a:pt x="31" y="20"/>
                  </a:cubicBezTo>
                  <a:cubicBezTo>
                    <a:pt x="0" y="32"/>
                    <a:pt x="2" y="61"/>
                    <a:pt x="25" y="85"/>
                  </a:cubicBezTo>
                  <a:cubicBezTo>
                    <a:pt x="57" y="119"/>
                    <a:pt x="74" y="108"/>
                    <a:pt x="94" y="169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1" name="Freeform 547"/>
            <p:cNvSpPr/>
            <p:nvPr userDrawn="1"/>
          </p:nvSpPr>
          <p:spPr bwMode="auto">
            <a:xfrm>
              <a:off x="2962275" y="4441825"/>
              <a:ext cx="104775" cy="130175"/>
            </a:xfrm>
            <a:custGeom>
              <a:avLst/>
              <a:gdLst>
                <a:gd name="T0" fmla="*/ 0 w 103"/>
                <a:gd name="T1" fmla="*/ 128 h 128"/>
                <a:gd name="T2" fmla="*/ 55 w 103"/>
                <a:gd name="T3" fmla="*/ 74 h 128"/>
                <a:gd name="T4" fmla="*/ 52 w 103"/>
                <a:gd name="T5" fmla="*/ 50 h 128"/>
                <a:gd name="T6" fmla="*/ 40 w 103"/>
                <a:gd name="T7" fmla="*/ 58 h 128"/>
                <a:gd name="T8" fmla="*/ 8 w 103"/>
                <a:gd name="T9" fmla="*/ 122 h 128"/>
                <a:gd name="T10" fmla="*/ 64 w 103"/>
                <a:gd name="T11" fmla="*/ 14 h 128"/>
                <a:gd name="T12" fmla="*/ 19 w 103"/>
                <a:gd name="T13" fmla="*/ 42 h 128"/>
                <a:gd name="T14" fmla="*/ 0 w 10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28">
                  <a:moveTo>
                    <a:pt x="0" y="128"/>
                  </a:moveTo>
                  <a:cubicBezTo>
                    <a:pt x="18" y="117"/>
                    <a:pt x="47" y="95"/>
                    <a:pt x="55" y="74"/>
                  </a:cubicBezTo>
                  <a:cubicBezTo>
                    <a:pt x="58" y="65"/>
                    <a:pt x="57" y="52"/>
                    <a:pt x="52" y="50"/>
                  </a:cubicBezTo>
                  <a:cubicBezTo>
                    <a:pt x="48" y="49"/>
                    <a:pt x="43" y="51"/>
                    <a:pt x="40" y="58"/>
                  </a:cubicBezTo>
                  <a:cubicBezTo>
                    <a:pt x="34" y="72"/>
                    <a:pt x="30" y="100"/>
                    <a:pt x="8" y="122"/>
                  </a:cubicBezTo>
                  <a:cubicBezTo>
                    <a:pt x="45" y="104"/>
                    <a:pt x="103" y="37"/>
                    <a:pt x="64" y="14"/>
                  </a:cubicBezTo>
                  <a:cubicBezTo>
                    <a:pt x="41" y="0"/>
                    <a:pt x="23" y="16"/>
                    <a:pt x="19" y="42"/>
                  </a:cubicBezTo>
                  <a:cubicBezTo>
                    <a:pt x="14" y="79"/>
                    <a:pt x="29" y="83"/>
                    <a:pt x="0" y="12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82" name="Freeform 188"/>
          <p:cNvSpPr/>
          <p:nvPr/>
        </p:nvSpPr>
        <p:spPr bwMode="auto">
          <a:xfrm>
            <a:off x="1155125" y="4589108"/>
            <a:ext cx="405039" cy="439795"/>
          </a:xfrm>
          <a:custGeom>
            <a:avLst/>
            <a:gdLst>
              <a:gd name="T0" fmla="*/ 285 w 473"/>
              <a:gd name="T1" fmla="*/ 245 h 514"/>
              <a:gd name="T2" fmla="*/ 281 w 473"/>
              <a:gd name="T3" fmla="*/ 326 h 514"/>
              <a:gd name="T4" fmla="*/ 179 w 473"/>
              <a:gd name="T5" fmla="*/ 279 h 514"/>
              <a:gd name="T6" fmla="*/ 359 w 473"/>
              <a:gd name="T7" fmla="*/ 168 h 514"/>
              <a:gd name="T8" fmla="*/ 391 w 473"/>
              <a:gd name="T9" fmla="*/ 381 h 514"/>
              <a:gd name="T10" fmla="*/ 233 w 473"/>
              <a:gd name="T11" fmla="*/ 451 h 514"/>
              <a:gd name="T12" fmla="*/ 94 w 473"/>
              <a:gd name="T13" fmla="*/ 125 h 514"/>
              <a:gd name="T14" fmla="*/ 325 w 473"/>
              <a:gd name="T15" fmla="*/ 49 h 514"/>
              <a:gd name="T16" fmla="*/ 463 w 473"/>
              <a:gd name="T17" fmla="*/ 114 h 514"/>
              <a:gd name="T18" fmla="*/ 234 w 473"/>
              <a:gd name="T19" fmla="*/ 14 h 514"/>
              <a:gd name="T20" fmla="*/ 105 w 473"/>
              <a:gd name="T21" fmla="*/ 60 h 514"/>
              <a:gd name="T22" fmla="*/ 12 w 473"/>
              <a:gd name="T23" fmla="*/ 284 h 514"/>
              <a:gd name="T24" fmla="*/ 123 w 473"/>
              <a:gd name="T25" fmla="*/ 458 h 514"/>
              <a:gd name="T26" fmla="*/ 446 w 473"/>
              <a:gd name="T27" fmla="*/ 362 h 514"/>
              <a:gd name="T28" fmla="*/ 347 w 473"/>
              <a:gd name="T29" fmla="*/ 133 h 514"/>
              <a:gd name="T30" fmla="*/ 153 w 473"/>
              <a:gd name="T31" fmla="*/ 195 h 514"/>
              <a:gd name="T32" fmla="*/ 194 w 473"/>
              <a:gd name="T33" fmla="*/ 347 h 514"/>
              <a:gd name="T34" fmla="*/ 288 w 473"/>
              <a:gd name="T35" fmla="*/ 360 h 514"/>
              <a:gd name="T36" fmla="*/ 336 w 473"/>
              <a:gd name="T37" fmla="*/ 259 h 514"/>
              <a:gd name="T38" fmla="*/ 285 w 473"/>
              <a:gd name="T39" fmla="*/ 245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3" h="514">
                <a:moveTo>
                  <a:pt x="285" y="245"/>
                </a:moveTo>
                <a:cubicBezTo>
                  <a:pt x="319" y="270"/>
                  <a:pt x="309" y="311"/>
                  <a:pt x="281" y="326"/>
                </a:cubicBezTo>
                <a:cubicBezTo>
                  <a:pt x="250" y="343"/>
                  <a:pt x="191" y="339"/>
                  <a:pt x="179" y="279"/>
                </a:cubicBezTo>
                <a:cubicBezTo>
                  <a:pt x="153" y="167"/>
                  <a:pt x="279" y="128"/>
                  <a:pt x="359" y="168"/>
                </a:cubicBezTo>
                <a:cubicBezTo>
                  <a:pt x="405" y="191"/>
                  <a:pt x="457" y="284"/>
                  <a:pt x="391" y="381"/>
                </a:cubicBezTo>
                <a:cubicBezTo>
                  <a:pt x="364" y="421"/>
                  <a:pt x="306" y="456"/>
                  <a:pt x="233" y="451"/>
                </a:cubicBezTo>
                <a:cubicBezTo>
                  <a:pt x="83" y="440"/>
                  <a:pt x="1" y="249"/>
                  <a:pt x="94" y="125"/>
                </a:cubicBezTo>
                <a:cubicBezTo>
                  <a:pt x="157" y="40"/>
                  <a:pt x="268" y="40"/>
                  <a:pt x="325" y="49"/>
                </a:cubicBezTo>
                <a:cubicBezTo>
                  <a:pt x="366" y="55"/>
                  <a:pt x="420" y="82"/>
                  <a:pt x="463" y="114"/>
                </a:cubicBezTo>
                <a:cubicBezTo>
                  <a:pt x="412" y="38"/>
                  <a:pt x="334" y="0"/>
                  <a:pt x="234" y="14"/>
                </a:cubicBezTo>
                <a:cubicBezTo>
                  <a:pt x="190" y="20"/>
                  <a:pt x="145" y="35"/>
                  <a:pt x="105" y="60"/>
                </a:cubicBezTo>
                <a:cubicBezTo>
                  <a:pt x="57" y="91"/>
                  <a:pt x="0" y="165"/>
                  <a:pt x="12" y="284"/>
                </a:cubicBezTo>
                <a:cubicBezTo>
                  <a:pt x="21" y="357"/>
                  <a:pt x="59" y="424"/>
                  <a:pt x="123" y="458"/>
                </a:cubicBezTo>
                <a:cubicBezTo>
                  <a:pt x="232" y="514"/>
                  <a:pt x="405" y="489"/>
                  <a:pt x="446" y="362"/>
                </a:cubicBezTo>
                <a:cubicBezTo>
                  <a:pt x="473" y="279"/>
                  <a:pt x="435" y="170"/>
                  <a:pt x="347" y="133"/>
                </a:cubicBezTo>
                <a:cubicBezTo>
                  <a:pt x="275" y="103"/>
                  <a:pt x="184" y="123"/>
                  <a:pt x="153" y="195"/>
                </a:cubicBezTo>
                <a:cubicBezTo>
                  <a:pt x="131" y="243"/>
                  <a:pt x="143" y="308"/>
                  <a:pt x="194" y="347"/>
                </a:cubicBezTo>
                <a:cubicBezTo>
                  <a:pt x="209" y="358"/>
                  <a:pt x="248" y="372"/>
                  <a:pt x="288" y="360"/>
                </a:cubicBezTo>
                <a:cubicBezTo>
                  <a:pt x="363" y="338"/>
                  <a:pt x="357" y="284"/>
                  <a:pt x="336" y="259"/>
                </a:cubicBezTo>
                <a:cubicBezTo>
                  <a:pt x="321" y="238"/>
                  <a:pt x="298" y="240"/>
                  <a:pt x="285" y="245"/>
                </a:cubicBezTo>
                <a:close/>
              </a:path>
            </a:pathLst>
          </a:custGeom>
          <a:solidFill>
            <a:srgbClr val="C657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83" name="组合 382"/>
          <p:cNvGrpSpPr/>
          <p:nvPr/>
        </p:nvGrpSpPr>
        <p:grpSpPr>
          <a:xfrm rot="20775037">
            <a:off x="7627775" y="4206604"/>
            <a:ext cx="771957" cy="936625"/>
            <a:chOff x="1289050" y="527050"/>
            <a:chExt cx="1049338" cy="1273175"/>
          </a:xfrm>
        </p:grpSpPr>
        <p:sp>
          <p:nvSpPr>
            <p:cNvPr id="384" name="Freeform 146"/>
            <p:cNvSpPr/>
            <p:nvPr userDrawn="1"/>
          </p:nvSpPr>
          <p:spPr bwMode="auto">
            <a:xfrm>
              <a:off x="1524000" y="1536700"/>
              <a:ext cx="434975" cy="123825"/>
            </a:xfrm>
            <a:custGeom>
              <a:avLst/>
              <a:gdLst>
                <a:gd name="T0" fmla="*/ 0 w 429"/>
                <a:gd name="T1" fmla="*/ 95 h 121"/>
                <a:gd name="T2" fmla="*/ 428 w 429"/>
                <a:gd name="T3" fmla="*/ 0 h 121"/>
                <a:gd name="T4" fmla="*/ 429 w 429"/>
                <a:gd name="T5" fmla="*/ 41 h 121"/>
                <a:gd name="T6" fmla="*/ 69 w 429"/>
                <a:gd name="T7" fmla="*/ 121 h 121"/>
                <a:gd name="T8" fmla="*/ 0 w 429"/>
                <a:gd name="T9" fmla="*/ 9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21">
                  <a:moveTo>
                    <a:pt x="0" y="95"/>
                  </a:moveTo>
                  <a:cubicBezTo>
                    <a:pt x="139" y="64"/>
                    <a:pt x="288" y="30"/>
                    <a:pt x="428" y="0"/>
                  </a:cubicBezTo>
                  <a:cubicBezTo>
                    <a:pt x="428" y="13"/>
                    <a:pt x="428" y="27"/>
                    <a:pt x="429" y="41"/>
                  </a:cubicBezTo>
                  <a:cubicBezTo>
                    <a:pt x="309" y="67"/>
                    <a:pt x="189" y="95"/>
                    <a:pt x="69" y="121"/>
                  </a:cubicBezTo>
                  <a:cubicBezTo>
                    <a:pt x="46" y="113"/>
                    <a:pt x="22" y="104"/>
                    <a:pt x="0" y="95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5" name="Freeform 147"/>
            <p:cNvSpPr/>
            <p:nvPr userDrawn="1"/>
          </p:nvSpPr>
          <p:spPr bwMode="auto">
            <a:xfrm>
              <a:off x="1447800" y="1493838"/>
              <a:ext cx="509588" cy="144463"/>
            </a:xfrm>
            <a:custGeom>
              <a:avLst/>
              <a:gdLst>
                <a:gd name="T0" fmla="*/ 0 w 502"/>
                <a:gd name="T1" fmla="*/ 110 h 143"/>
                <a:gd name="T2" fmla="*/ 500 w 502"/>
                <a:gd name="T3" fmla="*/ 0 h 143"/>
                <a:gd name="T4" fmla="*/ 502 w 502"/>
                <a:gd name="T5" fmla="*/ 51 h 143"/>
                <a:gd name="T6" fmla="*/ 194 w 502"/>
                <a:gd name="T7" fmla="*/ 120 h 143"/>
                <a:gd name="T8" fmla="*/ 86 w 502"/>
                <a:gd name="T9" fmla="*/ 143 h 143"/>
                <a:gd name="T10" fmla="*/ 0 w 502"/>
                <a:gd name="T11" fmla="*/ 11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2" h="143">
                  <a:moveTo>
                    <a:pt x="0" y="110"/>
                  </a:moveTo>
                  <a:cubicBezTo>
                    <a:pt x="159" y="75"/>
                    <a:pt x="334" y="35"/>
                    <a:pt x="500" y="0"/>
                  </a:cubicBezTo>
                  <a:cubicBezTo>
                    <a:pt x="500" y="17"/>
                    <a:pt x="501" y="34"/>
                    <a:pt x="502" y="51"/>
                  </a:cubicBezTo>
                  <a:cubicBezTo>
                    <a:pt x="399" y="74"/>
                    <a:pt x="296" y="97"/>
                    <a:pt x="194" y="120"/>
                  </a:cubicBezTo>
                  <a:cubicBezTo>
                    <a:pt x="158" y="128"/>
                    <a:pt x="122" y="135"/>
                    <a:pt x="86" y="143"/>
                  </a:cubicBezTo>
                  <a:cubicBezTo>
                    <a:pt x="58" y="132"/>
                    <a:pt x="29" y="121"/>
                    <a:pt x="0" y="11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6" name="Freeform 148"/>
            <p:cNvSpPr/>
            <p:nvPr userDrawn="1"/>
          </p:nvSpPr>
          <p:spPr bwMode="auto">
            <a:xfrm>
              <a:off x="1296988" y="1403350"/>
              <a:ext cx="657225" cy="179388"/>
            </a:xfrm>
            <a:custGeom>
              <a:avLst/>
              <a:gdLst>
                <a:gd name="T0" fmla="*/ 0 w 648"/>
                <a:gd name="T1" fmla="*/ 144 h 176"/>
                <a:gd name="T2" fmla="*/ 646 w 648"/>
                <a:gd name="T3" fmla="*/ 0 h 176"/>
                <a:gd name="T4" fmla="*/ 648 w 648"/>
                <a:gd name="T5" fmla="*/ 53 h 176"/>
                <a:gd name="T6" fmla="*/ 345 w 648"/>
                <a:gd name="T7" fmla="*/ 119 h 176"/>
                <a:gd name="T8" fmla="*/ 85 w 648"/>
                <a:gd name="T9" fmla="*/ 176 h 176"/>
                <a:gd name="T10" fmla="*/ 0 w 648"/>
                <a:gd name="T11" fmla="*/ 14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76">
                  <a:moveTo>
                    <a:pt x="0" y="144"/>
                  </a:moveTo>
                  <a:cubicBezTo>
                    <a:pt x="191" y="101"/>
                    <a:pt x="425" y="50"/>
                    <a:pt x="646" y="0"/>
                  </a:cubicBezTo>
                  <a:cubicBezTo>
                    <a:pt x="646" y="17"/>
                    <a:pt x="647" y="35"/>
                    <a:pt x="648" y="53"/>
                  </a:cubicBezTo>
                  <a:cubicBezTo>
                    <a:pt x="546" y="75"/>
                    <a:pt x="444" y="97"/>
                    <a:pt x="345" y="119"/>
                  </a:cubicBezTo>
                  <a:cubicBezTo>
                    <a:pt x="259" y="138"/>
                    <a:pt x="170" y="157"/>
                    <a:pt x="85" y="176"/>
                  </a:cubicBezTo>
                  <a:cubicBezTo>
                    <a:pt x="56" y="165"/>
                    <a:pt x="28" y="154"/>
                    <a:pt x="0" y="144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7" name="Freeform 149"/>
            <p:cNvSpPr/>
            <p:nvPr userDrawn="1"/>
          </p:nvSpPr>
          <p:spPr bwMode="auto">
            <a:xfrm>
              <a:off x="1331913" y="1312863"/>
              <a:ext cx="619125" cy="187325"/>
            </a:xfrm>
            <a:custGeom>
              <a:avLst/>
              <a:gdLst>
                <a:gd name="T0" fmla="*/ 61 w 611"/>
                <a:gd name="T1" fmla="*/ 121 h 186"/>
                <a:gd name="T2" fmla="*/ 609 w 611"/>
                <a:gd name="T3" fmla="*/ 0 h 186"/>
                <a:gd name="T4" fmla="*/ 609 w 611"/>
                <a:gd name="T5" fmla="*/ 19 h 186"/>
                <a:gd name="T6" fmla="*/ 611 w 611"/>
                <a:gd name="T7" fmla="*/ 52 h 186"/>
                <a:gd name="T8" fmla="*/ 350 w 611"/>
                <a:gd name="T9" fmla="*/ 110 h 186"/>
                <a:gd name="T10" fmla="*/ 0 w 611"/>
                <a:gd name="T11" fmla="*/ 186 h 186"/>
                <a:gd name="T12" fmla="*/ 61 w 611"/>
                <a:gd name="T13" fmla="*/ 12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186">
                  <a:moveTo>
                    <a:pt x="61" y="121"/>
                  </a:moveTo>
                  <a:cubicBezTo>
                    <a:pt x="228" y="85"/>
                    <a:pt x="422" y="41"/>
                    <a:pt x="609" y="0"/>
                  </a:cubicBezTo>
                  <a:cubicBezTo>
                    <a:pt x="609" y="6"/>
                    <a:pt x="609" y="13"/>
                    <a:pt x="609" y="19"/>
                  </a:cubicBezTo>
                  <a:cubicBezTo>
                    <a:pt x="610" y="30"/>
                    <a:pt x="610" y="41"/>
                    <a:pt x="611" y="52"/>
                  </a:cubicBezTo>
                  <a:cubicBezTo>
                    <a:pt x="523" y="71"/>
                    <a:pt x="436" y="90"/>
                    <a:pt x="350" y="110"/>
                  </a:cubicBezTo>
                  <a:cubicBezTo>
                    <a:pt x="234" y="135"/>
                    <a:pt x="112" y="160"/>
                    <a:pt x="0" y="186"/>
                  </a:cubicBezTo>
                  <a:cubicBezTo>
                    <a:pt x="20" y="163"/>
                    <a:pt x="40" y="142"/>
                    <a:pt x="61" y="121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8" name="Freeform 150"/>
            <p:cNvSpPr/>
            <p:nvPr userDrawn="1"/>
          </p:nvSpPr>
          <p:spPr bwMode="auto">
            <a:xfrm>
              <a:off x="1371600" y="1452563"/>
              <a:ext cx="584200" cy="155575"/>
            </a:xfrm>
            <a:custGeom>
              <a:avLst/>
              <a:gdLst>
                <a:gd name="T0" fmla="*/ 0 w 575"/>
                <a:gd name="T1" fmla="*/ 123 h 153"/>
                <a:gd name="T2" fmla="*/ 573 w 575"/>
                <a:gd name="T3" fmla="*/ 0 h 153"/>
                <a:gd name="T4" fmla="*/ 575 w 575"/>
                <a:gd name="T5" fmla="*/ 46 h 153"/>
                <a:gd name="T6" fmla="*/ 83 w 575"/>
                <a:gd name="T7" fmla="*/ 153 h 153"/>
                <a:gd name="T8" fmla="*/ 0 w 575"/>
                <a:gd name="T9" fmla="*/ 1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53">
                  <a:moveTo>
                    <a:pt x="0" y="123"/>
                  </a:moveTo>
                  <a:cubicBezTo>
                    <a:pt x="179" y="83"/>
                    <a:pt x="392" y="37"/>
                    <a:pt x="573" y="0"/>
                  </a:cubicBezTo>
                  <a:cubicBezTo>
                    <a:pt x="573" y="16"/>
                    <a:pt x="574" y="31"/>
                    <a:pt x="575" y="46"/>
                  </a:cubicBezTo>
                  <a:cubicBezTo>
                    <a:pt x="376" y="89"/>
                    <a:pt x="214" y="125"/>
                    <a:pt x="83" y="153"/>
                  </a:cubicBezTo>
                  <a:cubicBezTo>
                    <a:pt x="56" y="143"/>
                    <a:pt x="28" y="132"/>
                    <a:pt x="0" y="123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9" name="Freeform 151"/>
            <p:cNvSpPr/>
            <p:nvPr userDrawn="1"/>
          </p:nvSpPr>
          <p:spPr bwMode="auto">
            <a:xfrm>
              <a:off x="1289050" y="1360488"/>
              <a:ext cx="663575" cy="190500"/>
            </a:xfrm>
            <a:custGeom>
              <a:avLst/>
              <a:gdLst>
                <a:gd name="T0" fmla="*/ 50 w 654"/>
                <a:gd name="T1" fmla="*/ 130 h 188"/>
                <a:gd name="T2" fmla="*/ 652 w 654"/>
                <a:gd name="T3" fmla="*/ 0 h 188"/>
                <a:gd name="T4" fmla="*/ 654 w 654"/>
                <a:gd name="T5" fmla="*/ 47 h 188"/>
                <a:gd name="T6" fmla="*/ 12 w 654"/>
                <a:gd name="T7" fmla="*/ 188 h 188"/>
                <a:gd name="T8" fmla="*/ 0 w 654"/>
                <a:gd name="T9" fmla="*/ 184 h 188"/>
                <a:gd name="T10" fmla="*/ 50 w 654"/>
                <a:gd name="T11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88">
                  <a:moveTo>
                    <a:pt x="50" y="130"/>
                  </a:moveTo>
                  <a:cubicBezTo>
                    <a:pt x="230" y="91"/>
                    <a:pt x="457" y="43"/>
                    <a:pt x="652" y="0"/>
                  </a:cubicBezTo>
                  <a:cubicBezTo>
                    <a:pt x="653" y="16"/>
                    <a:pt x="653" y="31"/>
                    <a:pt x="654" y="47"/>
                  </a:cubicBezTo>
                  <a:cubicBezTo>
                    <a:pt x="366" y="109"/>
                    <a:pt x="159" y="156"/>
                    <a:pt x="12" y="188"/>
                  </a:cubicBezTo>
                  <a:cubicBezTo>
                    <a:pt x="7" y="186"/>
                    <a:pt x="4" y="185"/>
                    <a:pt x="0" y="184"/>
                  </a:cubicBezTo>
                  <a:cubicBezTo>
                    <a:pt x="16" y="166"/>
                    <a:pt x="32" y="148"/>
                    <a:pt x="50" y="13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0" name="Freeform 152"/>
            <p:cNvSpPr/>
            <p:nvPr userDrawn="1"/>
          </p:nvSpPr>
          <p:spPr bwMode="auto">
            <a:xfrm>
              <a:off x="1389063" y="1298575"/>
              <a:ext cx="560388" cy="141288"/>
            </a:xfrm>
            <a:custGeom>
              <a:avLst/>
              <a:gdLst>
                <a:gd name="T0" fmla="*/ 553 w 553"/>
                <a:gd name="T1" fmla="*/ 19 h 140"/>
                <a:gd name="T2" fmla="*/ 0 w 553"/>
                <a:gd name="T3" fmla="*/ 140 h 140"/>
                <a:gd name="T4" fmla="*/ 24 w 553"/>
                <a:gd name="T5" fmla="*/ 115 h 140"/>
                <a:gd name="T6" fmla="*/ 552 w 553"/>
                <a:gd name="T7" fmla="*/ 0 h 140"/>
                <a:gd name="T8" fmla="*/ 553 w 553"/>
                <a:gd name="T9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140">
                  <a:moveTo>
                    <a:pt x="553" y="19"/>
                  </a:moveTo>
                  <a:cubicBezTo>
                    <a:pt x="310" y="73"/>
                    <a:pt x="131" y="112"/>
                    <a:pt x="0" y="140"/>
                  </a:cubicBezTo>
                  <a:cubicBezTo>
                    <a:pt x="7" y="132"/>
                    <a:pt x="16" y="123"/>
                    <a:pt x="24" y="115"/>
                  </a:cubicBezTo>
                  <a:cubicBezTo>
                    <a:pt x="199" y="77"/>
                    <a:pt x="376" y="39"/>
                    <a:pt x="552" y="0"/>
                  </a:cubicBezTo>
                  <a:cubicBezTo>
                    <a:pt x="552" y="6"/>
                    <a:pt x="553" y="13"/>
                    <a:pt x="553" y="19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1" name="Freeform 153"/>
            <p:cNvSpPr/>
            <p:nvPr userDrawn="1"/>
          </p:nvSpPr>
          <p:spPr bwMode="auto">
            <a:xfrm>
              <a:off x="1649413" y="1612900"/>
              <a:ext cx="312738" cy="98425"/>
            </a:xfrm>
            <a:custGeom>
              <a:avLst/>
              <a:gdLst>
                <a:gd name="T0" fmla="*/ 0 w 308"/>
                <a:gd name="T1" fmla="*/ 67 h 97"/>
                <a:gd name="T2" fmla="*/ 306 w 308"/>
                <a:gd name="T3" fmla="*/ 0 h 97"/>
                <a:gd name="T4" fmla="*/ 308 w 308"/>
                <a:gd name="T5" fmla="*/ 46 h 97"/>
                <a:gd name="T6" fmla="*/ 81 w 308"/>
                <a:gd name="T7" fmla="*/ 97 h 97"/>
                <a:gd name="T8" fmla="*/ 0 w 308"/>
                <a:gd name="T9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97">
                  <a:moveTo>
                    <a:pt x="0" y="67"/>
                  </a:moveTo>
                  <a:cubicBezTo>
                    <a:pt x="105" y="45"/>
                    <a:pt x="209" y="21"/>
                    <a:pt x="306" y="0"/>
                  </a:cubicBezTo>
                  <a:cubicBezTo>
                    <a:pt x="306" y="16"/>
                    <a:pt x="307" y="31"/>
                    <a:pt x="308" y="46"/>
                  </a:cubicBezTo>
                  <a:cubicBezTo>
                    <a:pt x="224" y="65"/>
                    <a:pt x="150" y="82"/>
                    <a:pt x="81" y="97"/>
                  </a:cubicBezTo>
                  <a:cubicBezTo>
                    <a:pt x="54" y="87"/>
                    <a:pt x="27" y="77"/>
                    <a:pt x="0" y="6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2" name="Freeform 154"/>
            <p:cNvSpPr/>
            <p:nvPr userDrawn="1"/>
          </p:nvSpPr>
          <p:spPr bwMode="auto">
            <a:xfrm>
              <a:off x="1866900" y="1741488"/>
              <a:ext cx="100013" cy="53975"/>
            </a:xfrm>
            <a:custGeom>
              <a:avLst/>
              <a:gdLst>
                <a:gd name="T0" fmla="*/ 0 w 100"/>
                <a:gd name="T1" fmla="*/ 22 h 53"/>
                <a:gd name="T2" fmla="*/ 97 w 100"/>
                <a:gd name="T3" fmla="*/ 0 h 53"/>
                <a:gd name="T4" fmla="*/ 100 w 100"/>
                <a:gd name="T5" fmla="*/ 51 h 53"/>
                <a:gd name="T6" fmla="*/ 87 w 100"/>
                <a:gd name="T7" fmla="*/ 53 h 53"/>
                <a:gd name="T8" fmla="*/ 0 w 100"/>
                <a:gd name="T9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3">
                  <a:moveTo>
                    <a:pt x="0" y="22"/>
                  </a:moveTo>
                  <a:cubicBezTo>
                    <a:pt x="33" y="14"/>
                    <a:pt x="65" y="7"/>
                    <a:pt x="97" y="0"/>
                  </a:cubicBezTo>
                  <a:cubicBezTo>
                    <a:pt x="97" y="17"/>
                    <a:pt x="98" y="34"/>
                    <a:pt x="100" y="51"/>
                  </a:cubicBezTo>
                  <a:cubicBezTo>
                    <a:pt x="95" y="52"/>
                    <a:pt x="90" y="53"/>
                    <a:pt x="87" y="53"/>
                  </a:cubicBezTo>
                  <a:cubicBezTo>
                    <a:pt x="59" y="43"/>
                    <a:pt x="29" y="32"/>
                    <a:pt x="0" y="22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3" name="Freeform 155"/>
            <p:cNvSpPr/>
            <p:nvPr userDrawn="1"/>
          </p:nvSpPr>
          <p:spPr bwMode="auto">
            <a:xfrm>
              <a:off x="1725613" y="1657350"/>
              <a:ext cx="238125" cy="85725"/>
            </a:xfrm>
            <a:custGeom>
              <a:avLst/>
              <a:gdLst>
                <a:gd name="T0" fmla="*/ 0 w 234"/>
                <a:gd name="T1" fmla="*/ 52 h 85"/>
                <a:gd name="T2" fmla="*/ 233 w 234"/>
                <a:gd name="T3" fmla="*/ 0 h 85"/>
                <a:gd name="T4" fmla="*/ 234 w 234"/>
                <a:gd name="T5" fmla="*/ 52 h 85"/>
                <a:gd name="T6" fmla="*/ 86 w 234"/>
                <a:gd name="T7" fmla="*/ 85 h 85"/>
                <a:gd name="T8" fmla="*/ 0 w 234"/>
                <a:gd name="T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85">
                  <a:moveTo>
                    <a:pt x="0" y="52"/>
                  </a:moveTo>
                  <a:cubicBezTo>
                    <a:pt x="78" y="35"/>
                    <a:pt x="156" y="17"/>
                    <a:pt x="233" y="0"/>
                  </a:cubicBezTo>
                  <a:cubicBezTo>
                    <a:pt x="232" y="18"/>
                    <a:pt x="232" y="35"/>
                    <a:pt x="234" y="52"/>
                  </a:cubicBezTo>
                  <a:cubicBezTo>
                    <a:pt x="185" y="63"/>
                    <a:pt x="135" y="74"/>
                    <a:pt x="86" y="85"/>
                  </a:cubicBezTo>
                  <a:cubicBezTo>
                    <a:pt x="58" y="74"/>
                    <a:pt x="29" y="63"/>
                    <a:pt x="0" y="5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4" name="Freeform 156"/>
            <p:cNvSpPr/>
            <p:nvPr userDrawn="1"/>
          </p:nvSpPr>
          <p:spPr bwMode="auto">
            <a:xfrm>
              <a:off x="1590675" y="1579563"/>
              <a:ext cx="369888" cy="106363"/>
            </a:xfrm>
            <a:custGeom>
              <a:avLst/>
              <a:gdLst>
                <a:gd name="T0" fmla="*/ 0 w 364"/>
                <a:gd name="T1" fmla="*/ 80 h 105"/>
                <a:gd name="T2" fmla="*/ 362 w 364"/>
                <a:gd name="T3" fmla="*/ 0 h 105"/>
                <a:gd name="T4" fmla="*/ 364 w 364"/>
                <a:gd name="T5" fmla="*/ 40 h 105"/>
                <a:gd name="T6" fmla="*/ 80 w 364"/>
                <a:gd name="T7" fmla="*/ 103 h 105"/>
                <a:gd name="T8" fmla="*/ 70 w 364"/>
                <a:gd name="T9" fmla="*/ 105 h 105"/>
                <a:gd name="T10" fmla="*/ 36 w 364"/>
                <a:gd name="T11" fmla="*/ 93 h 105"/>
                <a:gd name="T12" fmla="*/ 0 w 364"/>
                <a:gd name="T13" fmla="*/ 8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5">
                  <a:moveTo>
                    <a:pt x="0" y="80"/>
                  </a:moveTo>
                  <a:cubicBezTo>
                    <a:pt x="120" y="53"/>
                    <a:pt x="241" y="26"/>
                    <a:pt x="362" y="0"/>
                  </a:cubicBezTo>
                  <a:cubicBezTo>
                    <a:pt x="362" y="13"/>
                    <a:pt x="363" y="26"/>
                    <a:pt x="364" y="40"/>
                  </a:cubicBezTo>
                  <a:cubicBezTo>
                    <a:pt x="269" y="60"/>
                    <a:pt x="174" y="83"/>
                    <a:pt x="80" y="103"/>
                  </a:cubicBezTo>
                  <a:cubicBezTo>
                    <a:pt x="77" y="104"/>
                    <a:pt x="73" y="104"/>
                    <a:pt x="70" y="105"/>
                  </a:cubicBezTo>
                  <a:cubicBezTo>
                    <a:pt x="59" y="101"/>
                    <a:pt x="48" y="97"/>
                    <a:pt x="36" y="93"/>
                  </a:cubicBezTo>
                  <a:cubicBezTo>
                    <a:pt x="25" y="89"/>
                    <a:pt x="12" y="84"/>
                    <a:pt x="0" y="8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5" name="Freeform 157"/>
            <p:cNvSpPr/>
            <p:nvPr userDrawn="1"/>
          </p:nvSpPr>
          <p:spPr bwMode="auto">
            <a:xfrm>
              <a:off x="1944688" y="1787525"/>
              <a:ext cx="22225" cy="12700"/>
            </a:xfrm>
            <a:custGeom>
              <a:avLst/>
              <a:gdLst>
                <a:gd name="T0" fmla="*/ 0 w 21"/>
                <a:gd name="T1" fmla="*/ 5 h 13"/>
                <a:gd name="T2" fmla="*/ 20 w 21"/>
                <a:gd name="T3" fmla="*/ 0 h 13"/>
                <a:gd name="T4" fmla="*/ 21 w 21"/>
                <a:gd name="T5" fmla="*/ 13 h 13"/>
                <a:gd name="T6" fmla="*/ 0 w 21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0" y="5"/>
                  </a:moveTo>
                  <a:cubicBezTo>
                    <a:pt x="7" y="3"/>
                    <a:pt x="14" y="2"/>
                    <a:pt x="20" y="0"/>
                  </a:cubicBezTo>
                  <a:cubicBezTo>
                    <a:pt x="20" y="4"/>
                    <a:pt x="20" y="9"/>
                    <a:pt x="21" y="13"/>
                  </a:cubicBezTo>
                  <a:cubicBezTo>
                    <a:pt x="14" y="10"/>
                    <a:pt x="6" y="7"/>
                    <a:pt x="0" y="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6" name="Freeform 158"/>
            <p:cNvSpPr/>
            <p:nvPr userDrawn="1"/>
          </p:nvSpPr>
          <p:spPr bwMode="auto">
            <a:xfrm>
              <a:off x="1797050" y="1700213"/>
              <a:ext cx="168275" cy="66675"/>
            </a:xfrm>
            <a:custGeom>
              <a:avLst/>
              <a:gdLst>
                <a:gd name="T0" fmla="*/ 0 w 166"/>
                <a:gd name="T1" fmla="*/ 36 h 65"/>
                <a:gd name="T2" fmla="*/ 164 w 166"/>
                <a:gd name="T3" fmla="*/ 0 h 65"/>
                <a:gd name="T4" fmla="*/ 166 w 166"/>
                <a:gd name="T5" fmla="*/ 45 h 65"/>
                <a:gd name="T6" fmla="*/ 78 w 166"/>
                <a:gd name="T7" fmla="*/ 65 h 65"/>
                <a:gd name="T8" fmla="*/ 0 w 166"/>
                <a:gd name="T9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5">
                  <a:moveTo>
                    <a:pt x="0" y="36"/>
                  </a:moveTo>
                  <a:cubicBezTo>
                    <a:pt x="55" y="23"/>
                    <a:pt x="112" y="11"/>
                    <a:pt x="164" y="0"/>
                  </a:cubicBezTo>
                  <a:cubicBezTo>
                    <a:pt x="164" y="15"/>
                    <a:pt x="165" y="30"/>
                    <a:pt x="166" y="45"/>
                  </a:cubicBezTo>
                  <a:cubicBezTo>
                    <a:pt x="135" y="52"/>
                    <a:pt x="107" y="58"/>
                    <a:pt x="78" y="65"/>
                  </a:cubicBezTo>
                  <a:cubicBezTo>
                    <a:pt x="51" y="55"/>
                    <a:pt x="26" y="45"/>
                    <a:pt x="0" y="3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7" name="Freeform 159"/>
            <p:cNvSpPr/>
            <p:nvPr userDrawn="1"/>
          </p:nvSpPr>
          <p:spPr bwMode="auto">
            <a:xfrm>
              <a:off x="1738313" y="985838"/>
              <a:ext cx="201613" cy="85725"/>
            </a:xfrm>
            <a:custGeom>
              <a:avLst/>
              <a:gdLst>
                <a:gd name="T0" fmla="*/ 49 w 198"/>
                <a:gd name="T1" fmla="*/ 31 h 85"/>
                <a:gd name="T2" fmla="*/ 195 w 198"/>
                <a:gd name="T3" fmla="*/ 0 h 85"/>
                <a:gd name="T4" fmla="*/ 198 w 198"/>
                <a:gd name="T5" fmla="*/ 41 h 85"/>
                <a:gd name="T6" fmla="*/ 0 w 198"/>
                <a:gd name="T7" fmla="*/ 85 h 85"/>
                <a:gd name="T8" fmla="*/ 49 w 198"/>
                <a:gd name="T9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85">
                  <a:moveTo>
                    <a:pt x="49" y="31"/>
                  </a:moveTo>
                  <a:cubicBezTo>
                    <a:pt x="97" y="21"/>
                    <a:pt x="147" y="10"/>
                    <a:pt x="195" y="0"/>
                  </a:cubicBezTo>
                  <a:cubicBezTo>
                    <a:pt x="195" y="14"/>
                    <a:pt x="196" y="28"/>
                    <a:pt x="198" y="41"/>
                  </a:cubicBezTo>
                  <a:cubicBezTo>
                    <a:pt x="131" y="55"/>
                    <a:pt x="66" y="70"/>
                    <a:pt x="0" y="85"/>
                  </a:cubicBezTo>
                  <a:cubicBezTo>
                    <a:pt x="16" y="67"/>
                    <a:pt x="32" y="50"/>
                    <a:pt x="49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8" name="Freeform 160"/>
            <p:cNvSpPr/>
            <p:nvPr userDrawn="1"/>
          </p:nvSpPr>
          <p:spPr bwMode="auto">
            <a:xfrm>
              <a:off x="1779588" y="941388"/>
              <a:ext cx="157163" cy="87313"/>
            </a:xfrm>
            <a:custGeom>
              <a:avLst/>
              <a:gdLst>
                <a:gd name="T0" fmla="*/ 61 w 156"/>
                <a:gd name="T1" fmla="*/ 20 h 86"/>
                <a:gd name="T2" fmla="*/ 154 w 156"/>
                <a:gd name="T3" fmla="*/ 0 h 86"/>
                <a:gd name="T4" fmla="*/ 156 w 156"/>
                <a:gd name="T5" fmla="*/ 52 h 86"/>
                <a:gd name="T6" fmla="*/ 48 w 156"/>
                <a:gd name="T7" fmla="*/ 75 h 86"/>
                <a:gd name="T8" fmla="*/ 0 w 156"/>
                <a:gd name="T9" fmla="*/ 86 h 86"/>
                <a:gd name="T10" fmla="*/ 61 w 156"/>
                <a:gd name="T1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86">
                  <a:moveTo>
                    <a:pt x="61" y="20"/>
                  </a:moveTo>
                  <a:cubicBezTo>
                    <a:pt x="92" y="13"/>
                    <a:pt x="123" y="6"/>
                    <a:pt x="154" y="0"/>
                  </a:cubicBezTo>
                  <a:cubicBezTo>
                    <a:pt x="155" y="17"/>
                    <a:pt x="156" y="34"/>
                    <a:pt x="156" y="52"/>
                  </a:cubicBezTo>
                  <a:cubicBezTo>
                    <a:pt x="119" y="60"/>
                    <a:pt x="84" y="67"/>
                    <a:pt x="48" y="75"/>
                  </a:cubicBezTo>
                  <a:cubicBezTo>
                    <a:pt x="33" y="79"/>
                    <a:pt x="16" y="82"/>
                    <a:pt x="0" y="86"/>
                  </a:cubicBezTo>
                  <a:cubicBezTo>
                    <a:pt x="20" y="64"/>
                    <a:pt x="40" y="42"/>
                    <a:pt x="61" y="2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9" name="Freeform 161"/>
            <p:cNvSpPr/>
            <p:nvPr userDrawn="1"/>
          </p:nvSpPr>
          <p:spPr bwMode="auto">
            <a:xfrm>
              <a:off x="1885950" y="863600"/>
              <a:ext cx="47625" cy="49213"/>
            </a:xfrm>
            <a:custGeom>
              <a:avLst/>
              <a:gdLst>
                <a:gd name="T0" fmla="*/ 47 w 47"/>
                <a:gd name="T1" fmla="*/ 38 h 49"/>
                <a:gd name="T2" fmla="*/ 0 w 47"/>
                <a:gd name="T3" fmla="*/ 49 h 49"/>
                <a:gd name="T4" fmla="*/ 45 w 47"/>
                <a:gd name="T5" fmla="*/ 0 h 49"/>
                <a:gd name="T6" fmla="*/ 47 w 47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9">
                  <a:moveTo>
                    <a:pt x="47" y="38"/>
                  </a:moveTo>
                  <a:cubicBezTo>
                    <a:pt x="31" y="43"/>
                    <a:pt x="16" y="45"/>
                    <a:pt x="0" y="49"/>
                  </a:cubicBezTo>
                  <a:cubicBezTo>
                    <a:pt x="14" y="33"/>
                    <a:pt x="29" y="18"/>
                    <a:pt x="45" y="0"/>
                  </a:cubicBezTo>
                  <a:cubicBezTo>
                    <a:pt x="46" y="13"/>
                    <a:pt x="46" y="26"/>
                    <a:pt x="47" y="3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0" name="Freeform 162"/>
            <p:cNvSpPr/>
            <p:nvPr userDrawn="1"/>
          </p:nvSpPr>
          <p:spPr bwMode="auto">
            <a:xfrm>
              <a:off x="1835150" y="896938"/>
              <a:ext cx="100013" cy="69850"/>
            </a:xfrm>
            <a:custGeom>
              <a:avLst/>
              <a:gdLst>
                <a:gd name="T0" fmla="*/ 58 w 98"/>
                <a:gd name="T1" fmla="*/ 9 h 70"/>
                <a:gd name="T2" fmla="*/ 97 w 98"/>
                <a:gd name="T3" fmla="*/ 0 h 70"/>
                <a:gd name="T4" fmla="*/ 98 w 98"/>
                <a:gd name="T5" fmla="*/ 49 h 70"/>
                <a:gd name="T6" fmla="*/ 0 w 98"/>
                <a:gd name="T7" fmla="*/ 70 h 70"/>
                <a:gd name="T8" fmla="*/ 58 w 98"/>
                <a:gd name="T9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0">
                  <a:moveTo>
                    <a:pt x="58" y="9"/>
                  </a:moveTo>
                  <a:cubicBezTo>
                    <a:pt x="70" y="7"/>
                    <a:pt x="83" y="4"/>
                    <a:pt x="97" y="0"/>
                  </a:cubicBezTo>
                  <a:cubicBezTo>
                    <a:pt x="97" y="17"/>
                    <a:pt x="98" y="33"/>
                    <a:pt x="98" y="49"/>
                  </a:cubicBezTo>
                  <a:cubicBezTo>
                    <a:pt x="64" y="56"/>
                    <a:pt x="31" y="63"/>
                    <a:pt x="0" y="70"/>
                  </a:cubicBezTo>
                  <a:cubicBezTo>
                    <a:pt x="19" y="50"/>
                    <a:pt x="38" y="30"/>
                    <a:pt x="58" y="9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1" name="Freeform 163"/>
            <p:cNvSpPr/>
            <p:nvPr userDrawn="1"/>
          </p:nvSpPr>
          <p:spPr bwMode="auto">
            <a:xfrm>
              <a:off x="1638300" y="1062038"/>
              <a:ext cx="303213" cy="115888"/>
            </a:xfrm>
            <a:custGeom>
              <a:avLst/>
              <a:gdLst>
                <a:gd name="T0" fmla="*/ 58 w 299"/>
                <a:gd name="T1" fmla="*/ 52 h 114"/>
                <a:gd name="T2" fmla="*/ 297 w 299"/>
                <a:gd name="T3" fmla="*/ 0 h 114"/>
                <a:gd name="T4" fmla="*/ 299 w 299"/>
                <a:gd name="T5" fmla="*/ 47 h 114"/>
                <a:gd name="T6" fmla="*/ 0 w 299"/>
                <a:gd name="T7" fmla="*/ 114 h 114"/>
                <a:gd name="T8" fmla="*/ 58 w 299"/>
                <a:gd name="T9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14">
                  <a:moveTo>
                    <a:pt x="58" y="52"/>
                  </a:moveTo>
                  <a:cubicBezTo>
                    <a:pt x="137" y="35"/>
                    <a:pt x="218" y="17"/>
                    <a:pt x="297" y="0"/>
                  </a:cubicBezTo>
                  <a:cubicBezTo>
                    <a:pt x="298" y="16"/>
                    <a:pt x="298" y="32"/>
                    <a:pt x="299" y="47"/>
                  </a:cubicBezTo>
                  <a:cubicBezTo>
                    <a:pt x="183" y="73"/>
                    <a:pt x="84" y="96"/>
                    <a:pt x="0" y="114"/>
                  </a:cubicBezTo>
                  <a:cubicBezTo>
                    <a:pt x="19" y="93"/>
                    <a:pt x="39" y="73"/>
                    <a:pt x="58" y="5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2" name="Freeform 164"/>
            <p:cNvSpPr/>
            <p:nvPr userDrawn="1"/>
          </p:nvSpPr>
          <p:spPr bwMode="auto">
            <a:xfrm>
              <a:off x="1408113" y="1281113"/>
              <a:ext cx="541338" cy="138113"/>
            </a:xfrm>
            <a:custGeom>
              <a:avLst/>
              <a:gdLst>
                <a:gd name="T0" fmla="*/ 26 w 534"/>
                <a:gd name="T1" fmla="*/ 110 h 137"/>
                <a:gd name="T2" fmla="*/ 532 w 534"/>
                <a:gd name="T3" fmla="*/ 0 h 137"/>
                <a:gd name="T4" fmla="*/ 534 w 534"/>
                <a:gd name="T5" fmla="*/ 21 h 137"/>
                <a:gd name="T6" fmla="*/ 0 w 534"/>
                <a:gd name="T7" fmla="*/ 137 h 137"/>
                <a:gd name="T8" fmla="*/ 26 w 534"/>
                <a:gd name="T9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137">
                  <a:moveTo>
                    <a:pt x="26" y="110"/>
                  </a:moveTo>
                  <a:cubicBezTo>
                    <a:pt x="182" y="77"/>
                    <a:pt x="360" y="36"/>
                    <a:pt x="532" y="0"/>
                  </a:cubicBezTo>
                  <a:cubicBezTo>
                    <a:pt x="533" y="6"/>
                    <a:pt x="533" y="14"/>
                    <a:pt x="534" y="21"/>
                  </a:cubicBezTo>
                  <a:cubicBezTo>
                    <a:pt x="355" y="61"/>
                    <a:pt x="177" y="99"/>
                    <a:pt x="0" y="137"/>
                  </a:cubicBezTo>
                  <a:cubicBezTo>
                    <a:pt x="8" y="129"/>
                    <a:pt x="17" y="119"/>
                    <a:pt x="26" y="11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3" name="Freeform 165"/>
            <p:cNvSpPr/>
            <p:nvPr userDrawn="1"/>
          </p:nvSpPr>
          <p:spPr bwMode="auto">
            <a:xfrm>
              <a:off x="1477963" y="1190625"/>
              <a:ext cx="468313" cy="155575"/>
            </a:xfrm>
            <a:custGeom>
              <a:avLst/>
              <a:gdLst>
                <a:gd name="T0" fmla="*/ 60 w 461"/>
                <a:gd name="T1" fmla="*/ 88 h 152"/>
                <a:gd name="T2" fmla="*/ 459 w 461"/>
                <a:gd name="T3" fmla="*/ 0 h 152"/>
                <a:gd name="T4" fmla="*/ 461 w 461"/>
                <a:gd name="T5" fmla="*/ 52 h 152"/>
                <a:gd name="T6" fmla="*/ 286 w 461"/>
                <a:gd name="T7" fmla="*/ 90 h 152"/>
                <a:gd name="T8" fmla="*/ 0 w 461"/>
                <a:gd name="T9" fmla="*/ 152 h 152"/>
                <a:gd name="T10" fmla="*/ 60 w 461"/>
                <a:gd name="T11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1" h="152">
                  <a:moveTo>
                    <a:pt x="60" y="88"/>
                  </a:moveTo>
                  <a:cubicBezTo>
                    <a:pt x="185" y="60"/>
                    <a:pt x="322" y="31"/>
                    <a:pt x="459" y="0"/>
                  </a:cubicBezTo>
                  <a:cubicBezTo>
                    <a:pt x="459" y="17"/>
                    <a:pt x="460" y="35"/>
                    <a:pt x="461" y="52"/>
                  </a:cubicBezTo>
                  <a:cubicBezTo>
                    <a:pt x="402" y="65"/>
                    <a:pt x="343" y="77"/>
                    <a:pt x="286" y="90"/>
                  </a:cubicBezTo>
                  <a:cubicBezTo>
                    <a:pt x="190" y="112"/>
                    <a:pt x="92" y="132"/>
                    <a:pt x="0" y="152"/>
                  </a:cubicBezTo>
                  <a:cubicBezTo>
                    <a:pt x="20" y="130"/>
                    <a:pt x="40" y="109"/>
                    <a:pt x="60" y="88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4" name="Freeform 166"/>
            <p:cNvSpPr/>
            <p:nvPr userDrawn="1"/>
          </p:nvSpPr>
          <p:spPr bwMode="auto">
            <a:xfrm>
              <a:off x="1579563" y="1106488"/>
              <a:ext cx="361950" cy="131763"/>
            </a:xfrm>
            <a:custGeom>
              <a:avLst/>
              <a:gdLst>
                <a:gd name="T0" fmla="*/ 61 w 357"/>
                <a:gd name="T1" fmla="*/ 66 h 130"/>
                <a:gd name="T2" fmla="*/ 356 w 357"/>
                <a:gd name="T3" fmla="*/ 0 h 130"/>
                <a:gd name="T4" fmla="*/ 357 w 357"/>
                <a:gd name="T5" fmla="*/ 53 h 130"/>
                <a:gd name="T6" fmla="*/ 232 w 357"/>
                <a:gd name="T7" fmla="*/ 81 h 130"/>
                <a:gd name="T8" fmla="*/ 0 w 357"/>
                <a:gd name="T9" fmla="*/ 130 h 130"/>
                <a:gd name="T10" fmla="*/ 31 w 357"/>
                <a:gd name="T11" fmla="*/ 98 h 130"/>
                <a:gd name="T12" fmla="*/ 61 w 357"/>
                <a:gd name="T13" fmla="*/ 6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130">
                  <a:moveTo>
                    <a:pt x="61" y="66"/>
                  </a:moveTo>
                  <a:cubicBezTo>
                    <a:pt x="155" y="45"/>
                    <a:pt x="255" y="23"/>
                    <a:pt x="356" y="0"/>
                  </a:cubicBezTo>
                  <a:cubicBezTo>
                    <a:pt x="356" y="17"/>
                    <a:pt x="356" y="36"/>
                    <a:pt x="357" y="53"/>
                  </a:cubicBezTo>
                  <a:cubicBezTo>
                    <a:pt x="316" y="62"/>
                    <a:pt x="273" y="71"/>
                    <a:pt x="232" y="81"/>
                  </a:cubicBezTo>
                  <a:cubicBezTo>
                    <a:pt x="155" y="97"/>
                    <a:pt x="77" y="113"/>
                    <a:pt x="0" y="130"/>
                  </a:cubicBezTo>
                  <a:cubicBezTo>
                    <a:pt x="10" y="119"/>
                    <a:pt x="20" y="109"/>
                    <a:pt x="31" y="98"/>
                  </a:cubicBezTo>
                  <a:cubicBezTo>
                    <a:pt x="39" y="88"/>
                    <a:pt x="50" y="77"/>
                    <a:pt x="61" y="6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5" name="Freeform 167"/>
            <p:cNvSpPr/>
            <p:nvPr userDrawn="1"/>
          </p:nvSpPr>
          <p:spPr bwMode="auto">
            <a:xfrm>
              <a:off x="1689100" y="1025525"/>
              <a:ext cx="250825" cy="98425"/>
            </a:xfrm>
            <a:custGeom>
              <a:avLst/>
              <a:gdLst>
                <a:gd name="T0" fmla="*/ 49 w 246"/>
                <a:gd name="T1" fmla="*/ 43 h 96"/>
                <a:gd name="T2" fmla="*/ 245 w 246"/>
                <a:gd name="T3" fmla="*/ 0 h 96"/>
                <a:gd name="T4" fmla="*/ 246 w 246"/>
                <a:gd name="T5" fmla="*/ 42 h 96"/>
                <a:gd name="T6" fmla="*/ 163 w 246"/>
                <a:gd name="T7" fmla="*/ 59 h 96"/>
                <a:gd name="T8" fmla="*/ 0 w 246"/>
                <a:gd name="T9" fmla="*/ 96 h 96"/>
                <a:gd name="T10" fmla="*/ 49 w 246"/>
                <a:gd name="T11" fmla="*/ 4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96">
                  <a:moveTo>
                    <a:pt x="49" y="43"/>
                  </a:moveTo>
                  <a:cubicBezTo>
                    <a:pt x="114" y="29"/>
                    <a:pt x="179" y="14"/>
                    <a:pt x="245" y="0"/>
                  </a:cubicBezTo>
                  <a:cubicBezTo>
                    <a:pt x="245" y="14"/>
                    <a:pt x="245" y="27"/>
                    <a:pt x="246" y="42"/>
                  </a:cubicBezTo>
                  <a:cubicBezTo>
                    <a:pt x="219" y="47"/>
                    <a:pt x="191" y="53"/>
                    <a:pt x="163" y="59"/>
                  </a:cubicBezTo>
                  <a:cubicBezTo>
                    <a:pt x="109" y="72"/>
                    <a:pt x="54" y="84"/>
                    <a:pt x="0" y="96"/>
                  </a:cubicBezTo>
                  <a:cubicBezTo>
                    <a:pt x="16" y="78"/>
                    <a:pt x="32" y="60"/>
                    <a:pt x="49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6" name="Freeform 168"/>
            <p:cNvSpPr/>
            <p:nvPr userDrawn="1"/>
          </p:nvSpPr>
          <p:spPr bwMode="auto">
            <a:xfrm>
              <a:off x="1427163" y="1236663"/>
              <a:ext cx="520700" cy="161925"/>
            </a:xfrm>
            <a:custGeom>
              <a:avLst/>
              <a:gdLst>
                <a:gd name="T0" fmla="*/ 59 w 513"/>
                <a:gd name="T1" fmla="*/ 98 h 159"/>
                <a:gd name="T2" fmla="*/ 510 w 513"/>
                <a:gd name="T3" fmla="*/ 0 h 159"/>
                <a:gd name="T4" fmla="*/ 513 w 513"/>
                <a:gd name="T5" fmla="*/ 47 h 159"/>
                <a:gd name="T6" fmla="*/ 0 w 513"/>
                <a:gd name="T7" fmla="*/ 159 h 159"/>
                <a:gd name="T8" fmla="*/ 59 w 513"/>
                <a:gd name="T9" fmla="*/ 9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59">
                  <a:moveTo>
                    <a:pt x="59" y="98"/>
                  </a:moveTo>
                  <a:cubicBezTo>
                    <a:pt x="197" y="67"/>
                    <a:pt x="360" y="33"/>
                    <a:pt x="510" y="0"/>
                  </a:cubicBezTo>
                  <a:cubicBezTo>
                    <a:pt x="510" y="16"/>
                    <a:pt x="511" y="32"/>
                    <a:pt x="513" y="47"/>
                  </a:cubicBezTo>
                  <a:cubicBezTo>
                    <a:pt x="289" y="96"/>
                    <a:pt x="123" y="133"/>
                    <a:pt x="0" y="159"/>
                  </a:cubicBezTo>
                  <a:cubicBezTo>
                    <a:pt x="19" y="140"/>
                    <a:pt x="39" y="119"/>
                    <a:pt x="59" y="9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7" name="Freeform 169"/>
            <p:cNvSpPr/>
            <p:nvPr userDrawn="1"/>
          </p:nvSpPr>
          <p:spPr bwMode="auto">
            <a:xfrm>
              <a:off x="1535113" y="1149350"/>
              <a:ext cx="409575" cy="138113"/>
            </a:xfrm>
            <a:custGeom>
              <a:avLst/>
              <a:gdLst>
                <a:gd name="T0" fmla="*/ 58 w 404"/>
                <a:gd name="T1" fmla="*/ 74 h 136"/>
                <a:gd name="T2" fmla="*/ 402 w 404"/>
                <a:gd name="T3" fmla="*/ 0 h 136"/>
                <a:gd name="T4" fmla="*/ 404 w 404"/>
                <a:gd name="T5" fmla="*/ 48 h 136"/>
                <a:gd name="T6" fmla="*/ 0 w 404"/>
                <a:gd name="T7" fmla="*/ 136 h 136"/>
                <a:gd name="T8" fmla="*/ 58 w 404"/>
                <a:gd name="T9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36">
                  <a:moveTo>
                    <a:pt x="58" y="74"/>
                  </a:moveTo>
                  <a:cubicBezTo>
                    <a:pt x="167" y="51"/>
                    <a:pt x="286" y="25"/>
                    <a:pt x="402" y="0"/>
                  </a:cubicBezTo>
                  <a:cubicBezTo>
                    <a:pt x="402" y="16"/>
                    <a:pt x="403" y="32"/>
                    <a:pt x="404" y="48"/>
                  </a:cubicBezTo>
                  <a:cubicBezTo>
                    <a:pt x="239" y="85"/>
                    <a:pt x="105" y="112"/>
                    <a:pt x="0" y="136"/>
                  </a:cubicBezTo>
                  <a:cubicBezTo>
                    <a:pt x="19" y="116"/>
                    <a:pt x="38" y="96"/>
                    <a:pt x="58" y="74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8" name="Freeform 170"/>
            <p:cNvSpPr/>
            <p:nvPr userDrawn="1"/>
          </p:nvSpPr>
          <p:spPr bwMode="auto">
            <a:xfrm>
              <a:off x="1639888" y="1374775"/>
              <a:ext cx="149225" cy="134938"/>
            </a:xfrm>
            <a:custGeom>
              <a:avLst/>
              <a:gdLst>
                <a:gd name="T0" fmla="*/ 103 w 147"/>
                <a:gd name="T1" fmla="*/ 119 h 134"/>
                <a:gd name="T2" fmla="*/ 57 w 147"/>
                <a:gd name="T3" fmla="*/ 27 h 134"/>
                <a:gd name="T4" fmla="*/ 114 w 147"/>
                <a:gd name="T5" fmla="*/ 26 h 134"/>
                <a:gd name="T6" fmla="*/ 120 w 147"/>
                <a:gd name="T7" fmla="*/ 78 h 134"/>
                <a:gd name="T8" fmla="*/ 69 w 147"/>
                <a:gd name="T9" fmla="*/ 80 h 134"/>
                <a:gd name="T10" fmla="*/ 71 w 147"/>
                <a:gd name="T11" fmla="*/ 48 h 134"/>
                <a:gd name="T12" fmla="*/ 107 w 147"/>
                <a:gd name="T13" fmla="*/ 49 h 134"/>
                <a:gd name="T14" fmla="*/ 105 w 147"/>
                <a:gd name="T15" fmla="*/ 61 h 134"/>
                <a:gd name="T16" fmla="*/ 92 w 147"/>
                <a:gd name="T17" fmla="*/ 57 h 134"/>
                <a:gd name="T18" fmla="*/ 103 w 147"/>
                <a:gd name="T19" fmla="*/ 69 h 134"/>
                <a:gd name="T20" fmla="*/ 84 w 147"/>
                <a:gd name="T21" fmla="*/ 35 h 134"/>
                <a:gd name="T22" fmla="*/ 56 w 147"/>
                <a:gd name="T23" fmla="*/ 51 h 134"/>
                <a:gd name="T24" fmla="*/ 81 w 147"/>
                <a:gd name="T25" fmla="*/ 96 h 134"/>
                <a:gd name="T26" fmla="*/ 128 w 147"/>
                <a:gd name="T27" fmla="*/ 82 h 134"/>
                <a:gd name="T28" fmla="*/ 132 w 147"/>
                <a:gd name="T29" fmla="*/ 29 h 134"/>
                <a:gd name="T30" fmla="*/ 101 w 147"/>
                <a:gd name="T31" fmla="*/ 5 h 134"/>
                <a:gd name="T32" fmla="*/ 32 w 147"/>
                <a:gd name="T33" fmla="*/ 37 h 134"/>
                <a:gd name="T34" fmla="*/ 103 w 147"/>
                <a:gd name="T35" fmla="*/ 1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134">
                  <a:moveTo>
                    <a:pt x="103" y="119"/>
                  </a:moveTo>
                  <a:cubicBezTo>
                    <a:pt x="44" y="111"/>
                    <a:pt x="20" y="64"/>
                    <a:pt x="57" y="27"/>
                  </a:cubicBezTo>
                  <a:cubicBezTo>
                    <a:pt x="73" y="10"/>
                    <a:pt x="104" y="15"/>
                    <a:pt x="114" y="26"/>
                  </a:cubicBezTo>
                  <a:cubicBezTo>
                    <a:pt x="139" y="51"/>
                    <a:pt x="131" y="69"/>
                    <a:pt x="120" y="78"/>
                  </a:cubicBezTo>
                  <a:cubicBezTo>
                    <a:pt x="99" y="95"/>
                    <a:pt x="75" y="85"/>
                    <a:pt x="69" y="80"/>
                  </a:cubicBezTo>
                  <a:cubicBezTo>
                    <a:pt x="64" y="76"/>
                    <a:pt x="53" y="60"/>
                    <a:pt x="71" y="48"/>
                  </a:cubicBezTo>
                  <a:cubicBezTo>
                    <a:pt x="92" y="34"/>
                    <a:pt x="104" y="44"/>
                    <a:pt x="107" y="49"/>
                  </a:cubicBezTo>
                  <a:cubicBezTo>
                    <a:pt x="109" y="52"/>
                    <a:pt x="110" y="58"/>
                    <a:pt x="105" y="61"/>
                  </a:cubicBezTo>
                  <a:cubicBezTo>
                    <a:pt x="97" y="65"/>
                    <a:pt x="93" y="57"/>
                    <a:pt x="92" y="57"/>
                  </a:cubicBezTo>
                  <a:cubicBezTo>
                    <a:pt x="85" y="54"/>
                    <a:pt x="85" y="74"/>
                    <a:pt x="103" y="69"/>
                  </a:cubicBezTo>
                  <a:cubicBezTo>
                    <a:pt x="127" y="63"/>
                    <a:pt x="119" y="30"/>
                    <a:pt x="84" y="35"/>
                  </a:cubicBezTo>
                  <a:cubicBezTo>
                    <a:pt x="79" y="36"/>
                    <a:pt x="64" y="41"/>
                    <a:pt x="56" y="51"/>
                  </a:cubicBezTo>
                  <a:cubicBezTo>
                    <a:pt x="44" y="66"/>
                    <a:pt x="58" y="91"/>
                    <a:pt x="81" y="96"/>
                  </a:cubicBezTo>
                  <a:cubicBezTo>
                    <a:pt x="99" y="100"/>
                    <a:pt x="119" y="94"/>
                    <a:pt x="128" y="82"/>
                  </a:cubicBezTo>
                  <a:cubicBezTo>
                    <a:pt x="139" y="68"/>
                    <a:pt x="147" y="52"/>
                    <a:pt x="132" y="29"/>
                  </a:cubicBezTo>
                  <a:cubicBezTo>
                    <a:pt x="125" y="19"/>
                    <a:pt x="115" y="8"/>
                    <a:pt x="101" y="5"/>
                  </a:cubicBezTo>
                  <a:cubicBezTo>
                    <a:pt x="68" y="0"/>
                    <a:pt x="48" y="12"/>
                    <a:pt x="32" y="37"/>
                  </a:cubicBezTo>
                  <a:cubicBezTo>
                    <a:pt x="0" y="86"/>
                    <a:pt x="64" y="134"/>
                    <a:pt x="103" y="119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9" name="Freeform 171"/>
            <p:cNvSpPr/>
            <p:nvPr userDrawn="1"/>
          </p:nvSpPr>
          <p:spPr bwMode="auto">
            <a:xfrm>
              <a:off x="1806575" y="1524000"/>
              <a:ext cx="114300" cy="136525"/>
            </a:xfrm>
            <a:custGeom>
              <a:avLst/>
              <a:gdLst>
                <a:gd name="T0" fmla="*/ 112 w 112"/>
                <a:gd name="T1" fmla="*/ 43 h 135"/>
                <a:gd name="T2" fmla="*/ 16 w 112"/>
                <a:gd name="T3" fmla="*/ 81 h 135"/>
                <a:gd name="T4" fmla="*/ 59 w 112"/>
                <a:gd name="T5" fmla="*/ 122 h 135"/>
                <a:gd name="T6" fmla="*/ 97 w 112"/>
                <a:gd name="T7" fmla="*/ 85 h 135"/>
                <a:gd name="T8" fmla="*/ 59 w 112"/>
                <a:gd name="T9" fmla="*/ 51 h 135"/>
                <a:gd name="T10" fmla="*/ 40 w 112"/>
                <a:gd name="T11" fmla="*/ 76 h 135"/>
                <a:gd name="T12" fmla="*/ 68 w 112"/>
                <a:gd name="T13" fmla="*/ 98 h 135"/>
                <a:gd name="T14" fmla="*/ 74 w 112"/>
                <a:gd name="T15" fmla="*/ 89 h 135"/>
                <a:gd name="T16" fmla="*/ 62 w 112"/>
                <a:gd name="T17" fmla="*/ 83 h 135"/>
                <a:gd name="T18" fmla="*/ 79 w 112"/>
                <a:gd name="T19" fmla="*/ 81 h 135"/>
                <a:gd name="T20" fmla="*/ 41 w 112"/>
                <a:gd name="T21" fmla="*/ 95 h 135"/>
                <a:gd name="T22" fmla="*/ 31 w 112"/>
                <a:gd name="T23" fmla="*/ 65 h 135"/>
                <a:gd name="T24" fmla="*/ 80 w 112"/>
                <a:gd name="T25" fmla="*/ 45 h 135"/>
                <a:gd name="T26" fmla="*/ 106 w 112"/>
                <a:gd name="T27" fmla="*/ 87 h 135"/>
                <a:gd name="T28" fmla="*/ 74 w 112"/>
                <a:gd name="T29" fmla="*/ 130 h 135"/>
                <a:gd name="T30" fmla="*/ 34 w 112"/>
                <a:gd name="T31" fmla="*/ 128 h 135"/>
                <a:gd name="T32" fmla="*/ 4 w 112"/>
                <a:gd name="T33" fmla="*/ 59 h 135"/>
                <a:gd name="T34" fmla="*/ 112 w 112"/>
                <a:gd name="T35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35">
                  <a:moveTo>
                    <a:pt x="112" y="43"/>
                  </a:moveTo>
                  <a:cubicBezTo>
                    <a:pt x="61" y="11"/>
                    <a:pt x="13" y="30"/>
                    <a:pt x="16" y="81"/>
                  </a:cubicBezTo>
                  <a:cubicBezTo>
                    <a:pt x="17" y="108"/>
                    <a:pt x="43" y="123"/>
                    <a:pt x="59" y="122"/>
                  </a:cubicBezTo>
                  <a:cubicBezTo>
                    <a:pt x="93" y="120"/>
                    <a:pt x="100" y="100"/>
                    <a:pt x="97" y="85"/>
                  </a:cubicBezTo>
                  <a:cubicBezTo>
                    <a:pt x="93" y="58"/>
                    <a:pt x="67" y="51"/>
                    <a:pt x="59" y="51"/>
                  </a:cubicBezTo>
                  <a:cubicBezTo>
                    <a:pt x="54" y="51"/>
                    <a:pt x="34" y="54"/>
                    <a:pt x="40" y="76"/>
                  </a:cubicBezTo>
                  <a:cubicBezTo>
                    <a:pt x="46" y="101"/>
                    <a:pt x="62" y="100"/>
                    <a:pt x="68" y="98"/>
                  </a:cubicBezTo>
                  <a:cubicBezTo>
                    <a:pt x="71" y="97"/>
                    <a:pt x="76" y="93"/>
                    <a:pt x="74" y="89"/>
                  </a:cubicBezTo>
                  <a:cubicBezTo>
                    <a:pt x="70" y="80"/>
                    <a:pt x="63" y="83"/>
                    <a:pt x="62" y="83"/>
                  </a:cubicBezTo>
                  <a:cubicBezTo>
                    <a:pt x="54" y="81"/>
                    <a:pt x="69" y="66"/>
                    <a:pt x="79" y="81"/>
                  </a:cubicBezTo>
                  <a:cubicBezTo>
                    <a:pt x="94" y="102"/>
                    <a:pt x="63" y="122"/>
                    <a:pt x="41" y="95"/>
                  </a:cubicBezTo>
                  <a:cubicBezTo>
                    <a:pt x="37" y="90"/>
                    <a:pt x="31" y="77"/>
                    <a:pt x="31" y="65"/>
                  </a:cubicBezTo>
                  <a:cubicBezTo>
                    <a:pt x="32" y="45"/>
                    <a:pt x="59" y="34"/>
                    <a:pt x="80" y="45"/>
                  </a:cubicBezTo>
                  <a:cubicBezTo>
                    <a:pt x="96" y="55"/>
                    <a:pt x="107" y="73"/>
                    <a:pt x="106" y="87"/>
                  </a:cubicBezTo>
                  <a:cubicBezTo>
                    <a:pt x="105" y="106"/>
                    <a:pt x="100" y="122"/>
                    <a:pt x="74" y="130"/>
                  </a:cubicBezTo>
                  <a:cubicBezTo>
                    <a:pt x="62" y="133"/>
                    <a:pt x="47" y="135"/>
                    <a:pt x="34" y="128"/>
                  </a:cubicBezTo>
                  <a:cubicBezTo>
                    <a:pt x="6" y="113"/>
                    <a:pt x="0" y="88"/>
                    <a:pt x="4" y="59"/>
                  </a:cubicBezTo>
                  <a:cubicBezTo>
                    <a:pt x="13" y="0"/>
                    <a:pt x="93" y="6"/>
                    <a:pt x="112" y="43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0" name="Freeform 172"/>
            <p:cNvSpPr/>
            <p:nvPr userDrawn="1"/>
          </p:nvSpPr>
          <p:spPr bwMode="auto">
            <a:xfrm>
              <a:off x="1390650" y="1458913"/>
              <a:ext cx="82550" cy="98425"/>
            </a:xfrm>
            <a:custGeom>
              <a:avLst/>
              <a:gdLst>
                <a:gd name="T0" fmla="*/ 0 w 82"/>
                <a:gd name="T1" fmla="*/ 67 h 98"/>
                <a:gd name="T2" fmla="*/ 70 w 82"/>
                <a:gd name="T3" fmla="*/ 38 h 98"/>
                <a:gd name="T4" fmla="*/ 39 w 82"/>
                <a:gd name="T5" fmla="*/ 10 h 98"/>
                <a:gd name="T6" fmla="*/ 11 w 82"/>
                <a:gd name="T7" fmla="*/ 35 h 98"/>
                <a:gd name="T8" fmla="*/ 38 w 82"/>
                <a:gd name="T9" fmla="*/ 60 h 98"/>
                <a:gd name="T10" fmla="*/ 53 w 82"/>
                <a:gd name="T11" fmla="*/ 42 h 98"/>
                <a:gd name="T12" fmla="*/ 32 w 82"/>
                <a:gd name="T13" fmla="*/ 25 h 98"/>
                <a:gd name="T14" fmla="*/ 27 w 82"/>
                <a:gd name="T15" fmla="*/ 33 h 98"/>
                <a:gd name="T16" fmla="*/ 36 w 82"/>
                <a:gd name="T17" fmla="*/ 37 h 98"/>
                <a:gd name="T18" fmla="*/ 24 w 82"/>
                <a:gd name="T19" fmla="*/ 38 h 98"/>
                <a:gd name="T20" fmla="*/ 51 w 82"/>
                <a:gd name="T21" fmla="*/ 28 h 98"/>
                <a:gd name="T22" fmla="*/ 59 w 82"/>
                <a:gd name="T23" fmla="*/ 50 h 98"/>
                <a:gd name="T24" fmla="*/ 23 w 82"/>
                <a:gd name="T25" fmla="*/ 64 h 98"/>
                <a:gd name="T26" fmla="*/ 4 w 82"/>
                <a:gd name="T27" fmla="*/ 35 h 98"/>
                <a:gd name="T28" fmla="*/ 28 w 82"/>
                <a:gd name="T29" fmla="*/ 3 h 98"/>
                <a:gd name="T30" fmla="*/ 57 w 82"/>
                <a:gd name="T31" fmla="*/ 5 h 98"/>
                <a:gd name="T32" fmla="*/ 78 w 82"/>
                <a:gd name="T33" fmla="*/ 55 h 98"/>
                <a:gd name="T34" fmla="*/ 0 w 82"/>
                <a:gd name="T35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8">
                  <a:moveTo>
                    <a:pt x="0" y="67"/>
                  </a:moveTo>
                  <a:cubicBezTo>
                    <a:pt x="37" y="90"/>
                    <a:pt x="72" y="77"/>
                    <a:pt x="70" y="38"/>
                  </a:cubicBezTo>
                  <a:cubicBezTo>
                    <a:pt x="69" y="20"/>
                    <a:pt x="51" y="9"/>
                    <a:pt x="39" y="10"/>
                  </a:cubicBezTo>
                  <a:cubicBezTo>
                    <a:pt x="15" y="12"/>
                    <a:pt x="10" y="25"/>
                    <a:pt x="11" y="35"/>
                  </a:cubicBezTo>
                  <a:cubicBezTo>
                    <a:pt x="14" y="56"/>
                    <a:pt x="33" y="60"/>
                    <a:pt x="38" y="60"/>
                  </a:cubicBezTo>
                  <a:cubicBezTo>
                    <a:pt x="42" y="61"/>
                    <a:pt x="57" y="58"/>
                    <a:pt x="53" y="42"/>
                  </a:cubicBezTo>
                  <a:cubicBezTo>
                    <a:pt x="48" y="24"/>
                    <a:pt x="36" y="24"/>
                    <a:pt x="32" y="25"/>
                  </a:cubicBezTo>
                  <a:cubicBezTo>
                    <a:pt x="30" y="26"/>
                    <a:pt x="26" y="30"/>
                    <a:pt x="27" y="33"/>
                  </a:cubicBezTo>
                  <a:cubicBezTo>
                    <a:pt x="30" y="40"/>
                    <a:pt x="36" y="36"/>
                    <a:pt x="36" y="37"/>
                  </a:cubicBezTo>
                  <a:cubicBezTo>
                    <a:pt x="42" y="39"/>
                    <a:pt x="33" y="51"/>
                    <a:pt x="24" y="38"/>
                  </a:cubicBezTo>
                  <a:cubicBezTo>
                    <a:pt x="15" y="25"/>
                    <a:pt x="35" y="10"/>
                    <a:pt x="51" y="28"/>
                  </a:cubicBezTo>
                  <a:cubicBezTo>
                    <a:pt x="54" y="32"/>
                    <a:pt x="59" y="41"/>
                    <a:pt x="59" y="50"/>
                  </a:cubicBezTo>
                  <a:cubicBezTo>
                    <a:pt x="59" y="65"/>
                    <a:pt x="38" y="73"/>
                    <a:pt x="23" y="64"/>
                  </a:cubicBezTo>
                  <a:cubicBezTo>
                    <a:pt x="12" y="58"/>
                    <a:pt x="4" y="46"/>
                    <a:pt x="4" y="35"/>
                  </a:cubicBezTo>
                  <a:cubicBezTo>
                    <a:pt x="5" y="21"/>
                    <a:pt x="11" y="8"/>
                    <a:pt x="28" y="3"/>
                  </a:cubicBezTo>
                  <a:cubicBezTo>
                    <a:pt x="38" y="1"/>
                    <a:pt x="47" y="0"/>
                    <a:pt x="57" y="5"/>
                  </a:cubicBezTo>
                  <a:cubicBezTo>
                    <a:pt x="77" y="17"/>
                    <a:pt x="82" y="34"/>
                    <a:pt x="78" y="55"/>
                  </a:cubicBezTo>
                  <a:cubicBezTo>
                    <a:pt x="72" y="98"/>
                    <a:pt x="14" y="93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1" name="Freeform 173"/>
            <p:cNvSpPr/>
            <p:nvPr userDrawn="1"/>
          </p:nvSpPr>
          <p:spPr bwMode="auto">
            <a:xfrm>
              <a:off x="1817688" y="996950"/>
              <a:ext cx="82550" cy="98425"/>
            </a:xfrm>
            <a:custGeom>
              <a:avLst/>
              <a:gdLst>
                <a:gd name="T0" fmla="*/ 0 w 81"/>
                <a:gd name="T1" fmla="*/ 66 h 98"/>
                <a:gd name="T2" fmla="*/ 70 w 81"/>
                <a:gd name="T3" fmla="*/ 38 h 98"/>
                <a:gd name="T4" fmla="*/ 38 w 81"/>
                <a:gd name="T5" fmla="*/ 10 h 98"/>
                <a:gd name="T6" fmla="*/ 10 w 81"/>
                <a:gd name="T7" fmla="*/ 35 h 98"/>
                <a:gd name="T8" fmla="*/ 38 w 81"/>
                <a:gd name="T9" fmla="*/ 61 h 98"/>
                <a:gd name="T10" fmla="*/ 51 w 81"/>
                <a:gd name="T11" fmla="*/ 42 h 98"/>
                <a:gd name="T12" fmla="*/ 32 w 81"/>
                <a:gd name="T13" fmla="*/ 26 h 98"/>
                <a:gd name="T14" fmla="*/ 27 w 81"/>
                <a:gd name="T15" fmla="*/ 33 h 98"/>
                <a:gd name="T16" fmla="*/ 36 w 81"/>
                <a:gd name="T17" fmla="*/ 37 h 98"/>
                <a:gd name="T18" fmla="*/ 23 w 81"/>
                <a:gd name="T19" fmla="*/ 39 h 98"/>
                <a:gd name="T20" fmla="*/ 50 w 81"/>
                <a:gd name="T21" fmla="*/ 28 h 98"/>
                <a:gd name="T22" fmla="*/ 58 w 81"/>
                <a:gd name="T23" fmla="*/ 50 h 98"/>
                <a:gd name="T24" fmla="*/ 23 w 81"/>
                <a:gd name="T25" fmla="*/ 64 h 98"/>
                <a:gd name="T26" fmla="*/ 5 w 81"/>
                <a:gd name="T27" fmla="*/ 34 h 98"/>
                <a:gd name="T28" fmla="*/ 28 w 81"/>
                <a:gd name="T29" fmla="*/ 4 h 98"/>
                <a:gd name="T30" fmla="*/ 56 w 81"/>
                <a:gd name="T31" fmla="*/ 6 h 98"/>
                <a:gd name="T32" fmla="*/ 78 w 81"/>
                <a:gd name="T33" fmla="*/ 55 h 98"/>
                <a:gd name="T34" fmla="*/ 0 w 81"/>
                <a:gd name="T35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8">
                  <a:moveTo>
                    <a:pt x="0" y="66"/>
                  </a:moveTo>
                  <a:cubicBezTo>
                    <a:pt x="36" y="89"/>
                    <a:pt x="72" y="76"/>
                    <a:pt x="70" y="38"/>
                  </a:cubicBezTo>
                  <a:cubicBezTo>
                    <a:pt x="69" y="20"/>
                    <a:pt x="49" y="9"/>
                    <a:pt x="38" y="10"/>
                  </a:cubicBezTo>
                  <a:cubicBezTo>
                    <a:pt x="14" y="11"/>
                    <a:pt x="9" y="25"/>
                    <a:pt x="10" y="35"/>
                  </a:cubicBezTo>
                  <a:cubicBezTo>
                    <a:pt x="14" y="55"/>
                    <a:pt x="32" y="61"/>
                    <a:pt x="38" y="61"/>
                  </a:cubicBezTo>
                  <a:cubicBezTo>
                    <a:pt x="42" y="60"/>
                    <a:pt x="56" y="58"/>
                    <a:pt x="51" y="42"/>
                  </a:cubicBezTo>
                  <a:cubicBezTo>
                    <a:pt x="46" y="25"/>
                    <a:pt x="36" y="24"/>
                    <a:pt x="32" y="26"/>
                  </a:cubicBezTo>
                  <a:cubicBezTo>
                    <a:pt x="30" y="27"/>
                    <a:pt x="25" y="29"/>
                    <a:pt x="27" y="33"/>
                  </a:cubicBezTo>
                  <a:cubicBezTo>
                    <a:pt x="30" y="40"/>
                    <a:pt x="35" y="37"/>
                    <a:pt x="36" y="37"/>
                  </a:cubicBezTo>
                  <a:cubicBezTo>
                    <a:pt x="41" y="38"/>
                    <a:pt x="31" y="51"/>
                    <a:pt x="23" y="39"/>
                  </a:cubicBezTo>
                  <a:cubicBezTo>
                    <a:pt x="13" y="25"/>
                    <a:pt x="36" y="10"/>
                    <a:pt x="50" y="28"/>
                  </a:cubicBezTo>
                  <a:cubicBezTo>
                    <a:pt x="55" y="33"/>
                    <a:pt x="58" y="42"/>
                    <a:pt x="58" y="50"/>
                  </a:cubicBezTo>
                  <a:cubicBezTo>
                    <a:pt x="58" y="65"/>
                    <a:pt x="38" y="72"/>
                    <a:pt x="23" y="64"/>
                  </a:cubicBezTo>
                  <a:cubicBezTo>
                    <a:pt x="11" y="58"/>
                    <a:pt x="4" y="45"/>
                    <a:pt x="5" y="34"/>
                  </a:cubicBezTo>
                  <a:cubicBezTo>
                    <a:pt x="5" y="22"/>
                    <a:pt x="9" y="9"/>
                    <a:pt x="28" y="4"/>
                  </a:cubicBezTo>
                  <a:cubicBezTo>
                    <a:pt x="36" y="1"/>
                    <a:pt x="47" y="0"/>
                    <a:pt x="56" y="6"/>
                  </a:cubicBezTo>
                  <a:cubicBezTo>
                    <a:pt x="76" y="18"/>
                    <a:pt x="81" y="35"/>
                    <a:pt x="78" y="55"/>
                  </a:cubicBezTo>
                  <a:cubicBezTo>
                    <a:pt x="72" y="98"/>
                    <a:pt x="14" y="93"/>
                    <a:pt x="0" y="66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2" name="Freeform 174"/>
            <p:cNvSpPr/>
            <p:nvPr userDrawn="1"/>
          </p:nvSpPr>
          <p:spPr bwMode="auto">
            <a:xfrm>
              <a:off x="1617663" y="1228725"/>
              <a:ext cx="82550" cy="100013"/>
            </a:xfrm>
            <a:custGeom>
              <a:avLst/>
              <a:gdLst>
                <a:gd name="T0" fmla="*/ 0 w 81"/>
                <a:gd name="T1" fmla="*/ 67 h 99"/>
                <a:gd name="T2" fmla="*/ 69 w 81"/>
                <a:gd name="T3" fmla="*/ 38 h 99"/>
                <a:gd name="T4" fmla="*/ 38 w 81"/>
                <a:gd name="T5" fmla="*/ 11 h 99"/>
                <a:gd name="T6" fmla="*/ 10 w 81"/>
                <a:gd name="T7" fmla="*/ 37 h 99"/>
                <a:gd name="T8" fmla="*/ 37 w 81"/>
                <a:gd name="T9" fmla="*/ 61 h 99"/>
                <a:gd name="T10" fmla="*/ 52 w 81"/>
                <a:gd name="T11" fmla="*/ 43 h 99"/>
                <a:gd name="T12" fmla="*/ 31 w 81"/>
                <a:gd name="T13" fmla="*/ 27 h 99"/>
                <a:gd name="T14" fmla="*/ 27 w 81"/>
                <a:gd name="T15" fmla="*/ 34 h 99"/>
                <a:gd name="T16" fmla="*/ 37 w 81"/>
                <a:gd name="T17" fmla="*/ 38 h 99"/>
                <a:gd name="T18" fmla="*/ 23 w 81"/>
                <a:gd name="T19" fmla="*/ 40 h 99"/>
                <a:gd name="T20" fmla="*/ 51 w 81"/>
                <a:gd name="T21" fmla="*/ 28 h 99"/>
                <a:gd name="T22" fmla="*/ 59 w 81"/>
                <a:gd name="T23" fmla="*/ 50 h 99"/>
                <a:gd name="T24" fmla="*/ 22 w 81"/>
                <a:gd name="T25" fmla="*/ 65 h 99"/>
                <a:gd name="T26" fmla="*/ 5 w 81"/>
                <a:gd name="T27" fmla="*/ 35 h 99"/>
                <a:gd name="T28" fmla="*/ 27 w 81"/>
                <a:gd name="T29" fmla="*/ 5 h 99"/>
                <a:gd name="T30" fmla="*/ 56 w 81"/>
                <a:gd name="T31" fmla="*/ 6 h 99"/>
                <a:gd name="T32" fmla="*/ 78 w 81"/>
                <a:gd name="T33" fmla="*/ 54 h 99"/>
                <a:gd name="T34" fmla="*/ 0 w 81"/>
                <a:gd name="T3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99">
                  <a:moveTo>
                    <a:pt x="0" y="67"/>
                  </a:moveTo>
                  <a:cubicBezTo>
                    <a:pt x="36" y="90"/>
                    <a:pt x="72" y="76"/>
                    <a:pt x="69" y="38"/>
                  </a:cubicBezTo>
                  <a:cubicBezTo>
                    <a:pt x="68" y="22"/>
                    <a:pt x="49" y="10"/>
                    <a:pt x="38" y="11"/>
                  </a:cubicBezTo>
                  <a:cubicBezTo>
                    <a:pt x="14" y="12"/>
                    <a:pt x="9" y="26"/>
                    <a:pt x="10" y="37"/>
                  </a:cubicBezTo>
                  <a:cubicBezTo>
                    <a:pt x="13" y="57"/>
                    <a:pt x="33" y="61"/>
                    <a:pt x="37" y="61"/>
                  </a:cubicBezTo>
                  <a:cubicBezTo>
                    <a:pt x="43" y="61"/>
                    <a:pt x="56" y="58"/>
                    <a:pt x="52" y="43"/>
                  </a:cubicBezTo>
                  <a:cubicBezTo>
                    <a:pt x="47" y="25"/>
                    <a:pt x="35" y="25"/>
                    <a:pt x="31" y="27"/>
                  </a:cubicBezTo>
                  <a:cubicBezTo>
                    <a:pt x="29" y="28"/>
                    <a:pt x="26" y="31"/>
                    <a:pt x="27" y="34"/>
                  </a:cubicBezTo>
                  <a:cubicBezTo>
                    <a:pt x="30" y="40"/>
                    <a:pt x="35" y="38"/>
                    <a:pt x="37" y="38"/>
                  </a:cubicBezTo>
                  <a:cubicBezTo>
                    <a:pt x="41" y="39"/>
                    <a:pt x="31" y="52"/>
                    <a:pt x="23" y="40"/>
                  </a:cubicBezTo>
                  <a:cubicBezTo>
                    <a:pt x="13" y="26"/>
                    <a:pt x="36" y="9"/>
                    <a:pt x="51" y="28"/>
                  </a:cubicBezTo>
                  <a:cubicBezTo>
                    <a:pt x="55" y="33"/>
                    <a:pt x="59" y="42"/>
                    <a:pt x="59" y="50"/>
                  </a:cubicBezTo>
                  <a:cubicBezTo>
                    <a:pt x="58" y="66"/>
                    <a:pt x="38" y="73"/>
                    <a:pt x="22" y="65"/>
                  </a:cubicBezTo>
                  <a:cubicBezTo>
                    <a:pt x="12" y="59"/>
                    <a:pt x="5" y="46"/>
                    <a:pt x="5" y="35"/>
                  </a:cubicBezTo>
                  <a:cubicBezTo>
                    <a:pt x="5" y="22"/>
                    <a:pt x="10" y="10"/>
                    <a:pt x="27" y="5"/>
                  </a:cubicBezTo>
                  <a:cubicBezTo>
                    <a:pt x="37" y="2"/>
                    <a:pt x="47" y="0"/>
                    <a:pt x="56" y="6"/>
                  </a:cubicBezTo>
                  <a:cubicBezTo>
                    <a:pt x="76" y="17"/>
                    <a:pt x="81" y="34"/>
                    <a:pt x="78" y="54"/>
                  </a:cubicBezTo>
                  <a:cubicBezTo>
                    <a:pt x="72" y="99"/>
                    <a:pt x="13" y="94"/>
                    <a:pt x="0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3" name="Freeform 175"/>
            <p:cNvSpPr/>
            <p:nvPr userDrawn="1"/>
          </p:nvSpPr>
          <p:spPr bwMode="auto">
            <a:xfrm>
              <a:off x="1804988" y="1160463"/>
              <a:ext cx="104775" cy="98425"/>
            </a:xfrm>
            <a:custGeom>
              <a:avLst/>
              <a:gdLst>
                <a:gd name="T0" fmla="*/ 29 w 104"/>
                <a:gd name="T1" fmla="*/ 11 h 98"/>
                <a:gd name="T2" fmla="*/ 63 w 104"/>
                <a:gd name="T3" fmla="*/ 77 h 98"/>
                <a:gd name="T4" fmla="*/ 21 w 104"/>
                <a:gd name="T5" fmla="*/ 78 h 98"/>
                <a:gd name="T6" fmla="*/ 18 w 104"/>
                <a:gd name="T7" fmla="*/ 41 h 98"/>
                <a:gd name="T8" fmla="*/ 54 w 104"/>
                <a:gd name="T9" fmla="*/ 40 h 98"/>
                <a:gd name="T10" fmla="*/ 52 w 104"/>
                <a:gd name="T11" fmla="*/ 63 h 98"/>
                <a:gd name="T12" fmla="*/ 27 w 104"/>
                <a:gd name="T13" fmla="*/ 62 h 98"/>
                <a:gd name="T14" fmla="*/ 28 w 104"/>
                <a:gd name="T15" fmla="*/ 53 h 98"/>
                <a:gd name="T16" fmla="*/ 37 w 104"/>
                <a:gd name="T17" fmla="*/ 57 h 98"/>
                <a:gd name="T18" fmla="*/ 29 w 104"/>
                <a:gd name="T19" fmla="*/ 47 h 98"/>
                <a:gd name="T20" fmla="*/ 42 w 104"/>
                <a:gd name="T21" fmla="*/ 72 h 98"/>
                <a:gd name="T22" fmla="*/ 63 w 104"/>
                <a:gd name="T23" fmla="*/ 60 h 98"/>
                <a:gd name="T24" fmla="*/ 45 w 104"/>
                <a:gd name="T25" fmla="*/ 27 h 98"/>
                <a:gd name="T26" fmla="*/ 13 w 104"/>
                <a:gd name="T27" fmla="*/ 38 h 98"/>
                <a:gd name="T28" fmla="*/ 10 w 104"/>
                <a:gd name="T29" fmla="*/ 76 h 98"/>
                <a:gd name="T30" fmla="*/ 31 w 104"/>
                <a:gd name="T31" fmla="*/ 94 h 98"/>
                <a:gd name="T32" fmla="*/ 81 w 104"/>
                <a:gd name="T33" fmla="*/ 70 h 98"/>
                <a:gd name="T34" fmla="*/ 29 w 104"/>
                <a:gd name="T3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98">
                  <a:moveTo>
                    <a:pt x="29" y="11"/>
                  </a:moveTo>
                  <a:cubicBezTo>
                    <a:pt x="72" y="17"/>
                    <a:pt x="90" y="50"/>
                    <a:pt x="63" y="77"/>
                  </a:cubicBezTo>
                  <a:cubicBezTo>
                    <a:pt x="51" y="90"/>
                    <a:pt x="29" y="87"/>
                    <a:pt x="21" y="78"/>
                  </a:cubicBezTo>
                  <a:cubicBezTo>
                    <a:pt x="5" y="62"/>
                    <a:pt x="10" y="48"/>
                    <a:pt x="18" y="41"/>
                  </a:cubicBezTo>
                  <a:cubicBezTo>
                    <a:pt x="33" y="28"/>
                    <a:pt x="49" y="36"/>
                    <a:pt x="54" y="40"/>
                  </a:cubicBezTo>
                  <a:cubicBezTo>
                    <a:pt x="57" y="42"/>
                    <a:pt x="66" y="53"/>
                    <a:pt x="52" y="63"/>
                  </a:cubicBezTo>
                  <a:cubicBezTo>
                    <a:pt x="38" y="73"/>
                    <a:pt x="28" y="66"/>
                    <a:pt x="27" y="62"/>
                  </a:cubicBezTo>
                  <a:cubicBezTo>
                    <a:pt x="26" y="60"/>
                    <a:pt x="24" y="55"/>
                    <a:pt x="28" y="53"/>
                  </a:cubicBezTo>
                  <a:cubicBezTo>
                    <a:pt x="34" y="50"/>
                    <a:pt x="36" y="56"/>
                    <a:pt x="37" y="57"/>
                  </a:cubicBezTo>
                  <a:cubicBezTo>
                    <a:pt x="43" y="59"/>
                    <a:pt x="43" y="44"/>
                    <a:pt x="29" y="47"/>
                  </a:cubicBezTo>
                  <a:cubicBezTo>
                    <a:pt x="13" y="52"/>
                    <a:pt x="19" y="75"/>
                    <a:pt x="42" y="72"/>
                  </a:cubicBezTo>
                  <a:cubicBezTo>
                    <a:pt x="48" y="72"/>
                    <a:pt x="58" y="68"/>
                    <a:pt x="63" y="60"/>
                  </a:cubicBezTo>
                  <a:cubicBezTo>
                    <a:pt x="72" y="50"/>
                    <a:pt x="62" y="30"/>
                    <a:pt x="45" y="27"/>
                  </a:cubicBezTo>
                  <a:cubicBezTo>
                    <a:pt x="32" y="25"/>
                    <a:pt x="18" y="30"/>
                    <a:pt x="13" y="38"/>
                  </a:cubicBezTo>
                  <a:cubicBezTo>
                    <a:pt x="5" y="49"/>
                    <a:pt x="0" y="60"/>
                    <a:pt x="10" y="76"/>
                  </a:cubicBezTo>
                  <a:cubicBezTo>
                    <a:pt x="15" y="84"/>
                    <a:pt x="21" y="91"/>
                    <a:pt x="31" y="94"/>
                  </a:cubicBezTo>
                  <a:cubicBezTo>
                    <a:pt x="54" y="98"/>
                    <a:pt x="69" y="89"/>
                    <a:pt x="81" y="70"/>
                  </a:cubicBezTo>
                  <a:cubicBezTo>
                    <a:pt x="104" y="34"/>
                    <a:pt x="58" y="0"/>
                    <a:pt x="29" y="11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4" name="Freeform 176"/>
            <p:cNvSpPr/>
            <p:nvPr userDrawn="1"/>
          </p:nvSpPr>
          <p:spPr bwMode="auto">
            <a:xfrm>
              <a:off x="1866900" y="1689100"/>
              <a:ext cx="82550" cy="76200"/>
            </a:xfrm>
            <a:custGeom>
              <a:avLst/>
              <a:gdLst>
                <a:gd name="T0" fmla="*/ 24 w 82"/>
                <a:gd name="T1" fmla="*/ 8 h 75"/>
                <a:gd name="T2" fmla="*/ 50 w 82"/>
                <a:gd name="T3" fmla="*/ 60 h 75"/>
                <a:gd name="T4" fmla="*/ 18 w 82"/>
                <a:gd name="T5" fmla="*/ 60 h 75"/>
                <a:gd name="T6" fmla="*/ 15 w 82"/>
                <a:gd name="T7" fmla="*/ 31 h 75"/>
                <a:gd name="T8" fmla="*/ 43 w 82"/>
                <a:gd name="T9" fmla="*/ 30 h 75"/>
                <a:gd name="T10" fmla="*/ 41 w 82"/>
                <a:gd name="T11" fmla="*/ 48 h 75"/>
                <a:gd name="T12" fmla="*/ 22 w 82"/>
                <a:gd name="T13" fmla="*/ 47 h 75"/>
                <a:gd name="T14" fmla="*/ 23 w 82"/>
                <a:gd name="T15" fmla="*/ 41 h 75"/>
                <a:gd name="T16" fmla="*/ 29 w 82"/>
                <a:gd name="T17" fmla="*/ 43 h 75"/>
                <a:gd name="T18" fmla="*/ 24 w 82"/>
                <a:gd name="T19" fmla="*/ 36 h 75"/>
                <a:gd name="T20" fmla="*/ 33 w 82"/>
                <a:gd name="T21" fmla="*/ 55 h 75"/>
                <a:gd name="T22" fmla="*/ 49 w 82"/>
                <a:gd name="T23" fmla="*/ 47 h 75"/>
                <a:gd name="T24" fmla="*/ 36 w 82"/>
                <a:gd name="T25" fmla="*/ 21 h 75"/>
                <a:gd name="T26" fmla="*/ 10 w 82"/>
                <a:gd name="T27" fmla="*/ 29 h 75"/>
                <a:gd name="T28" fmla="*/ 8 w 82"/>
                <a:gd name="T29" fmla="*/ 57 h 75"/>
                <a:gd name="T30" fmla="*/ 25 w 82"/>
                <a:gd name="T31" fmla="*/ 71 h 75"/>
                <a:gd name="T32" fmla="*/ 63 w 82"/>
                <a:gd name="T33" fmla="*/ 54 h 75"/>
                <a:gd name="T34" fmla="*/ 24 w 82"/>
                <a:gd name="T35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24" y="8"/>
                  </a:moveTo>
                  <a:cubicBezTo>
                    <a:pt x="57" y="13"/>
                    <a:pt x="71" y="38"/>
                    <a:pt x="50" y="60"/>
                  </a:cubicBezTo>
                  <a:cubicBezTo>
                    <a:pt x="40" y="69"/>
                    <a:pt x="23" y="65"/>
                    <a:pt x="18" y="60"/>
                  </a:cubicBezTo>
                  <a:cubicBezTo>
                    <a:pt x="4" y="47"/>
                    <a:pt x="8" y="37"/>
                    <a:pt x="15" y="31"/>
                  </a:cubicBezTo>
                  <a:cubicBezTo>
                    <a:pt x="26" y="21"/>
                    <a:pt x="40" y="28"/>
                    <a:pt x="43" y="30"/>
                  </a:cubicBezTo>
                  <a:cubicBezTo>
                    <a:pt x="46" y="33"/>
                    <a:pt x="52" y="41"/>
                    <a:pt x="41" y="48"/>
                  </a:cubicBezTo>
                  <a:cubicBezTo>
                    <a:pt x="31" y="55"/>
                    <a:pt x="23" y="51"/>
                    <a:pt x="22" y="47"/>
                  </a:cubicBezTo>
                  <a:cubicBezTo>
                    <a:pt x="21" y="46"/>
                    <a:pt x="20" y="42"/>
                    <a:pt x="23" y="41"/>
                  </a:cubicBezTo>
                  <a:cubicBezTo>
                    <a:pt x="27" y="38"/>
                    <a:pt x="29" y="43"/>
                    <a:pt x="29" y="43"/>
                  </a:cubicBezTo>
                  <a:cubicBezTo>
                    <a:pt x="34" y="45"/>
                    <a:pt x="34" y="33"/>
                    <a:pt x="24" y="36"/>
                  </a:cubicBezTo>
                  <a:cubicBezTo>
                    <a:pt x="11" y="39"/>
                    <a:pt x="15" y="58"/>
                    <a:pt x="33" y="55"/>
                  </a:cubicBezTo>
                  <a:cubicBezTo>
                    <a:pt x="38" y="55"/>
                    <a:pt x="45" y="52"/>
                    <a:pt x="49" y="47"/>
                  </a:cubicBezTo>
                  <a:cubicBezTo>
                    <a:pt x="57" y="39"/>
                    <a:pt x="48" y="24"/>
                    <a:pt x="36" y="21"/>
                  </a:cubicBezTo>
                  <a:cubicBezTo>
                    <a:pt x="26" y="19"/>
                    <a:pt x="15" y="23"/>
                    <a:pt x="10" y="29"/>
                  </a:cubicBezTo>
                  <a:cubicBezTo>
                    <a:pt x="4" y="37"/>
                    <a:pt x="0" y="47"/>
                    <a:pt x="8" y="57"/>
                  </a:cubicBezTo>
                  <a:cubicBezTo>
                    <a:pt x="12" y="63"/>
                    <a:pt x="17" y="69"/>
                    <a:pt x="25" y="71"/>
                  </a:cubicBezTo>
                  <a:cubicBezTo>
                    <a:pt x="43" y="75"/>
                    <a:pt x="54" y="68"/>
                    <a:pt x="63" y="54"/>
                  </a:cubicBezTo>
                  <a:cubicBezTo>
                    <a:pt x="82" y="27"/>
                    <a:pt x="45" y="0"/>
                    <a:pt x="24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5" name="Freeform 177"/>
            <p:cNvSpPr/>
            <p:nvPr userDrawn="1"/>
          </p:nvSpPr>
          <p:spPr bwMode="auto">
            <a:xfrm>
              <a:off x="1654175" y="1585913"/>
              <a:ext cx="80963" cy="77788"/>
            </a:xfrm>
            <a:custGeom>
              <a:avLst/>
              <a:gdLst>
                <a:gd name="T0" fmla="*/ 23 w 80"/>
                <a:gd name="T1" fmla="*/ 10 h 76"/>
                <a:gd name="T2" fmla="*/ 49 w 80"/>
                <a:gd name="T3" fmla="*/ 61 h 76"/>
                <a:gd name="T4" fmla="*/ 17 w 80"/>
                <a:gd name="T5" fmla="*/ 61 h 76"/>
                <a:gd name="T6" fmla="*/ 14 w 80"/>
                <a:gd name="T7" fmla="*/ 31 h 76"/>
                <a:gd name="T8" fmla="*/ 43 w 80"/>
                <a:gd name="T9" fmla="*/ 32 h 76"/>
                <a:gd name="T10" fmla="*/ 41 w 80"/>
                <a:gd name="T11" fmla="*/ 49 h 76"/>
                <a:gd name="T12" fmla="*/ 22 w 80"/>
                <a:gd name="T13" fmla="*/ 48 h 76"/>
                <a:gd name="T14" fmla="*/ 23 w 80"/>
                <a:gd name="T15" fmla="*/ 42 h 76"/>
                <a:gd name="T16" fmla="*/ 29 w 80"/>
                <a:gd name="T17" fmla="*/ 45 h 76"/>
                <a:gd name="T18" fmla="*/ 23 w 80"/>
                <a:gd name="T19" fmla="*/ 37 h 76"/>
                <a:gd name="T20" fmla="*/ 33 w 80"/>
                <a:gd name="T21" fmla="*/ 57 h 76"/>
                <a:gd name="T22" fmla="*/ 49 w 80"/>
                <a:gd name="T23" fmla="*/ 48 h 76"/>
                <a:gd name="T24" fmla="*/ 35 w 80"/>
                <a:gd name="T25" fmla="*/ 23 h 76"/>
                <a:gd name="T26" fmla="*/ 9 w 80"/>
                <a:gd name="T27" fmla="*/ 30 h 76"/>
                <a:gd name="T28" fmla="*/ 8 w 80"/>
                <a:gd name="T29" fmla="*/ 59 h 76"/>
                <a:gd name="T30" fmla="*/ 25 w 80"/>
                <a:gd name="T31" fmla="*/ 73 h 76"/>
                <a:gd name="T32" fmla="*/ 62 w 80"/>
                <a:gd name="T33" fmla="*/ 55 h 76"/>
                <a:gd name="T34" fmla="*/ 23 w 80"/>
                <a:gd name="T35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76">
                  <a:moveTo>
                    <a:pt x="23" y="10"/>
                  </a:moveTo>
                  <a:cubicBezTo>
                    <a:pt x="56" y="14"/>
                    <a:pt x="69" y="40"/>
                    <a:pt x="49" y="61"/>
                  </a:cubicBezTo>
                  <a:cubicBezTo>
                    <a:pt x="40" y="70"/>
                    <a:pt x="23" y="67"/>
                    <a:pt x="17" y="61"/>
                  </a:cubicBezTo>
                  <a:cubicBezTo>
                    <a:pt x="4" y="48"/>
                    <a:pt x="7" y="37"/>
                    <a:pt x="14" y="31"/>
                  </a:cubicBezTo>
                  <a:cubicBezTo>
                    <a:pt x="26" y="22"/>
                    <a:pt x="40" y="30"/>
                    <a:pt x="43" y="32"/>
                  </a:cubicBezTo>
                  <a:cubicBezTo>
                    <a:pt x="45" y="34"/>
                    <a:pt x="52" y="43"/>
                    <a:pt x="41" y="49"/>
                  </a:cubicBezTo>
                  <a:cubicBezTo>
                    <a:pt x="30" y="56"/>
                    <a:pt x="23" y="51"/>
                    <a:pt x="22" y="48"/>
                  </a:cubicBezTo>
                  <a:cubicBezTo>
                    <a:pt x="21" y="47"/>
                    <a:pt x="19" y="44"/>
                    <a:pt x="23" y="42"/>
                  </a:cubicBezTo>
                  <a:cubicBezTo>
                    <a:pt x="27" y="40"/>
                    <a:pt x="29" y="43"/>
                    <a:pt x="29" y="45"/>
                  </a:cubicBezTo>
                  <a:cubicBezTo>
                    <a:pt x="33" y="46"/>
                    <a:pt x="33" y="34"/>
                    <a:pt x="23" y="37"/>
                  </a:cubicBezTo>
                  <a:cubicBezTo>
                    <a:pt x="10" y="40"/>
                    <a:pt x="16" y="60"/>
                    <a:pt x="33" y="57"/>
                  </a:cubicBezTo>
                  <a:cubicBezTo>
                    <a:pt x="37" y="56"/>
                    <a:pt x="44" y="52"/>
                    <a:pt x="49" y="48"/>
                  </a:cubicBezTo>
                  <a:cubicBezTo>
                    <a:pt x="55" y="40"/>
                    <a:pt x="48" y="25"/>
                    <a:pt x="35" y="23"/>
                  </a:cubicBezTo>
                  <a:cubicBezTo>
                    <a:pt x="26" y="20"/>
                    <a:pt x="14" y="24"/>
                    <a:pt x="9" y="30"/>
                  </a:cubicBezTo>
                  <a:cubicBezTo>
                    <a:pt x="3" y="38"/>
                    <a:pt x="0" y="47"/>
                    <a:pt x="8" y="59"/>
                  </a:cubicBezTo>
                  <a:cubicBezTo>
                    <a:pt x="12" y="65"/>
                    <a:pt x="17" y="71"/>
                    <a:pt x="25" y="73"/>
                  </a:cubicBezTo>
                  <a:cubicBezTo>
                    <a:pt x="43" y="76"/>
                    <a:pt x="54" y="69"/>
                    <a:pt x="62" y="55"/>
                  </a:cubicBezTo>
                  <a:cubicBezTo>
                    <a:pt x="80" y="28"/>
                    <a:pt x="45" y="0"/>
                    <a:pt x="23" y="10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6" name="Freeform 178"/>
            <p:cNvSpPr/>
            <p:nvPr userDrawn="1"/>
          </p:nvSpPr>
          <p:spPr bwMode="auto">
            <a:xfrm>
              <a:off x="1536700" y="1336675"/>
              <a:ext cx="79375" cy="74613"/>
            </a:xfrm>
            <a:custGeom>
              <a:avLst/>
              <a:gdLst>
                <a:gd name="T0" fmla="*/ 23 w 79"/>
                <a:gd name="T1" fmla="*/ 8 h 74"/>
                <a:gd name="T2" fmla="*/ 48 w 79"/>
                <a:gd name="T3" fmla="*/ 59 h 74"/>
                <a:gd name="T4" fmla="*/ 16 w 79"/>
                <a:gd name="T5" fmla="*/ 59 h 74"/>
                <a:gd name="T6" fmla="*/ 13 w 79"/>
                <a:gd name="T7" fmla="*/ 30 h 74"/>
                <a:gd name="T8" fmla="*/ 42 w 79"/>
                <a:gd name="T9" fmla="*/ 31 h 74"/>
                <a:gd name="T10" fmla="*/ 40 w 79"/>
                <a:gd name="T11" fmla="*/ 47 h 74"/>
                <a:gd name="T12" fmla="*/ 21 w 79"/>
                <a:gd name="T13" fmla="*/ 47 h 74"/>
                <a:gd name="T14" fmla="*/ 21 w 79"/>
                <a:gd name="T15" fmla="*/ 40 h 74"/>
                <a:gd name="T16" fmla="*/ 29 w 79"/>
                <a:gd name="T17" fmla="*/ 43 h 74"/>
                <a:gd name="T18" fmla="*/ 22 w 79"/>
                <a:gd name="T19" fmla="*/ 35 h 74"/>
                <a:gd name="T20" fmla="*/ 33 w 79"/>
                <a:gd name="T21" fmla="*/ 55 h 74"/>
                <a:gd name="T22" fmla="*/ 48 w 79"/>
                <a:gd name="T23" fmla="*/ 46 h 74"/>
                <a:gd name="T24" fmla="*/ 35 w 79"/>
                <a:gd name="T25" fmla="*/ 21 h 74"/>
                <a:gd name="T26" fmla="*/ 9 w 79"/>
                <a:gd name="T27" fmla="*/ 28 h 74"/>
                <a:gd name="T28" fmla="*/ 7 w 79"/>
                <a:gd name="T29" fmla="*/ 57 h 74"/>
                <a:gd name="T30" fmla="*/ 24 w 79"/>
                <a:gd name="T31" fmla="*/ 70 h 74"/>
                <a:gd name="T32" fmla="*/ 62 w 79"/>
                <a:gd name="T33" fmla="*/ 53 h 74"/>
                <a:gd name="T34" fmla="*/ 23 w 79"/>
                <a:gd name="T35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4">
                  <a:moveTo>
                    <a:pt x="23" y="8"/>
                  </a:moveTo>
                  <a:cubicBezTo>
                    <a:pt x="55" y="12"/>
                    <a:pt x="68" y="38"/>
                    <a:pt x="48" y="59"/>
                  </a:cubicBezTo>
                  <a:cubicBezTo>
                    <a:pt x="39" y="68"/>
                    <a:pt x="23" y="65"/>
                    <a:pt x="16" y="59"/>
                  </a:cubicBezTo>
                  <a:cubicBezTo>
                    <a:pt x="3" y="46"/>
                    <a:pt x="7" y="35"/>
                    <a:pt x="13" y="30"/>
                  </a:cubicBezTo>
                  <a:cubicBezTo>
                    <a:pt x="25" y="21"/>
                    <a:pt x="39" y="28"/>
                    <a:pt x="42" y="31"/>
                  </a:cubicBezTo>
                  <a:cubicBezTo>
                    <a:pt x="44" y="33"/>
                    <a:pt x="51" y="40"/>
                    <a:pt x="40" y="47"/>
                  </a:cubicBezTo>
                  <a:cubicBezTo>
                    <a:pt x="28" y="55"/>
                    <a:pt x="22" y="50"/>
                    <a:pt x="21" y="47"/>
                  </a:cubicBezTo>
                  <a:cubicBezTo>
                    <a:pt x="20" y="44"/>
                    <a:pt x="19" y="41"/>
                    <a:pt x="21" y="40"/>
                  </a:cubicBezTo>
                  <a:cubicBezTo>
                    <a:pt x="27" y="38"/>
                    <a:pt x="28" y="42"/>
                    <a:pt x="29" y="43"/>
                  </a:cubicBezTo>
                  <a:cubicBezTo>
                    <a:pt x="33" y="44"/>
                    <a:pt x="33" y="32"/>
                    <a:pt x="22" y="35"/>
                  </a:cubicBezTo>
                  <a:cubicBezTo>
                    <a:pt x="9" y="38"/>
                    <a:pt x="14" y="58"/>
                    <a:pt x="33" y="55"/>
                  </a:cubicBezTo>
                  <a:cubicBezTo>
                    <a:pt x="37" y="54"/>
                    <a:pt x="44" y="51"/>
                    <a:pt x="48" y="46"/>
                  </a:cubicBezTo>
                  <a:cubicBezTo>
                    <a:pt x="55" y="38"/>
                    <a:pt x="48" y="23"/>
                    <a:pt x="35" y="21"/>
                  </a:cubicBezTo>
                  <a:cubicBezTo>
                    <a:pt x="25" y="18"/>
                    <a:pt x="14" y="22"/>
                    <a:pt x="9" y="28"/>
                  </a:cubicBezTo>
                  <a:cubicBezTo>
                    <a:pt x="2" y="36"/>
                    <a:pt x="0" y="46"/>
                    <a:pt x="7" y="57"/>
                  </a:cubicBezTo>
                  <a:cubicBezTo>
                    <a:pt x="11" y="64"/>
                    <a:pt x="17" y="69"/>
                    <a:pt x="24" y="70"/>
                  </a:cubicBezTo>
                  <a:cubicBezTo>
                    <a:pt x="41" y="74"/>
                    <a:pt x="53" y="67"/>
                    <a:pt x="62" y="53"/>
                  </a:cubicBezTo>
                  <a:cubicBezTo>
                    <a:pt x="79" y="26"/>
                    <a:pt x="44" y="0"/>
                    <a:pt x="23" y="8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7" name="Freeform 179"/>
            <p:cNvSpPr/>
            <p:nvPr userDrawn="1"/>
          </p:nvSpPr>
          <p:spPr bwMode="auto">
            <a:xfrm>
              <a:off x="1831975" y="1338263"/>
              <a:ext cx="82550" cy="76200"/>
            </a:xfrm>
            <a:custGeom>
              <a:avLst/>
              <a:gdLst>
                <a:gd name="T0" fmla="*/ 58 w 82"/>
                <a:gd name="T1" fmla="*/ 67 h 75"/>
                <a:gd name="T2" fmla="*/ 32 w 82"/>
                <a:gd name="T3" fmla="*/ 14 h 75"/>
                <a:gd name="T4" fmla="*/ 64 w 82"/>
                <a:gd name="T5" fmla="*/ 15 h 75"/>
                <a:gd name="T6" fmla="*/ 67 w 82"/>
                <a:gd name="T7" fmla="*/ 43 h 75"/>
                <a:gd name="T8" fmla="*/ 39 w 82"/>
                <a:gd name="T9" fmla="*/ 44 h 75"/>
                <a:gd name="T10" fmla="*/ 40 w 82"/>
                <a:gd name="T11" fmla="*/ 26 h 75"/>
                <a:gd name="T12" fmla="*/ 60 w 82"/>
                <a:gd name="T13" fmla="*/ 27 h 75"/>
                <a:gd name="T14" fmla="*/ 59 w 82"/>
                <a:gd name="T15" fmla="*/ 34 h 75"/>
                <a:gd name="T16" fmla="*/ 51 w 82"/>
                <a:gd name="T17" fmla="*/ 31 h 75"/>
                <a:gd name="T18" fmla="*/ 58 w 82"/>
                <a:gd name="T19" fmla="*/ 39 h 75"/>
                <a:gd name="T20" fmla="*/ 48 w 82"/>
                <a:gd name="T21" fmla="*/ 19 h 75"/>
                <a:gd name="T22" fmla="*/ 32 w 82"/>
                <a:gd name="T23" fmla="*/ 27 h 75"/>
                <a:gd name="T24" fmla="*/ 46 w 82"/>
                <a:gd name="T25" fmla="*/ 54 h 75"/>
                <a:gd name="T26" fmla="*/ 71 w 82"/>
                <a:gd name="T27" fmla="*/ 46 h 75"/>
                <a:gd name="T28" fmla="*/ 74 w 82"/>
                <a:gd name="T29" fmla="*/ 16 h 75"/>
                <a:gd name="T30" fmla="*/ 56 w 82"/>
                <a:gd name="T31" fmla="*/ 3 h 75"/>
                <a:gd name="T32" fmla="*/ 18 w 82"/>
                <a:gd name="T33" fmla="*/ 20 h 75"/>
                <a:gd name="T34" fmla="*/ 58 w 82"/>
                <a:gd name="T3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75">
                  <a:moveTo>
                    <a:pt x="58" y="67"/>
                  </a:moveTo>
                  <a:cubicBezTo>
                    <a:pt x="25" y="61"/>
                    <a:pt x="11" y="35"/>
                    <a:pt x="32" y="14"/>
                  </a:cubicBezTo>
                  <a:cubicBezTo>
                    <a:pt x="42" y="4"/>
                    <a:pt x="58" y="9"/>
                    <a:pt x="64" y="15"/>
                  </a:cubicBezTo>
                  <a:cubicBezTo>
                    <a:pt x="77" y="28"/>
                    <a:pt x="73" y="38"/>
                    <a:pt x="67" y="43"/>
                  </a:cubicBezTo>
                  <a:cubicBezTo>
                    <a:pt x="56" y="53"/>
                    <a:pt x="43" y="47"/>
                    <a:pt x="39" y="44"/>
                  </a:cubicBezTo>
                  <a:cubicBezTo>
                    <a:pt x="37" y="42"/>
                    <a:pt x="30" y="34"/>
                    <a:pt x="40" y="26"/>
                  </a:cubicBezTo>
                  <a:cubicBezTo>
                    <a:pt x="52" y="18"/>
                    <a:pt x="58" y="24"/>
                    <a:pt x="60" y="27"/>
                  </a:cubicBezTo>
                  <a:cubicBezTo>
                    <a:pt x="61" y="29"/>
                    <a:pt x="61" y="33"/>
                    <a:pt x="59" y="34"/>
                  </a:cubicBezTo>
                  <a:cubicBezTo>
                    <a:pt x="55" y="36"/>
                    <a:pt x="52" y="31"/>
                    <a:pt x="51" y="31"/>
                  </a:cubicBezTo>
                  <a:cubicBezTo>
                    <a:pt x="47" y="30"/>
                    <a:pt x="48" y="41"/>
                    <a:pt x="58" y="39"/>
                  </a:cubicBezTo>
                  <a:cubicBezTo>
                    <a:pt x="72" y="35"/>
                    <a:pt x="67" y="17"/>
                    <a:pt x="48" y="19"/>
                  </a:cubicBezTo>
                  <a:cubicBezTo>
                    <a:pt x="45" y="20"/>
                    <a:pt x="36" y="22"/>
                    <a:pt x="32" y="27"/>
                  </a:cubicBezTo>
                  <a:cubicBezTo>
                    <a:pt x="25" y="36"/>
                    <a:pt x="33" y="51"/>
                    <a:pt x="46" y="54"/>
                  </a:cubicBezTo>
                  <a:cubicBezTo>
                    <a:pt x="56" y="55"/>
                    <a:pt x="67" y="52"/>
                    <a:pt x="71" y="46"/>
                  </a:cubicBezTo>
                  <a:cubicBezTo>
                    <a:pt x="77" y="38"/>
                    <a:pt x="82" y="29"/>
                    <a:pt x="74" y="16"/>
                  </a:cubicBezTo>
                  <a:cubicBezTo>
                    <a:pt x="70" y="10"/>
                    <a:pt x="64" y="5"/>
                    <a:pt x="56" y="3"/>
                  </a:cubicBezTo>
                  <a:cubicBezTo>
                    <a:pt x="39" y="0"/>
                    <a:pt x="27" y="6"/>
                    <a:pt x="18" y="20"/>
                  </a:cubicBezTo>
                  <a:cubicBezTo>
                    <a:pt x="0" y="48"/>
                    <a:pt x="37" y="75"/>
                    <a:pt x="58" y="67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8" name="Freeform 180"/>
            <p:cNvSpPr/>
            <p:nvPr userDrawn="1"/>
          </p:nvSpPr>
          <p:spPr bwMode="auto">
            <a:xfrm>
              <a:off x="1717675" y="1095375"/>
              <a:ext cx="69850" cy="84138"/>
            </a:xfrm>
            <a:custGeom>
              <a:avLst/>
              <a:gdLst>
                <a:gd name="T0" fmla="*/ 69 w 70"/>
                <a:gd name="T1" fmla="*/ 35 h 84"/>
                <a:gd name="T2" fmla="*/ 12 w 70"/>
                <a:gd name="T3" fmla="*/ 42 h 84"/>
                <a:gd name="T4" fmla="*/ 22 w 70"/>
                <a:gd name="T5" fmla="*/ 12 h 84"/>
                <a:gd name="T6" fmla="*/ 50 w 70"/>
                <a:gd name="T7" fmla="*/ 19 h 84"/>
                <a:gd name="T8" fmla="*/ 42 w 70"/>
                <a:gd name="T9" fmla="*/ 45 h 84"/>
                <a:gd name="T10" fmla="*/ 26 w 70"/>
                <a:gd name="T11" fmla="*/ 38 h 84"/>
                <a:gd name="T12" fmla="*/ 33 w 70"/>
                <a:gd name="T13" fmla="*/ 21 h 84"/>
                <a:gd name="T14" fmla="*/ 38 w 70"/>
                <a:gd name="T15" fmla="*/ 24 h 84"/>
                <a:gd name="T16" fmla="*/ 34 w 70"/>
                <a:gd name="T17" fmla="*/ 29 h 84"/>
                <a:gd name="T18" fmla="*/ 44 w 70"/>
                <a:gd name="T19" fmla="*/ 26 h 84"/>
                <a:gd name="T20" fmla="*/ 21 w 70"/>
                <a:gd name="T21" fmla="*/ 29 h 84"/>
                <a:gd name="T22" fmla="*/ 24 w 70"/>
                <a:gd name="T23" fmla="*/ 46 h 84"/>
                <a:gd name="T24" fmla="*/ 53 w 70"/>
                <a:gd name="T25" fmla="*/ 42 h 84"/>
                <a:gd name="T26" fmla="*/ 54 w 70"/>
                <a:gd name="T27" fmla="*/ 16 h 84"/>
                <a:gd name="T28" fmla="*/ 28 w 70"/>
                <a:gd name="T29" fmla="*/ 3 h 84"/>
                <a:gd name="T30" fmla="*/ 9 w 70"/>
                <a:gd name="T31" fmla="*/ 16 h 84"/>
                <a:gd name="T32" fmla="*/ 12 w 70"/>
                <a:gd name="T33" fmla="*/ 57 h 84"/>
                <a:gd name="T34" fmla="*/ 69 w 70"/>
                <a:gd name="T35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84">
                  <a:moveTo>
                    <a:pt x="69" y="35"/>
                  </a:moveTo>
                  <a:cubicBezTo>
                    <a:pt x="54" y="65"/>
                    <a:pt x="25" y="69"/>
                    <a:pt x="12" y="42"/>
                  </a:cubicBezTo>
                  <a:cubicBezTo>
                    <a:pt x="6" y="31"/>
                    <a:pt x="15" y="16"/>
                    <a:pt x="22" y="12"/>
                  </a:cubicBezTo>
                  <a:cubicBezTo>
                    <a:pt x="40" y="3"/>
                    <a:pt x="48" y="11"/>
                    <a:pt x="50" y="19"/>
                  </a:cubicBezTo>
                  <a:cubicBezTo>
                    <a:pt x="55" y="34"/>
                    <a:pt x="45" y="43"/>
                    <a:pt x="42" y="45"/>
                  </a:cubicBezTo>
                  <a:cubicBezTo>
                    <a:pt x="39" y="46"/>
                    <a:pt x="29" y="51"/>
                    <a:pt x="26" y="38"/>
                  </a:cubicBezTo>
                  <a:cubicBezTo>
                    <a:pt x="23" y="26"/>
                    <a:pt x="31" y="21"/>
                    <a:pt x="33" y="21"/>
                  </a:cubicBezTo>
                  <a:cubicBezTo>
                    <a:pt x="36" y="21"/>
                    <a:pt x="37" y="21"/>
                    <a:pt x="38" y="24"/>
                  </a:cubicBezTo>
                  <a:cubicBezTo>
                    <a:pt x="39" y="29"/>
                    <a:pt x="35" y="29"/>
                    <a:pt x="34" y="29"/>
                  </a:cubicBezTo>
                  <a:cubicBezTo>
                    <a:pt x="31" y="33"/>
                    <a:pt x="42" y="36"/>
                    <a:pt x="44" y="26"/>
                  </a:cubicBezTo>
                  <a:cubicBezTo>
                    <a:pt x="45" y="12"/>
                    <a:pt x="24" y="11"/>
                    <a:pt x="21" y="29"/>
                  </a:cubicBezTo>
                  <a:cubicBezTo>
                    <a:pt x="20" y="33"/>
                    <a:pt x="21" y="41"/>
                    <a:pt x="24" y="46"/>
                  </a:cubicBezTo>
                  <a:cubicBezTo>
                    <a:pt x="30" y="56"/>
                    <a:pt x="46" y="53"/>
                    <a:pt x="53" y="42"/>
                  </a:cubicBezTo>
                  <a:cubicBezTo>
                    <a:pt x="59" y="34"/>
                    <a:pt x="57" y="22"/>
                    <a:pt x="54" y="16"/>
                  </a:cubicBezTo>
                  <a:cubicBezTo>
                    <a:pt x="48" y="7"/>
                    <a:pt x="42" y="0"/>
                    <a:pt x="28" y="3"/>
                  </a:cubicBezTo>
                  <a:cubicBezTo>
                    <a:pt x="21" y="4"/>
                    <a:pt x="13" y="9"/>
                    <a:pt x="9" y="16"/>
                  </a:cubicBezTo>
                  <a:cubicBezTo>
                    <a:pt x="0" y="32"/>
                    <a:pt x="2" y="44"/>
                    <a:pt x="12" y="57"/>
                  </a:cubicBezTo>
                  <a:cubicBezTo>
                    <a:pt x="33" y="84"/>
                    <a:pt x="70" y="58"/>
                    <a:pt x="69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9" name="Freeform 181"/>
            <p:cNvSpPr/>
            <p:nvPr userDrawn="1"/>
          </p:nvSpPr>
          <p:spPr bwMode="auto">
            <a:xfrm>
              <a:off x="1535113" y="1465263"/>
              <a:ext cx="69850" cy="85725"/>
            </a:xfrm>
            <a:custGeom>
              <a:avLst/>
              <a:gdLst>
                <a:gd name="T0" fmla="*/ 68 w 69"/>
                <a:gd name="T1" fmla="*/ 35 h 85"/>
                <a:gd name="T2" fmla="*/ 11 w 69"/>
                <a:gd name="T3" fmla="*/ 43 h 85"/>
                <a:gd name="T4" fmla="*/ 22 w 69"/>
                <a:gd name="T5" fmla="*/ 12 h 85"/>
                <a:gd name="T6" fmla="*/ 50 w 69"/>
                <a:gd name="T7" fmla="*/ 19 h 85"/>
                <a:gd name="T8" fmla="*/ 41 w 69"/>
                <a:gd name="T9" fmla="*/ 45 h 85"/>
                <a:gd name="T10" fmla="*/ 25 w 69"/>
                <a:gd name="T11" fmla="*/ 40 h 85"/>
                <a:gd name="T12" fmla="*/ 33 w 69"/>
                <a:gd name="T13" fmla="*/ 20 h 85"/>
                <a:gd name="T14" fmla="*/ 38 w 69"/>
                <a:gd name="T15" fmla="*/ 23 h 85"/>
                <a:gd name="T16" fmla="*/ 34 w 69"/>
                <a:gd name="T17" fmla="*/ 29 h 85"/>
                <a:gd name="T18" fmla="*/ 42 w 69"/>
                <a:gd name="T19" fmla="*/ 25 h 85"/>
                <a:gd name="T20" fmla="*/ 21 w 69"/>
                <a:gd name="T21" fmla="*/ 30 h 85"/>
                <a:gd name="T22" fmla="*/ 23 w 69"/>
                <a:gd name="T23" fmla="*/ 48 h 85"/>
                <a:gd name="T24" fmla="*/ 53 w 69"/>
                <a:gd name="T25" fmla="*/ 42 h 85"/>
                <a:gd name="T26" fmla="*/ 54 w 69"/>
                <a:gd name="T27" fmla="*/ 16 h 85"/>
                <a:gd name="T28" fmla="*/ 27 w 69"/>
                <a:gd name="T29" fmla="*/ 4 h 85"/>
                <a:gd name="T30" fmla="*/ 9 w 69"/>
                <a:gd name="T31" fmla="*/ 17 h 85"/>
                <a:gd name="T32" fmla="*/ 12 w 69"/>
                <a:gd name="T33" fmla="*/ 58 h 85"/>
                <a:gd name="T34" fmla="*/ 68 w 69"/>
                <a:gd name="T35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85">
                  <a:moveTo>
                    <a:pt x="68" y="35"/>
                  </a:moveTo>
                  <a:cubicBezTo>
                    <a:pt x="53" y="64"/>
                    <a:pt x="25" y="70"/>
                    <a:pt x="11" y="43"/>
                  </a:cubicBezTo>
                  <a:cubicBezTo>
                    <a:pt x="6" y="32"/>
                    <a:pt x="14" y="16"/>
                    <a:pt x="22" y="12"/>
                  </a:cubicBezTo>
                  <a:cubicBezTo>
                    <a:pt x="39" y="4"/>
                    <a:pt x="48" y="11"/>
                    <a:pt x="50" y="19"/>
                  </a:cubicBezTo>
                  <a:cubicBezTo>
                    <a:pt x="56" y="34"/>
                    <a:pt x="45" y="43"/>
                    <a:pt x="41" y="45"/>
                  </a:cubicBezTo>
                  <a:cubicBezTo>
                    <a:pt x="38" y="47"/>
                    <a:pt x="28" y="51"/>
                    <a:pt x="25" y="40"/>
                  </a:cubicBezTo>
                  <a:cubicBezTo>
                    <a:pt x="21" y="25"/>
                    <a:pt x="29" y="21"/>
                    <a:pt x="33" y="20"/>
                  </a:cubicBezTo>
                  <a:cubicBezTo>
                    <a:pt x="35" y="20"/>
                    <a:pt x="38" y="21"/>
                    <a:pt x="38" y="23"/>
                  </a:cubicBezTo>
                  <a:cubicBezTo>
                    <a:pt x="39" y="29"/>
                    <a:pt x="34" y="28"/>
                    <a:pt x="34" y="29"/>
                  </a:cubicBezTo>
                  <a:cubicBezTo>
                    <a:pt x="30" y="32"/>
                    <a:pt x="41" y="36"/>
                    <a:pt x="42" y="25"/>
                  </a:cubicBezTo>
                  <a:cubicBezTo>
                    <a:pt x="44" y="12"/>
                    <a:pt x="24" y="11"/>
                    <a:pt x="21" y="30"/>
                  </a:cubicBezTo>
                  <a:cubicBezTo>
                    <a:pt x="20" y="33"/>
                    <a:pt x="21" y="41"/>
                    <a:pt x="23" y="48"/>
                  </a:cubicBezTo>
                  <a:cubicBezTo>
                    <a:pt x="30" y="56"/>
                    <a:pt x="45" y="54"/>
                    <a:pt x="53" y="42"/>
                  </a:cubicBezTo>
                  <a:cubicBezTo>
                    <a:pt x="57" y="34"/>
                    <a:pt x="58" y="22"/>
                    <a:pt x="54" y="16"/>
                  </a:cubicBezTo>
                  <a:cubicBezTo>
                    <a:pt x="48" y="8"/>
                    <a:pt x="42" y="0"/>
                    <a:pt x="27" y="4"/>
                  </a:cubicBezTo>
                  <a:cubicBezTo>
                    <a:pt x="20" y="6"/>
                    <a:pt x="12" y="9"/>
                    <a:pt x="9" y="17"/>
                  </a:cubicBezTo>
                  <a:cubicBezTo>
                    <a:pt x="0" y="32"/>
                    <a:pt x="2" y="45"/>
                    <a:pt x="12" y="58"/>
                  </a:cubicBezTo>
                  <a:cubicBezTo>
                    <a:pt x="32" y="85"/>
                    <a:pt x="69" y="58"/>
                    <a:pt x="68" y="35"/>
                  </a:cubicBezTo>
                  <a:close/>
                </a:path>
              </a:pathLst>
            </a:custGeom>
            <a:solidFill>
              <a:srgbClr val="FFF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0" name="Freeform 182"/>
            <p:cNvSpPr/>
            <p:nvPr userDrawn="1"/>
          </p:nvSpPr>
          <p:spPr bwMode="auto">
            <a:xfrm>
              <a:off x="1662113" y="527050"/>
              <a:ext cx="269875" cy="349250"/>
            </a:xfrm>
            <a:custGeom>
              <a:avLst/>
              <a:gdLst>
                <a:gd name="T0" fmla="*/ 260 w 266"/>
                <a:gd name="T1" fmla="*/ 345 h 345"/>
                <a:gd name="T2" fmla="*/ 0 w 266"/>
                <a:gd name="T3" fmla="*/ 32 h 345"/>
                <a:gd name="T4" fmla="*/ 145 w 266"/>
                <a:gd name="T5" fmla="*/ 67 h 345"/>
                <a:gd name="T6" fmla="*/ 133 w 266"/>
                <a:gd name="T7" fmla="*/ 0 h 345"/>
                <a:gd name="T8" fmla="*/ 230 w 266"/>
                <a:gd name="T9" fmla="*/ 213 h 345"/>
                <a:gd name="T10" fmla="*/ 252 w 266"/>
                <a:gd name="T11" fmla="*/ 263 h 345"/>
                <a:gd name="T12" fmla="*/ 260 w 266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345">
                  <a:moveTo>
                    <a:pt x="260" y="345"/>
                  </a:moveTo>
                  <a:cubicBezTo>
                    <a:pt x="257" y="243"/>
                    <a:pt x="149" y="98"/>
                    <a:pt x="0" y="32"/>
                  </a:cubicBezTo>
                  <a:cubicBezTo>
                    <a:pt x="49" y="44"/>
                    <a:pt x="97" y="56"/>
                    <a:pt x="145" y="67"/>
                  </a:cubicBezTo>
                  <a:cubicBezTo>
                    <a:pt x="141" y="45"/>
                    <a:pt x="136" y="23"/>
                    <a:pt x="133" y="0"/>
                  </a:cubicBezTo>
                  <a:cubicBezTo>
                    <a:pt x="177" y="45"/>
                    <a:pt x="196" y="129"/>
                    <a:pt x="230" y="213"/>
                  </a:cubicBezTo>
                  <a:cubicBezTo>
                    <a:pt x="239" y="234"/>
                    <a:pt x="245" y="245"/>
                    <a:pt x="252" y="263"/>
                  </a:cubicBezTo>
                  <a:cubicBezTo>
                    <a:pt x="264" y="302"/>
                    <a:pt x="266" y="332"/>
                    <a:pt x="260" y="34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1" name="Freeform 183"/>
            <p:cNvSpPr/>
            <p:nvPr userDrawn="1"/>
          </p:nvSpPr>
          <p:spPr bwMode="auto">
            <a:xfrm>
              <a:off x="1922463" y="608013"/>
              <a:ext cx="415925" cy="268288"/>
            </a:xfrm>
            <a:custGeom>
              <a:avLst/>
              <a:gdLst>
                <a:gd name="T0" fmla="*/ 0 w 411"/>
                <a:gd name="T1" fmla="*/ 265 h 265"/>
                <a:gd name="T2" fmla="*/ 411 w 411"/>
                <a:gd name="T3" fmla="*/ 191 h 265"/>
                <a:gd name="T4" fmla="*/ 299 w 411"/>
                <a:gd name="T5" fmla="*/ 109 h 265"/>
                <a:gd name="T6" fmla="*/ 308 w 411"/>
                <a:gd name="T7" fmla="*/ 0 h 265"/>
                <a:gd name="T8" fmla="*/ 0 w 411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65">
                  <a:moveTo>
                    <a:pt x="0" y="265"/>
                  </a:moveTo>
                  <a:cubicBezTo>
                    <a:pt x="148" y="201"/>
                    <a:pt x="252" y="152"/>
                    <a:pt x="411" y="191"/>
                  </a:cubicBezTo>
                  <a:cubicBezTo>
                    <a:pt x="374" y="164"/>
                    <a:pt x="336" y="137"/>
                    <a:pt x="299" y="109"/>
                  </a:cubicBezTo>
                  <a:cubicBezTo>
                    <a:pt x="302" y="73"/>
                    <a:pt x="305" y="37"/>
                    <a:pt x="308" y="0"/>
                  </a:cubicBezTo>
                  <a:cubicBezTo>
                    <a:pt x="95" y="80"/>
                    <a:pt x="101" y="138"/>
                    <a:pt x="0" y="26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2" name="Freeform 184"/>
            <p:cNvSpPr/>
            <p:nvPr userDrawn="1"/>
          </p:nvSpPr>
          <p:spPr bwMode="auto">
            <a:xfrm>
              <a:off x="1927225" y="790575"/>
              <a:ext cx="284163" cy="173038"/>
            </a:xfrm>
            <a:custGeom>
              <a:avLst/>
              <a:gdLst>
                <a:gd name="T0" fmla="*/ 0 w 281"/>
                <a:gd name="T1" fmla="*/ 83 h 171"/>
                <a:gd name="T2" fmla="*/ 159 w 281"/>
                <a:gd name="T3" fmla="*/ 46 h 171"/>
                <a:gd name="T4" fmla="*/ 200 w 281"/>
                <a:gd name="T5" fmla="*/ 77 h 171"/>
                <a:gd name="T6" fmla="*/ 172 w 281"/>
                <a:gd name="T7" fmla="*/ 91 h 171"/>
                <a:gd name="T8" fmla="*/ 18 w 281"/>
                <a:gd name="T9" fmla="*/ 74 h 171"/>
                <a:gd name="T10" fmla="*/ 280 w 281"/>
                <a:gd name="T11" fmla="*/ 98 h 171"/>
                <a:gd name="T12" fmla="*/ 179 w 281"/>
                <a:gd name="T13" fmla="*/ 148 h 171"/>
                <a:gd name="T14" fmla="*/ 0 w 281"/>
                <a:gd name="T15" fmla="*/ 8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71">
                  <a:moveTo>
                    <a:pt x="0" y="83"/>
                  </a:moveTo>
                  <a:cubicBezTo>
                    <a:pt x="41" y="63"/>
                    <a:pt x="111" y="34"/>
                    <a:pt x="159" y="46"/>
                  </a:cubicBezTo>
                  <a:cubicBezTo>
                    <a:pt x="179" y="50"/>
                    <a:pt x="203" y="66"/>
                    <a:pt x="200" y="77"/>
                  </a:cubicBezTo>
                  <a:cubicBezTo>
                    <a:pt x="198" y="86"/>
                    <a:pt x="188" y="95"/>
                    <a:pt x="172" y="91"/>
                  </a:cubicBezTo>
                  <a:cubicBezTo>
                    <a:pt x="139" y="85"/>
                    <a:pt x="85" y="60"/>
                    <a:pt x="18" y="74"/>
                  </a:cubicBezTo>
                  <a:cubicBezTo>
                    <a:pt x="93" y="28"/>
                    <a:pt x="281" y="0"/>
                    <a:pt x="280" y="98"/>
                  </a:cubicBezTo>
                  <a:cubicBezTo>
                    <a:pt x="280" y="155"/>
                    <a:pt x="230" y="171"/>
                    <a:pt x="179" y="148"/>
                  </a:cubicBezTo>
                  <a:cubicBezTo>
                    <a:pt x="104" y="114"/>
                    <a:pt x="112" y="81"/>
                    <a:pt x="0" y="83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3" name="Freeform 185"/>
            <p:cNvSpPr/>
            <p:nvPr userDrawn="1"/>
          </p:nvSpPr>
          <p:spPr bwMode="auto">
            <a:xfrm>
              <a:off x="1676400" y="608013"/>
              <a:ext cx="247650" cy="263525"/>
            </a:xfrm>
            <a:custGeom>
              <a:avLst/>
              <a:gdLst>
                <a:gd name="T0" fmla="*/ 244 w 244"/>
                <a:gd name="T1" fmla="*/ 260 h 260"/>
                <a:gd name="T2" fmla="*/ 162 w 244"/>
                <a:gd name="T3" fmla="*/ 120 h 260"/>
                <a:gd name="T4" fmla="*/ 112 w 244"/>
                <a:gd name="T5" fmla="*/ 113 h 260"/>
                <a:gd name="T6" fmla="*/ 121 w 244"/>
                <a:gd name="T7" fmla="*/ 141 h 260"/>
                <a:gd name="T8" fmla="*/ 238 w 244"/>
                <a:gd name="T9" fmla="*/ 241 h 260"/>
                <a:gd name="T10" fmla="*/ 42 w 244"/>
                <a:gd name="T11" fmla="*/ 68 h 260"/>
                <a:gd name="T12" fmla="*/ 76 w 244"/>
                <a:gd name="T13" fmla="*/ 175 h 260"/>
                <a:gd name="T14" fmla="*/ 244 w 244"/>
                <a:gd name="T15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60">
                  <a:moveTo>
                    <a:pt x="244" y="260"/>
                  </a:moveTo>
                  <a:cubicBezTo>
                    <a:pt x="231" y="217"/>
                    <a:pt x="204" y="146"/>
                    <a:pt x="162" y="120"/>
                  </a:cubicBezTo>
                  <a:cubicBezTo>
                    <a:pt x="145" y="109"/>
                    <a:pt x="117" y="102"/>
                    <a:pt x="112" y="113"/>
                  </a:cubicBezTo>
                  <a:cubicBezTo>
                    <a:pt x="107" y="121"/>
                    <a:pt x="108" y="132"/>
                    <a:pt x="121" y="141"/>
                  </a:cubicBezTo>
                  <a:cubicBezTo>
                    <a:pt x="148" y="162"/>
                    <a:pt x="202" y="183"/>
                    <a:pt x="238" y="241"/>
                  </a:cubicBezTo>
                  <a:cubicBezTo>
                    <a:pt x="220" y="154"/>
                    <a:pt x="112" y="0"/>
                    <a:pt x="42" y="68"/>
                  </a:cubicBezTo>
                  <a:cubicBezTo>
                    <a:pt x="0" y="108"/>
                    <a:pt x="24" y="153"/>
                    <a:pt x="76" y="175"/>
                  </a:cubicBezTo>
                  <a:cubicBezTo>
                    <a:pt x="150" y="206"/>
                    <a:pt x="168" y="177"/>
                    <a:pt x="244" y="26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4" name="Freeform 186"/>
            <p:cNvSpPr/>
            <p:nvPr userDrawn="1"/>
          </p:nvSpPr>
          <p:spPr bwMode="auto">
            <a:xfrm>
              <a:off x="1882775" y="644525"/>
              <a:ext cx="144463" cy="231775"/>
            </a:xfrm>
            <a:custGeom>
              <a:avLst/>
              <a:gdLst>
                <a:gd name="T0" fmla="*/ 42 w 142"/>
                <a:gd name="T1" fmla="*/ 229 h 229"/>
                <a:gd name="T2" fmla="*/ 90 w 142"/>
                <a:gd name="T3" fmla="*/ 108 h 229"/>
                <a:gd name="T4" fmla="*/ 69 w 142"/>
                <a:gd name="T5" fmla="*/ 71 h 229"/>
                <a:gd name="T6" fmla="*/ 55 w 142"/>
                <a:gd name="T7" fmla="*/ 93 h 229"/>
                <a:gd name="T8" fmla="*/ 51 w 142"/>
                <a:gd name="T9" fmla="*/ 215 h 229"/>
                <a:gd name="T10" fmla="*/ 62 w 142"/>
                <a:gd name="T11" fmla="*/ 6 h 229"/>
                <a:gd name="T12" fmla="*/ 12 w 142"/>
                <a:gd name="T13" fmla="*/ 80 h 229"/>
                <a:gd name="T14" fmla="*/ 42 w 142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229">
                  <a:moveTo>
                    <a:pt x="42" y="229"/>
                  </a:moveTo>
                  <a:cubicBezTo>
                    <a:pt x="63" y="198"/>
                    <a:pt x="94" y="147"/>
                    <a:pt x="90" y="108"/>
                  </a:cubicBezTo>
                  <a:cubicBezTo>
                    <a:pt x="89" y="92"/>
                    <a:pt x="79" y="71"/>
                    <a:pt x="69" y="71"/>
                  </a:cubicBezTo>
                  <a:cubicBezTo>
                    <a:pt x="62" y="73"/>
                    <a:pt x="55" y="79"/>
                    <a:pt x="55" y="93"/>
                  </a:cubicBezTo>
                  <a:cubicBezTo>
                    <a:pt x="57" y="119"/>
                    <a:pt x="70" y="164"/>
                    <a:pt x="51" y="215"/>
                  </a:cubicBezTo>
                  <a:cubicBezTo>
                    <a:pt x="97" y="162"/>
                    <a:pt x="142" y="17"/>
                    <a:pt x="62" y="6"/>
                  </a:cubicBezTo>
                  <a:cubicBezTo>
                    <a:pt x="17" y="0"/>
                    <a:pt x="0" y="37"/>
                    <a:pt x="12" y="80"/>
                  </a:cubicBezTo>
                  <a:cubicBezTo>
                    <a:pt x="30" y="142"/>
                    <a:pt x="57" y="140"/>
                    <a:pt x="42" y="229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5" name="Freeform 187"/>
            <p:cNvSpPr/>
            <p:nvPr userDrawn="1"/>
          </p:nvSpPr>
          <p:spPr bwMode="auto">
            <a:xfrm>
              <a:off x="1911350" y="858838"/>
              <a:ext cx="44450" cy="26988"/>
            </a:xfrm>
            <a:custGeom>
              <a:avLst/>
              <a:gdLst>
                <a:gd name="T0" fmla="*/ 19 w 44"/>
                <a:gd name="T1" fmla="*/ 20 h 26"/>
                <a:gd name="T2" fmla="*/ 1 w 44"/>
                <a:gd name="T3" fmla="*/ 5 h 26"/>
                <a:gd name="T4" fmla="*/ 26 w 44"/>
                <a:gd name="T5" fmla="*/ 5 h 26"/>
                <a:gd name="T6" fmla="*/ 43 w 44"/>
                <a:gd name="T7" fmla="*/ 22 h 26"/>
                <a:gd name="T8" fmla="*/ 19 w 44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19" y="20"/>
                  </a:moveTo>
                  <a:cubicBezTo>
                    <a:pt x="7" y="17"/>
                    <a:pt x="0" y="9"/>
                    <a:pt x="1" y="5"/>
                  </a:cubicBezTo>
                  <a:cubicBezTo>
                    <a:pt x="4" y="0"/>
                    <a:pt x="15" y="0"/>
                    <a:pt x="26" y="5"/>
                  </a:cubicBezTo>
                  <a:cubicBezTo>
                    <a:pt x="37" y="9"/>
                    <a:pt x="44" y="17"/>
                    <a:pt x="43" y="22"/>
                  </a:cubicBezTo>
                  <a:cubicBezTo>
                    <a:pt x="40" y="26"/>
                    <a:pt x="30" y="26"/>
                    <a:pt x="19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6" name="Freeform 327"/>
          <p:cNvSpPr/>
          <p:nvPr/>
        </p:nvSpPr>
        <p:spPr bwMode="auto">
          <a:xfrm>
            <a:off x="3320418" y="4589107"/>
            <a:ext cx="481013" cy="522288"/>
          </a:xfrm>
          <a:custGeom>
            <a:avLst/>
            <a:gdLst>
              <a:gd name="T0" fmla="*/ 188 w 474"/>
              <a:gd name="T1" fmla="*/ 269 h 515"/>
              <a:gd name="T2" fmla="*/ 192 w 474"/>
              <a:gd name="T3" fmla="*/ 189 h 515"/>
              <a:gd name="T4" fmla="*/ 295 w 474"/>
              <a:gd name="T5" fmla="*/ 235 h 515"/>
              <a:gd name="T6" fmla="*/ 114 w 474"/>
              <a:gd name="T7" fmla="*/ 346 h 515"/>
              <a:gd name="T8" fmla="*/ 82 w 474"/>
              <a:gd name="T9" fmla="*/ 134 h 515"/>
              <a:gd name="T10" fmla="*/ 241 w 474"/>
              <a:gd name="T11" fmla="*/ 63 h 515"/>
              <a:gd name="T12" fmla="*/ 380 w 474"/>
              <a:gd name="T13" fmla="*/ 389 h 515"/>
              <a:gd name="T14" fmla="*/ 149 w 474"/>
              <a:gd name="T15" fmla="*/ 465 h 515"/>
              <a:gd name="T16" fmla="*/ 11 w 474"/>
              <a:gd name="T17" fmla="*/ 400 h 515"/>
              <a:gd name="T18" fmla="*/ 240 w 474"/>
              <a:gd name="T19" fmla="*/ 501 h 515"/>
              <a:gd name="T20" fmla="*/ 369 w 474"/>
              <a:gd name="T21" fmla="*/ 454 h 515"/>
              <a:gd name="T22" fmla="*/ 461 w 474"/>
              <a:gd name="T23" fmla="*/ 231 h 515"/>
              <a:gd name="T24" fmla="*/ 350 w 474"/>
              <a:gd name="T25" fmla="*/ 57 h 515"/>
              <a:gd name="T26" fmla="*/ 27 w 474"/>
              <a:gd name="T27" fmla="*/ 153 h 515"/>
              <a:gd name="T28" fmla="*/ 126 w 474"/>
              <a:gd name="T29" fmla="*/ 381 h 515"/>
              <a:gd name="T30" fmla="*/ 321 w 474"/>
              <a:gd name="T31" fmla="*/ 320 h 515"/>
              <a:gd name="T32" fmla="*/ 279 w 474"/>
              <a:gd name="T33" fmla="*/ 168 h 515"/>
              <a:gd name="T34" fmla="*/ 186 w 474"/>
              <a:gd name="T35" fmla="*/ 154 h 515"/>
              <a:gd name="T36" fmla="*/ 137 w 474"/>
              <a:gd name="T37" fmla="*/ 256 h 515"/>
              <a:gd name="T38" fmla="*/ 188 w 474"/>
              <a:gd name="T39" fmla="*/ 269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4" h="515">
                <a:moveTo>
                  <a:pt x="188" y="269"/>
                </a:moveTo>
                <a:cubicBezTo>
                  <a:pt x="155" y="244"/>
                  <a:pt x="165" y="203"/>
                  <a:pt x="192" y="189"/>
                </a:cubicBezTo>
                <a:cubicBezTo>
                  <a:pt x="224" y="172"/>
                  <a:pt x="282" y="175"/>
                  <a:pt x="295" y="235"/>
                </a:cubicBezTo>
                <a:cubicBezTo>
                  <a:pt x="320" y="347"/>
                  <a:pt x="194" y="386"/>
                  <a:pt x="114" y="346"/>
                </a:cubicBezTo>
                <a:cubicBezTo>
                  <a:pt x="69" y="323"/>
                  <a:pt x="16" y="231"/>
                  <a:pt x="82" y="134"/>
                </a:cubicBezTo>
                <a:cubicBezTo>
                  <a:pt x="109" y="93"/>
                  <a:pt x="168" y="58"/>
                  <a:pt x="241" y="63"/>
                </a:cubicBezTo>
                <a:cubicBezTo>
                  <a:pt x="390" y="74"/>
                  <a:pt x="473" y="266"/>
                  <a:pt x="380" y="389"/>
                </a:cubicBezTo>
                <a:cubicBezTo>
                  <a:pt x="316" y="474"/>
                  <a:pt x="205" y="475"/>
                  <a:pt x="149" y="465"/>
                </a:cubicBezTo>
                <a:cubicBezTo>
                  <a:pt x="108" y="459"/>
                  <a:pt x="54" y="432"/>
                  <a:pt x="11" y="400"/>
                </a:cubicBezTo>
                <a:cubicBezTo>
                  <a:pt x="61" y="476"/>
                  <a:pt x="139" y="515"/>
                  <a:pt x="240" y="501"/>
                </a:cubicBezTo>
                <a:cubicBezTo>
                  <a:pt x="283" y="494"/>
                  <a:pt x="328" y="480"/>
                  <a:pt x="369" y="454"/>
                </a:cubicBezTo>
                <a:cubicBezTo>
                  <a:pt x="417" y="423"/>
                  <a:pt x="474" y="350"/>
                  <a:pt x="461" y="231"/>
                </a:cubicBezTo>
                <a:cubicBezTo>
                  <a:pt x="453" y="158"/>
                  <a:pt x="415" y="90"/>
                  <a:pt x="350" y="57"/>
                </a:cubicBezTo>
                <a:cubicBezTo>
                  <a:pt x="242" y="0"/>
                  <a:pt x="68" y="25"/>
                  <a:pt x="27" y="153"/>
                </a:cubicBezTo>
                <a:cubicBezTo>
                  <a:pt x="0" y="235"/>
                  <a:pt x="39" y="344"/>
                  <a:pt x="126" y="381"/>
                </a:cubicBezTo>
                <a:cubicBezTo>
                  <a:pt x="198" y="411"/>
                  <a:pt x="290" y="391"/>
                  <a:pt x="321" y="320"/>
                </a:cubicBezTo>
                <a:cubicBezTo>
                  <a:pt x="342" y="272"/>
                  <a:pt x="330" y="206"/>
                  <a:pt x="279" y="168"/>
                </a:cubicBezTo>
                <a:cubicBezTo>
                  <a:pt x="264" y="156"/>
                  <a:pt x="225" y="142"/>
                  <a:pt x="186" y="154"/>
                </a:cubicBezTo>
                <a:cubicBezTo>
                  <a:pt x="111" y="177"/>
                  <a:pt x="117" y="230"/>
                  <a:pt x="137" y="256"/>
                </a:cubicBezTo>
                <a:cubicBezTo>
                  <a:pt x="153" y="276"/>
                  <a:pt x="176" y="274"/>
                  <a:pt x="188" y="269"/>
                </a:cubicBezTo>
                <a:close/>
              </a:path>
            </a:pathLst>
          </a:custGeom>
          <a:solidFill>
            <a:srgbClr val="ED16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27" name="组合 426"/>
          <p:cNvGrpSpPr/>
          <p:nvPr/>
        </p:nvGrpSpPr>
        <p:grpSpPr>
          <a:xfrm>
            <a:off x="7065217" y="4378602"/>
            <a:ext cx="598488" cy="733426"/>
            <a:chOff x="241300" y="962025"/>
            <a:chExt cx="598488" cy="733426"/>
          </a:xfrm>
        </p:grpSpPr>
        <p:sp>
          <p:nvSpPr>
            <p:cNvPr id="428" name="Freeform 439"/>
            <p:cNvSpPr/>
            <p:nvPr userDrawn="1"/>
          </p:nvSpPr>
          <p:spPr bwMode="auto">
            <a:xfrm>
              <a:off x="374650" y="1282700"/>
              <a:ext cx="163513" cy="379413"/>
            </a:xfrm>
            <a:custGeom>
              <a:avLst/>
              <a:gdLst>
                <a:gd name="T0" fmla="*/ 118 w 162"/>
                <a:gd name="T1" fmla="*/ 374 h 374"/>
                <a:gd name="T2" fmla="*/ 112 w 162"/>
                <a:gd name="T3" fmla="*/ 356 h 374"/>
                <a:gd name="T4" fmla="*/ 0 w 162"/>
                <a:gd name="T5" fmla="*/ 16 h 374"/>
                <a:gd name="T6" fmla="*/ 45 w 162"/>
                <a:gd name="T7" fmla="*/ 0 h 374"/>
                <a:gd name="T8" fmla="*/ 162 w 162"/>
                <a:gd name="T9" fmla="*/ 360 h 374"/>
                <a:gd name="T10" fmla="*/ 118 w 162"/>
                <a:gd name="T11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374">
                  <a:moveTo>
                    <a:pt x="118" y="374"/>
                  </a:moveTo>
                  <a:cubicBezTo>
                    <a:pt x="116" y="368"/>
                    <a:pt x="114" y="362"/>
                    <a:pt x="112" y="356"/>
                  </a:cubicBezTo>
                  <a:cubicBezTo>
                    <a:pt x="79" y="256"/>
                    <a:pt x="34" y="127"/>
                    <a:pt x="0" y="16"/>
                  </a:cubicBezTo>
                  <a:cubicBezTo>
                    <a:pt x="15" y="11"/>
                    <a:pt x="30" y="5"/>
                    <a:pt x="45" y="0"/>
                  </a:cubicBezTo>
                  <a:cubicBezTo>
                    <a:pt x="84" y="120"/>
                    <a:pt x="123" y="240"/>
                    <a:pt x="162" y="360"/>
                  </a:cubicBezTo>
                  <a:cubicBezTo>
                    <a:pt x="147" y="365"/>
                    <a:pt x="133" y="370"/>
                    <a:pt x="118" y="37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9" name="Freeform 440"/>
            <p:cNvSpPr/>
            <p:nvPr userDrawn="1"/>
          </p:nvSpPr>
          <p:spPr bwMode="auto">
            <a:xfrm>
              <a:off x="323850" y="1295400"/>
              <a:ext cx="176213" cy="382588"/>
            </a:xfrm>
            <a:custGeom>
              <a:avLst/>
              <a:gdLst>
                <a:gd name="T0" fmla="*/ 118 w 174"/>
                <a:gd name="T1" fmla="*/ 377 h 377"/>
                <a:gd name="T2" fmla="*/ 110 w 174"/>
                <a:gd name="T3" fmla="*/ 351 h 377"/>
                <a:gd name="T4" fmla="*/ 0 w 174"/>
                <a:gd name="T5" fmla="*/ 18 h 377"/>
                <a:gd name="T6" fmla="*/ 56 w 174"/>
                <a:gd name="T7" fmla="*/ 0 h 377"/>
                <a:gd name="T8" fmla="*/ 117 w 174"/>
                <a:gd name="T9" fmla="*/ 180 h 377"/>
                <a:gd name="T10" fmla="*/ 166 w 174"/>
                <a:gd name="T11" fmla="*/ 333 h 377"/>
                <a:gd name="T12" fmla="*/ 174 w 174"/>
                <a:gd name="T13" fmla="*/ 359 h 377"/>
                <a:gd name="T14" fmla="*/ 118 w 174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77">
                  <a:moveTo>
                    <a:pt x="118" y="377"/>
                  </a:moveTo>
                  <a:cubicBezTo>
                    <a:pt x="115" y="368"/>
                    <a:pt x="113" y="360"/>
                    <a:pt x="110" y="351"/>
                  </a:cubicBezTo>
                  <a:cubicBezTo>
                    <a:pt x="78" y="254"/>
                    <a:pt x="35" y="127"/>
                    <a:pt x="0" y="18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7" y="59"/>
                    <a:pt x="98" y="121"/>
                    <a:pt x="117" y="180"/>
                  </a:cubicBezTo>
                  <a:cubicBezTo>
                    <a:pt x="133" y="232"/>
                    <a:pt x="150" y="285"/>
                    <a:pt x="166" y="333"/>
                  </a:cubicBezTo>
                  <a:cubicBezTo>
                    <a:pt x="169" y="342"/>
                    <a:pt x="172" y="351"/>
                    <a:pt x="174" y="359"/>
                  </a:cubicBezTo>
                  <a:cubicBezTo>
                    <a:pt x="156" y="365"/>
                    <a:pt x="137" y="371"/>
                    <a:pt x="118" y="377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0" name="Freeform 441"/>
            <p:cNvSpPr/>
            <p:nvPr userDrawn="1"/>
          </p:nvSpPr>
          <p:spPr bwMode="auto">
            <a:xfrm>
              <a:off x="277813" y="1312863"/>
              <a:ext cx="171450" cy="382588"/>
            </a:xfrm>
            <a:custGeom>
              <a:avLst/>
              <a:gdLst>
                <a:gd name="T0" fmla="*/ 115 w 170"/>
                <a:gd name="T1" fmla="*/ 378 h 378"/>
                <a:gd name="T2" fmla="*/ 0 w 170"/>
                <a:gd name="T3" fmla="*/ 18 h 378"/>
                <a:gd name="T4" fmla="*/ 52 w 170"/>
                <a:gd name="T5" fmla="*/ 0 h 378"/>
                <a:gd name="T6" fmla="*/ 170 w 170"/>
                <a:gd name="T7" fmla="*/ 359 h 378"/>
                <a:gd name="T8" fmla="*/ 115 w 170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8">
                  <a:moveTo>
                    <a:pt x="115" y="378"/>
                  </a:moveTo>
                  <a:cubicBezTo>
                    <a:pt x="82" y="277"/>
                    <a:pt x="33" y="118"/>
                    <a:pt x="0" y="18"/>
                  </a:cubicBezTo>
                  <a:cubicBezTo>
                    <a:pt x="18" y="12"/>
                    <a:pt x="35" y="6"/>
                    <a:pt x="52" y="0"/>
                  </a:cubicBezTo>
                  <a:cubicBezTo>
                    <a:pt x="109" y="178"/>
                    <a:pt x="147" y="290"/>
                    <a:pt x="170" y="359"/>
                  </a:cubicBezTo>
                  <a:cubicBezTo>
                    <a:pt x="151" y="365"/>
                    <a:pt x="133" y="372"/>
                    <a:pt x="115" y="37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1" name="Freeform 442"/>
            <p:cNvSpPr/>
            <p:nvPr userDrawn="1"/>
          </p:nvSpPr>
          <p:spPr bwMode="auto">
            <a:xfrm>
              <a:off x="458788" y="1252538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7" y="293"/>
                    <a:pt x="35" y="126"/>
                    <a:pt x="0" y="17"/>
                  </a:cubicBezTo>
                  <a:cubicBezTo>
                    <a:pt x="17" y="11"/>
                    <a:pt x="34" y="6"/>
                    <a:pt x="51" y="0"/>
                  </a:cubicBezTo>
                  <a:cubicBezTo>
                    <a:pt x="113" y="193"/>
                    <a:pt x="151" y="300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2" name="Freeform 443"/>
            <p:cNvSpPr/>
            <p:nvPr userDrawn="1"/>
          </p:nvSpPr>
          <p:spPr bwMode="auto">
            <a:xfrm>
              <a:off x="696913" y="1182688"/>
              <a:ext cx="142875" cy="373063"/>
            </a:xfrm>
            <a:custGeom>
              <a:avLst/>
              <a:gdLst>
                <a:gd name="T0" fmla="*/ 119 w 142"/>
                <a:gd name="T1" fmla="*/ 367 h 367"/>
                <a:gd name="T2" fmla="*/ 106 w 142"/>
                <a:gd name="T3" fmla="*/ 331 h 367"/>
                <a:gd name="T4" fmla="*/ 0 w 142"/>
                <a:gd name="T5" fmla="*/ 8 h 367"/>
                <a:gd name="T6" fmla="*/ 25 w 142"/>
                <a:gd name="T7" fmla="*/ 0 h 367"/>
                <a:gd name="T8" fmla="*/ 142 w 142"/>
                <a:gd name="T9" fmla="*/ 359 h 367"/>
                <a:gd name="T10" fmla="*/ 119 w 142"/>
                <a:gd name="T11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367">
                  <a:moveTo>
                    <a:pt x="119" y="367"/>
                  </a:moveTo>
                  <a:cubicBezTo>
                    <a:pt x="114" y="355"/>
                    <a:pt x="110" y="342"/>
                    <a:pt x="106" y="331"/>
                  </a:cubicBezTo>
                  <a:cubicBezTo>
                    <a:pt x="75" y="237"/>
                    <a:pt x="33" y="113"/>
                    <a:pt x="0" y="8"/>
                  </a:cubicBezTo>
                  <a:cubicBezTo>
                    <a:pt x="8" y="5"/>
                    <a:pt x="16" y="3"/>
                    <a:pt x="25" y="0"/>
                  </a:cubicBezTo>
                  <a:cubicBezTo>
                    <a:pt x="64" y="120"/>
                    <a:pt x="103" y="240"/>
                    <a:pt x="142" y="359"/>
                  </a:cubicBezTo>
                  <a:cubicBezTo>
                    <a:pt x="134" y="362"/>
                    <a:pt x="126" y="364"/>
                    <a:pt x="119" y="367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3" name="Freeform 444"/>
            <p:cNvSpPr/>
            <p:nvPr userDrawn="1"/>
          </p:nvSpPr>
          <p:spPr bwMode="auto">
            <a:xfrm>
              <a:off x="598488" y="1204913"/>
              <a:ext cx="174625" cy="382588"/>
            </a:xfrm>
            <a:custGeom>
              <a:avLst/>
              <a:gdLst>
                <a:gd name="T0" fmla="*/ 119 w 172"/>
                <a:gd name="T1" fmla="*/ 377 h 377"/>
                <a:gd name="T2" fmla="*/ 102 w 172"/>
                <a:gd name="T3" fmla="*/ 326 h 377"/>
                <a:gd name="T4" fmla="*/ 0 w 172"/>
                <a:gd name="T5" fmla="*/ 19 h 377"/>
                <a:gd name="T6" fmla="*/ 56 w 172"/>
                <a:gd name="T7" fmla="*/ 0 h 377"/>
                <a:gd name="T8" fmla="*/ 110 w 172"/>
                <a:gd name="T9" fmla="*/ 163 h 377"/>
                <a:gd name="T10" fmla="*/ 156 w 172"/>
                <a:gd name="T11" fmla="*/ 308 h 377"/>
                <a:gd name="T12" fmla="*/ 172 w 172"/>
                <a:gd name="T13" fmla="*/ 360 h 377"/>
                <a:gd name="T14" fmla="*/ 119 w 172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377">
                  <a:moveTo>
                    <a:pt x="119" y="377"/>
                  </a:moveTo>
                  <a:cubicBezTo>
                    <a:pt x="114" y="361"/>
                    <a:pt x="107" y="342"/>
                    <a:pt x="102" y="326"/>
                  </a:cubicBezTo>
                  <a:cubicBezTo>
                    <a:pt x="72" y="236"/>
                    <a:pt x="33" y="121"/>
                    <a:pt x="0" y="19"/>
                  </a:cubicBezTo>
                  <a:cubicBezTo>
                    <a:pt x="18" y="13"/>
                    <a:pt x="37" y="6"/>
                    <a:pt x="56" y="0"/>
                  </a:cubicBezTo>
                  <a:cubicBezTo>
                    <a:pt x="75" y="54"/>
                    <a:pt x="93" y="109"/>
                    <a:pt x="110" y="163"/>
                  </a:cubicBezTo>
                  <a:cubicBezTo>
                    <a:pt x="126" y="212"/>
                    <a:pt x="141" y="263"/>
                    <a:pt x="156" y="308"/>
                  </a:cubicBezTo>
                  <a:cubicBezTo>
                    <a:pt x="163" y="326"/>
                    <a:pt x="168" y="343"/>
                    <a:pt x="172" y="360"/>
                  </a:cubicBezTo>
                  <a:cubicBezTo>
                    <a:pt x="155" y="365"/>
                    <a:pt x="137" y="372"/>
                    <a:pt x="119" y="37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4" name="Freeform 445"/>
            <p:cNvSpPr/>
            <p:nvPr userDrawn="1"/>
          </p:nvSpPr>
          <p:spPr bwMode="auto">
            <a:xfrm>
              <a:off x="506413" y="1236663"/>
              <a:ext cx="174625" cy="382588"/>
            </a:xfrm>
            <a:custGeom>
              <a:avLst/>
              <a:gdLst>
                <a:gd name="T0" fmla="*/ 120 w 173"/>
                <a:gd name="T1" fmla="*/ 377 h 377"/>
                <a:gd name="T2" fmla="*/ 101 w 173"/>
                <a:gd name="T3" fmla="*/ 320 h 377"/>
                <a:gd name="T4" fmla="*/ 0 w 173"/>
                <a:gd name="T5" fmla="*/ 18 h 377"/>
                <a:gd name="T6" fmla="*/ 56 w 173"/>
                <a:gd name="T7" fmla="*/ 0 h 377"/>
                <a:gd name="T8" fmla="*/ 109 w 173"/>
                <a:gd name="T9" fmla="*/ 158 h 377"/>
                <a:gd name="T10" fmla="*/ 155 w 173"/>
                <a:gd name="T11" fmla="*/ 303 h 377"/>
                <a:gd name="T12" fmla="*/ 173 w 173"/>
                <a:gd name="T13" fmla="*/ 359 h 377"/>
                <a:gd name="T14" fmla="*/ 120 w 173"/>
                <a:gd name="T15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77">
                  <a:moveTo>
                    <a:pt x="120" y="377"/>
                  </a:moveTo>
                  <a:cubicBezTo>
                    <a:pt x="114" y="359"/>
                    <a:pt x="107" y="339"/>
                    <a:pt x="101" y="320"/>
                  </a:cubicBezTo>
                  <a:cubicBezTo>
                    <a:pt x="71" y="232"/>
                    <a:pt x="32" y="118"/>
                    <a:pt x="0" y="18"/>
                  </a:cubicBezTo>
                  <a:cubicBezTo>
                    <a:pt x="19" y="12"/>
                    <a:pt x="37" y="6"/>
                    <a:pt x="56" y="0"/>
                  </a:cubicBezTo>
                  <a:cubicBezTo>
                    <a:pt x="74" y="52"/>
                    <a:pt x="92" y="105"/>
                    <a:pt x="109" y="158"/>
                  </a:cubicBezTo>
                  <a:cubicBezTo>
                    <a:pt x="125" y="207"/>
                    <a:pt x="140" y="258"/>
                    <a:pt x="155" y="303"/>
                  </a:cubicBezTo>
                  <a:cubicBezTo>
                    <a:pt x="163" y="323"/>
                    <a:pt x="168" y="341"/>
                    <a:pt x="173" y="359"/>
                  </a:cubicBezTo>
                  <a:cubicBezTo>
                    <a:pt x="155" y="365"/>
                    <a:pt x="137" y="371"/>
                    <a:pt x="120" y="377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5" name="Freeform 446"/>
            <p:cNvSpPr/>
            <p:nvPr userDrawn="1"/>
          </p:nvSpPr>
          <p:spPr bwMode="auto">
            <a:xfrm>
              <a:off x="419100" y="1268413"/>
              <a:ext cx="163513" cy="379413"/>
            </a:xfrm>
            <a:custGeom>
              <a:avLst/>
              <a:gdLst>
                <a:gd name="T0" fmla="*/ 116 w 161"/>
                <a:gd name="T1" fmla="*/ 374 h 374"/>
                <a:gd name="T2" fmla="*/ 0 w 161"/>
                <a:gd name="T3" fmla="*/ 15 h 374"/>
                <a:gd name="T4" fmla="*/ 44 w 161"/>
                <a:gd name="T5" fmla="*/ 0 h 374"/>
                <a:gd name="T6" fmla="*/ 96 w 161"/>
                <a:gd name="T7" fmla="*/ 157 h 374"/>
                <a:gd name="T8" fmla="*/ 143 w 161"/>
                <a:gd name="T9" fmla="*/ 302 h 374"/>
                <a:gd name="T10" fmla="*/ 161 w 161"/>
                <a:gd name="T11" fmla="*/ 360 h 374"/>
                <a:gd name="T12" fmla="*/ 116 w 161"/>
                <a:gd name="T13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374">
                  <a:moveTo>
                    <a:pt x="116" y="374"/>
                  </a:moveTo>
                  <a:cubicBezTo>
                    <a:pt x="78" y="254"/>
                    <a:pt x="39" y="134"/>
                    <a:pt x="0" y="15"/>
                  </a:cubicBezTo>
                  <a:cubicBezTo>
                    <a:pt x="15" y="10"/>
                    <a:pt x="29" y="5"/>
                    <a:pt x="44" y="0"/>
                  </a:cubicBezTo>
                  <a:cubicBezTo>
                    <a:pt x="61" y="52"/>
                    <a:pt x="79" y="106"/>
                    <a:pt x="96" y="157"/>
                  </a:cubicBezTo>
                  <a:cubicBezTo>
                    <a:pt x="112" y="206"/>
                    <a:pt x="128" y="257"/>
                    <a:pt x="143" y="302"/>
                  </a:cubicBezTo>
                  <a:cubicBezTo>
                    <a:pt x="150" y="323"/>
                    <a:pt x="155" y="341"/>
                    <a:pt x="161" y="360"/>
                  </a:cubicBezTo>
                  <a:cubicBezTo>
                    <a:pt x="146" y="364"/>
                    <a:pt x="131" y="369"/>
                    <a:pt x="116" y="37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6" name="Freeform 447"/>
            <p:cNvSpPr/>
            <p:nvPr userDrawn="1"/>
          </p:nvSpPr>
          <p:spPr bwMode="auto">
            <a:xfrm>
              <a:off x="649288" y="1189038"/>
              <a:ext cx="173038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5" y="127"/>
                    <a:pt x="0" y="17"/>
                  </a:cubicBezTo>
                  <a:cubicBezTo>
                    <a:pt x="17" y="11"/>
                    <a:pt x="34" y="6"/>
                    <a:pt x="51" y="0"/>
                  </a:cubicBezTo>
                  <a:cubicBezTo>
                    <a:pt x="114" y="195"/>
                    <a:pt x="151" y="301"/>
                    <a:pt x="170" y="359"/>
                  </a:cubicBezTo>
                  <a:cubicBezTo>
                    <a:pt x="151" y="365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7" name="Freeform 448"/>
            <p:cNvSpPr/>
            <p:nvPr userDrawn="1"/>
          </p:nvSpPr>
          <p:spPr bwMode="auto">
            <a:xfrm>
              <a:off x="554038" y="1222375"/>
              <a:ext cx="171450" cy="382588"/>
            </a:xfrm>
            <a:custGeom>
              <a:avLst/>
              <a:gdLst>
                <a:gd name="T0" fmla="*/ 115 w 170"/>
                <a:gd name="T1" fmla="*/ 377 h 377"/>
                <a:gd name="T2" fmla="*/ 0 w 170"/>
                <a:gd name="T3" fmla="*/ 17 h 377"/>
                <a:gd name="T4" fmla="*/ 51 w 170"/>
                <a:gd name="T5" fmla="*/ 0 h 377"/>
                <a:gd name="T6" fmla="*/ 170 w 170"/>
                <a:gd name="T7" fmla="*/ 359 h 377"/>
                <a:gd name="T8" fmla="*/ 115 w 170"/>
                <a:gd name="T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77">
                  <a:moveTo>
                    <a:pt x="115" y="377"/>
                  </a:moveTo>
                  <a:cubicBezTo>
                    <a:pt x="88" y="295"/>
                    <a:pt x="36" y="127"/>
                    <a:pt x="0" y="17"/>
                  </a:cubicBezTo>
                  <a:cubicBezTo>
                    <a:pt x="17" y="11"/>
                    <a:pt x="33" y="5"/>
                    <a:pt x="51" y="0"/>
                  </a:cubicBezTo>
                  <a:cubicBezTo>
                    <a:pt x="113" y="194"/>
                    <a:pt x="151" y="301"/>
                    <a:pt x="170" y="359"/>
                  </a:cubicBezTo>
                  <a:cubicBezTo>
                    <a:pt x="151" y="364"/>
                    <a:pt x="133" y="371"/>
                    <a:pt x="115" y="37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8" name="Freeform 449"/>
            <p:cNvSpPr/>
            <p:nvPr userDrawn="1"/>
          </p:nvSpPr>
          <p:spPr bwMode="auto">
            <a:xfrm>
              <a:off x="241300" y="1157288"/>
              <a:ext cx="236538" cy="104775"/>
            </a:xfrm>
            <a:custGeom>
              <a:avLst/>
              <a:gdLst>
                <a:gd name="T0" fmla="*/ 233 w 233"/>
                <a:gd name="T1" fmla="*/ 102 h 102"/>
                <a:gd name="T2" fmla="*/ 0 w 233"/>
                <a:gd name="T3" fmla="*/ 65 h 102"/>
                <a:gd name="T4" fmla="*/ 77 w 233"/>
                <a:gd name="T5" fmla="*/ 24 h 102"/>
                <a:gd name="T6" fmla="*/ 46 w 233"/>
                <a:gd name="T7" fmla="*/ 0 h 102"/>
                <a:gd name="T8" fmla="*/ 169 w 233"/>
                <a:gd name="T9" fmla="*/ 55 h 102"/>
                <a:gd name="T10" fmla="*/ 198 w 233"/>
                <a:gd name="T11" fmla="*/ 69 h 102"/>
                <a:gd name="T12" fmla="*/ 233 w 233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02">
                  <a:moveTo>
                    <a:pt x="233" y="102"/>
                  </a:moveTo>
                  <a:cubicBezTo>
                    <a:pt x="193" y="58"/>
                    <a:pt x="90" y="35"/>
                    <a:pt x="0" y="65"/>
                  </a:cubicBezTo>
                  <a:cubicBezTo>
                    <a:pt x="25" y="51"/>
                    <a:pt x="51" y="37"/>
                    <a:pt x="77" y="24"/>
                  </a:cubicBezTo>
                  <a:cubicBezTo>
                    <a:pt x="67" y="16"/>
                    <a:pt x="56" y="8"/>
                    <a:pt x="46" y="0"/>
                  </a:cubicBezTo>
                  <a:cubicBezTo>
                    <a:pt x="82" y="2"/>
                    <a:pt x="122" y="32"/>
                    <a:pt x="169" y="55"/>
                  </a:cubicBezTo>
                  <a:cubicBezTo>
                    <a:pt x="181" y="61"/>
                    <a:pt x="189" y="63"/>
                    <a:pt x="198" y="69"/>
                  </a:cubicBezTo>
                  <a:cubicBezTo>
                    <a:pt x="219" y="81"/>
                    <a:pt x="231" y="94"/>
                    <a:pt x="233" y="10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9" name="Freeform 450"/>
            <p:cNvSpPr/>
            <p:nvPr userDrawn="1"/>
          </p:nvSpPr>
          <p:spPr bwMode="auto">
            <a:xfrm>
              <a:off x="438150" y="962025"/>
              <a:ext cx="227013" cy="300038"/>
            </a:xfrm>
            <a:custGeom>
              <a:avLst/>
              <a:gdLst>
                <a:gd name="T0" fmla="*/ 38 w 224"/>
                <a:gd name="T1" fmla="*/ 296 h 296"/>
                <a:gd name="T2" fmla="*/ 224 w 224"/>
                <a:gd name="T3" fmla="*/ 55 h 296"/>
                <a:gd name="T4" fmla="*/ 125 w 224"/>
                <a:gd name="T5" fmla="*/ 64 h 296"/>
                <a:gd name="T6" fmla="*/ 77 w 224"/>
                <a:gd name="T7" fmla="*/ 0 h 296"/>
                <a:gd name="T8" fmla="*/ 38 w 224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96">
                  <a:moveTo>
                    <a:pt x="38" y="296"/>
                  </a:moveTo>
                  <a:cubicBezTo>
                    <a:pt x="87" y="188"/>
                    <a:pt x="120" y="111"/>
                    <a:pt x="224" y="55"/>
                  </a:cubicBezTo>
                  <a:cubicBezTo>
                    <a:pt x="191" y="58"/>
                    <a:pt x="158" y="61"/>
                    <a:pt x="125" y="64"/>
                  </a:cubicBezTo>
                  <a:cubicBezTo>
                    <a:pt x="109" y="43"/>
                    <a:pt x="93" y="22"/>
                    <a:pt x="77" y="0"/>
                  </a:cubicBezTo>
                  <a:cubicBezTo>
                    <a:pt x="0" y="147"/>
                    <a:pt x="31" y="176"/>
                    <a:pt x="38" y="296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0" name="Freeform 451"/>
            <p:cNvSpPr/>
            <p:nvPr userDrawn="1"/>
          </p:nvSpPr>
          <p:spPr bwMode="auto">
            <a:xfrm>
              <a:off x="477838" y="1112838"/>
              <a:ext cx="149225" cy="146050"/>
            </a:xfrm>
            <a:custGeom>
              <a:avLst/>
              <a:gdLst>
                <a:gd name="T0" fmla="*/ 0 w 148"/>
                <a:gd name="T1" fmla="*/ 144 h 144"/>
                <a:gd name="T2" fmla="*/ 54 w 148"/>
                <a:gd name="T3" fmla="*/ 66 h 144"/>
                <a:gd name="T4" fmla="*/ 84 w 148"/>
                <a:gd name="T5" fmla="*/ 65 h 144"/>
                <a:gd name="T6" fmla="*/ 78 w 148"/>
                <a:gd name="T7" fmla="*/ 81 h 144"/>
                <a:gd name="T8" fmla="*/ 5 w 148"/>
                <a:gd name="T9" fmla="*/ 134 h 144"/>
                <a:gd name="T10" fmla="*/ 127 w 148"/>
                <a:gd name="T11" fmla="*/ 42 h 144"/>
                <a:gd name="T12" fmla="*/ 102 w 148"/>
                <a:gd name="T13" fmla="*/ 103 h 144"/>
                <a:gd name="T14" fmla="*/ 0 w 148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4">
                  <a:moveTo>
                    <a:pt x="0" y="144"/>
                  </a:moveTo>
                  <a:cubicBezTo>
                    <a:pt x="10" y="119"/>
                    <a:pt x="29" y="79"/>
                    <a:pt x="54" y="66"/>
                  </a:cubicBezTo>
                  <a:cubicBezTo>
                    <a:pt x="65" y="61"/>
                    <a:pt x="81" y="58"/>
                    <a:pt x="84" y="65"/>
                  </a:cubicBezTo>
                  <a:cubicBezTo>
                    <a:pt x="87" y="69"/>
                    <a:pt x="86" y="77"/>
                    <a:pt x="78" y="81"/>
                  </a:cubicBezTo>
                  <a:cubicBezTo>
                    <a:pt x="61" y="92"/>
                    <a:pt x="28" y="101"/>
                    <a:pt x="5" y="134"/>
                  </a:cubicBezTo>
                  <a:cubicBezTo>
                    <a:pt x="20" y="84"/>
                    <a:pt x="90" y="0"/>
                    <a:pt x="127" y="42"/>
                  </a:cubicBezTo>
                  <a:cubicBezTo>
                    <a:pt x="148" y="68"/>
                    <a:pt x="133" y="93"/>
                    <a:pt x="102" y="103"/>
                  </a:cubicBezTo>
                  <a:cubicBezTo>
                    <a:pt x="57" y="117"/>
                    <a:pt x="48" y="100"/>
                    <a:pt x="0" y="14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1" name="Freeform 452"/>
            <p:cNvSpPr/>
            <p:nvPr userDrawn="1"/>
          </p:nvSpPr>
          <p:spPr bwMode="auto">
            <a:xfrm>
              <a:off x="309563" y="1193800"/>
              <a:ext cx="165100" cy="104775"/>
            </a:xfrm>
            <a:custGeom>
              <a:avLst/>
              <a:gdLst>
                <a:gd name="T0" fmla="*/ 164 w 164"/>
                <a:gd name="T1" fmla="*/ 64 h 102"/>
                <a:gd name="T2" fmla="*/ 75 w 164"/>
                <a:gd name="T3" fmla="*/ 33 h 102"/>
                <a:gd name="T4" fmla="*/ 51 w 164"/>
                <a:gd name="T5" fmla="*/ 50 h 102"/>
                <a:gd name="T6" fmla="*/ 65 w 164"/>
                <a:gd name="T7" fmla="*/ 59 h 102"/>
                <a:gd name="T8" fmla="*/ 154 w 164"/>
                <a:gd name="T9" fmla="*/ 58 h 102"/>
                <a:gd name="T10" fmla="*/ 3 w 164"/>
                <a:gd name="T11" fmla="*/ 58 h 102"/>
                <a:gd name="T12" fmla="*/ 59 w 164"/>
                <a:gd name="T13" fmla="*/ 92 h 102"/>
                <a:gd name="T14" fmla="*/ 164 w 164"/>
                <a:gd name="T15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164" y="64"/>
                  </a:moveTo>
                  <a:cubicBezTo>
                    <a:pt x="142" y="50"/>
                    <a:pt x="104" y="29"/>
                    <a:pt x="75" y="33"/>
                  </a:cubicBezTo>
                  <a:cubicBezTo>
                    <a:pt x="63" y="35"/>
                    <a:pt x="49" y="43"/>
                    <a:pt x="51" y="50"/>
                  </a:cubicBezTo>
                  <a:cubicBezTo>
                    <a:pt x="51" y="55"/>
                    <a:pt x="56" y="60"/>
                    <a:pt x="65" y="59"/>
                  </a:cubicBezTo>
                  <a:cubicBezTo>
                    <a:pt x="85" y="57"/>
                    <a:pt x="117" y="46"/>
                    <a:pt x="154" y="58"/>
                  </a:cubicBezTo>
                  <a:cubicBezTo>
                    <a:pt x="114" y="27"/>
                    <a:pt x="8" y="0"/>
                    <a:pt x="3" y="58"/>
                  </a:cubicBezTo>
                  <a:cubicBezTo>
                    <a:pt x="0" y="91"/>
                    <a:pt x="27" y="102"/>
                    <a:pt x="59" y="92"/>
                  </a:cubicBezTo>
                  <a:cubicBezTo>
                    <a:pt x="103" y="76"/>
                    <a:pt x="100" y="57"/>
                    <a:pt x="164" y="64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2" name="Freeform 453"/>
            <p:cNvSpPr/>
            <p:nvPr userDrawn="1"/>
          </p:nvSpPr>
          <p:spPr bwMode="auto">
            <a:xfrm>
              <a:off x="377825" y="1127125"/>
              <a:ext cx="100013" cy="134938"/>
            </a:xfrm>
            <a:custGeom>
              <a:avLst/>
              <a:gdLst>
                <a:gd name="T0" fmla="*/ 99 w 99"/>
                <a:gd name="T1" fmla="*/ 132 h 132"/>
                <a:gd name="T2" fmla="*/ 73 w 99"/>
                <a:gd name="T3" fmla="*/ 59 h 132"/>
                <a:gd name="T4" fmla="*/ 51 w 99"/>
                <a:gd name="T5" fmla="*/ 52 h 132"/>
                <a:gd name="T6" fmla="*/ 52 w 99"/>
                <a:gd name="T7" fmla="*/ 66 h 132"/>
                <a:gd name="T8" fmla="*/ 97 w 99"/>
                <a:gd name="T9" fmla="*/ 122 h 132"/>
                <a:gd name="T10" fmla="*/ 22 w 99"/>
                <a:gd name="T11" fmla="*/ 25 h 132"/>
                <a:gd name="T12" fmla="*/ 29 w 99"/>
                <a:gd name="T13" fmla="*/ 78 h 132"/>
                <a:gd name="T14" fmla="*/ 99 w 99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32">
                  <a:moveTo>
                    <a:pt x="99" y="132"/>
                  </a:moveTo>
                  <a:cubicBezTo>
                    <a:pt x="96" y="110"/>
                    <a:pt x="89" y="75"/>
                    <a:pt x="73" y="59"/>
                  </a:cubicBezTo>
                  <a:cubicBezTo>
                    <a:pt x="66" y="53"/>
                    <a:pt x="54" y="47"/>
                    <a:pt x="51" y="52"/>
                  </a:cubicBezTo>
                  <a:cubicBezTo>
                    <a:pt x="48" y="55"/>
                    <a:pt x="47" y="60"/>
                    <a:pt x="52" y="66"/>
                  </a:cubicBezTo>
                  <a:cubicBezTo>
                    <a:pt x="63" y="77"/>
                    <a:pt x="86" y="92"/>
                    <a:pt x="97" y="122"/>
                  </a:cubicBezTo>
                  <a:cubicBezTo>
                    <a:pt x="96" y="81"/>
                    <a:pt x="60" y="0"/>
                    <a:pt x="22" y="25"/>
                  </a:cubicBezTo>
                  <a:cubicBezTo>
                    <a:pt x="0" y="40"/>
                    <a:pt x="7" y="64"/>
                    <a:pt x="29" y="78"/>
                  </a:cubicBezTo>
                  <a:cubicBezTo>
                    <a:pt x="61" y="98"/>
                    <a:pt x="71" y="86"/>
                    <a:pt x="99" y="132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8443746" y="4363094"/>
            <a:ext cx="635000" cy="679450"/>
            <a:chOff x="3971925" y="471487"/>
            <a:chExt cx="847725" cy="915988"/>
          </a:xfrm>
        </p:grpSpPr>
        <p:sp>
          <p:nvSpPr>
            <p:cNvPr id="444" name="Freeform 502"/>
            <p:cNvSpPr/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5" name="Freeform 503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6" name="Freeform 504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7" name="Freeform 505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8" name="Freeform 506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9" name="Freeform 507"/>
            <p:cNvSpPr/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0" name="Freeform 508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1" name="Freeform 509"/>
            <p:cNvSpPr/>
            <p:nvPr userDrawn="1"/>
          </p:nvSpPr>
          <p:spPr bwMode="auto">
            <a:xfrm>
              <a:off x="4268788" y="1171575"/>
              <a:ext cx="236538" cy="190500"/>
            </a:xfrm>
            <a:custGeom>
              <a:avLst/>
              <a:gdLst>
                <a:gd name="T0" fmla="*/ 0 w 232"/>
                <a:gd name="T1" fmla="*/ 119 h 188"/>
                <a:gd name="T2" fmla="*/ 10 w 232"/>
                <a:gd name="T3" fmla="*/ 91 h 188"/>
                <a:gd name="T4" fmla="*/ 41 w 232"/>
                <a:gd name="T5" fmla="*/ 22 h 188"/>
                <a:gd name="T6" fmla="*/ 85 w 232"/>
                <a:gd name="T7" fmla="*/ 13 h 188"/>
                <a:gd name="T8" fmla="*/ 162 w 232"/>
                <a:gd name="T9" fmla="*/ 33 h 188"/>
                <a:gd name="T10" fmla="*/ 232 w 232"/>
                <a:gd name="T11" fmla="*/ 69 h 188"/>
                <a:gd name="T12" fmla="*/ 216 w 232"/>
                <a:gd name="T13" fmla="*/ 123 h 188"/>
                <a:gd name="T14" fmla="*/ 184 w 232"/>
                <a:gd name="T15" fmla="*/ 188 h 188"/>
                <a:gd name="T16" fmla="*/ 92 w 232"/>
                <a:gd name="T17" fmla="*/ 154 h 188"/>
                <a:gd name="T18" fmla="*/ 0 w 232"/>
                <a:gd name="T19" fmla="*/ 11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88">
                  <a:moveTo>
                    <a:pt x="0" y="119"/>
                  </a:moveTo>
                  <a:cubicBezTo>
                    <a:pt x="4" y="109"/>
                    <a:pt x="7" y="100"/>
                    <a:pt x="10" y="91"/>
                  </a:cubicBezTo>
                  <a:cubicBezTo>
                    <a:pt x="19" y="67"/>
                    <a:pt x="31" y="47"/>
                    <a:pt x="41" y="22"/>
                  </a:cubicBezTo>
                  <a:cubicBezTo>
                    <a:pt x="48" y="0"/>
                    <a:pt x="69" y="7"/>
                    <a:pt x="85" y="13"/>
                  </a:cubicBezTo>
                  <a:cubicBezTo>
                    <a:pt x="108" y="19"/>
                    <a:pt x="135" y="25"/>
                    <a:pt x="162" y="33"/>
                  </a:cubicBezTo>
                  <a:cubicBezTo>
                    <a:pt x="189" y="41"/>
                    <a:pt x="214" y="53"/>
                    <a:pt x="232" y="69"/>
                  </a:cubicBezTo>
                  <a:cubicBezTo>
                    <a:pt x="231" y="94"/>
                    <a:pt x="225" y="101"/>
                    <a:pt x="216" y="123"/>
                  </a:cubicBezTo>
                  <a:cubicBezTo>
                    <a:pt x="206" y="146"/>
                    <a:pt x="193" y="167"/>
                    <a:pt x="184" y="188"/>
                  </a:cubicBezTo>
                  <a:cubicBezTo>
                    <a:pt x="153" y="176"/>
                    <a:pt x="123" y="165"/>
                    <a:pt x="92" y="154"/>
                  </a:cubicBezTo>
                  <a:cubicBezTo>
                    <a:pt x="61" y="143"/>
                    <a:pt x="31" y="130"/>
                    <a:pt x="0" y="119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2" name="Freeform 510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3" name="Freeform 511"/>
            <p:cNvSpPr/>
            <p:nvPr userDrawn="1"/>
          </p:nvSpPr>
          <p:spPr bwMode="auto">
            <a:xfrm>
              <a:off x="4225925" y="514350"/>
              <a:ext cx="206375" cy="280988"/>
            </a:xfrm>
            <a:custGeom>
              <a:avLst/>
              <a:gdLst>
                <a:gd name="T0" fmla="*/ 199 w 204"/>
                <a:gd name="T1" fmla="*/ 276 h 276"/>
                <a:gd name="T2" fmla="*/ 141 w 204"/>
                <a:gd name="T3" fmla="*/ 145 h 276"/>
                <a:gd name="T4" fmla="*/ 0 w 204"/>
                <a:gd name="T5" fmla="*/ 39 h 276"/>
                <a:gd name="T6" fmla="*/ 107 w 204"/>
                <a:gd name="T7" fmla="*/ 56 h 276"/>
                <a:gd name="T8" fmla="*/ 94 w 204"/>
                <a:gd name="T9" fmla="*/ 0 h 276"/>
                <a:gd name="T10" fmla="*/ 175 w 204"/>
                <a:gd name="T11" fmla="*/ 173 h 276"/>
                <a:gd name="T12" fmla="*/ 191 w 204"/>
                <a:gd name="T13" fmla="*/ 213 h 276"/>
                <a:gd name="T14" fmla="*/ 199 w 204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76">
                  <a:moveTo>
                    <a:pt x="199" y="276"/>
                  </a:moveTo>
                  <a:cubicBezTo>
                    <a:pt x="197" y="236"/>
                    <a:pt x="176" y="189"/>
                    <a:pt x="141" y="145"/>
                  </a:cubicBezTo>
                  <a:cubicBezTo>
                    <a:pt x="105" y="100"/>
                    <a:pt x="56" y="60"/>
                    <a:pt x="0" y="39"/>
                  </a:cubicBezTo>
                  <a:cubicBezTo>
                    <a:pt x="35" y="44"/>
                    <a:pt x="71" y="50"/>
                    <a:pt x="107" y="56"/>
                  </a:cubicBezTo>
                  <a:cubicBezTo>
                    <a:pt x="102" y="38"/>
                    <a:pt x="98" y="19"/>
                    <a:pt x="94" y="0"/>
                  </a:cubicBezTo>
                  <a:cubicBezTo>
                    <a:pt x="129" y="35"/>
                    <a:pt x="147" y="105"/>
                    <a:pt x="175" y="173"/>
                  </a:cubicBezTo>
                  <a:cubicBezTo>
                    <a:pt x="181" y="190"/>
                    <a:pt x="187" y="198"/>
                    <a:pt x="191" y="213"/>
                  </a:cubicBezTo>
                  <a:cubicBezTo>
                    <a:pt x="202" y="242"/>
                    <a:pt x="204" y="265"/>
                    <a:pt x="199" y="27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4" name="Freeform 512"/>
            <p:cNvSpPr/>
            <p:nvPr userDrawn="1"/>
          </p:nvSpPr>
          <p:spPr bwMode="auto">
            <a:xfrm>
              <a:off x="4425950" y="471487"/>
              <a:ext cx="393700" cy="323850"/>
            </a:xfrm>
            <a:custGeom>
              <a:avLst/>
              <a:gdLst>
                <a:gd name="T0" fmla="*/ 0 w 389"/>
                <a:gd name="T1" fmla="*/ 318 h 318"/>
                <a:gd name="T2" fmla="*/ 184 w 389"/>
                <a:gd name="T3" fmla="*/ 222 h 318"/>
                <a:gd name="T4" fmla="*/ 389 w 389"/>
                <a:gd name="T5" fmla="*/ 203 h 318"/>
                <a:gd name="T6" fmla="*/ 283 w 389"/>
                <a:gd name="T7" fmla="*/ 125 h 318"/>
                <a:gd name="T8" fmla="*/ 297 w 389"/>
                <a:gd name="T9" fmla="*/ 0 h 318"/>
                <a:gd name="T10" fmla="*/ 101 w 389"/>
                <a:gd name="T11" fmla="*/ 153 h 318"/>
                <a:gd name="T12" fmla="*/ 0 w 389"/>
                <a:gd name="T13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9" h="318">
                  <a:moveTo>
                    <a:pt x="0" y="318"/>
                  </a:moveTo>
                  <a:cubicBezTo>
                    <a:pt x="66" y="279"/>
                    <a:pt x="124" y="245"/>
                    <a:pt x="184" y="222"/>
                  </a:cubicBezTo>
                  <a:cubicBezTo>
                    <a:pt x="247" y="199"/>
                    <a:pt x="312" y="190"/>
                    <a:pt x="389" y="203"/>
                  </a:cubicBezTo>
                  <a:cubicBezTo>
                    <a:pt x="354" y="177"/>
                    <a:pt x="319" y="151"/>
                    <a:pt x="283" y="125"/>
                  </a:cubicBezTo>
                  <a:cubicBezTo>
                    <a:pt x="288" y="84"/>
                    <a:pt x="292" y="43"/>
                    <a:pt x="297" y="0"/>
                  </a:cubicBezTo>
                  <a:cubicBezTo>
                    <a:pt x="188" y="60"/>
                    <a:pt x="137" y="104"/>
                    <a:pt x="101" y="153"/>
                  </a:cubicBezTo>
                  <a:cubicBezTo>
                    <a:pt x="66" y="200"/>
                    <a:pt x="44" y="250"/>
                    <a:pt x="0" y="318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5" name="Freeform 513"/>
            <p:cNvSpPr/>
            <p:nvPr userDrawn="1"/>
          </p:nvSpPr>
          <p:spPr bwMode="auto">
            <a:xfrm>
              <a:off x="4429125" y="735013"/>
              <a:ext cx="207963" cy="111125"/>
            </a:xfrm>
            <a:custGeom>
              <a:avLst/>
              <a:gdLst>
                <a:gd name="T0" fmla="*/ 0 w 204"/>
                <a:gd name="T1" fmla="*/ 57 h 110"/>
                <a:gd name="T2" fmla="*/ 114 w 204"/>
                <a:gd name="T3" fmla="*/ 16 h 110"/>
                <a:gd name="T4" fmla="*/ 143 w 204"/>
                <a:gd name="T5" fmla="*/ 40 h 110"/>
                <a:gd name="T6" fmla="*/ 123 w 204"/>
                <a:gd name="T7" fmla="*/ 51 h 110"/>
                <a:gd name="T8" fmla="*/ 13 w 204"/>
                <a:gd name="T9" fmla="*/ 49 h 110"/>
                <a:gd name="T10" fmla="*/ 128 w 204"/>
                <a:gd name="T11" fmla="*/ 5 h 110"/>
                <a:gd name="T12" fmla="*/ 202 w 204"/>
                <a:gd name="T13" fmla="*/ 50 h 110"/>
                <a:gd name="T14" fmla="*/ 127 w 204"/>
                <a:gd name="T15" fmla="*/ 95 h 110"/>
                <a:gd name="T16" fmla="*/ 0 w 204"/>
                <a:gd name="T17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0">
                  <a:moveTo>
                    <a:pt x="0" y="57"/>
                  </a:moveTo>
                  <a:cubicBezTo>
                    <a:pt x="28" y="39"/>
                    <a:pt x="79" y="10"/>
                    <a:pt x="114" y="16"/>
                  </a:cubicBezTo>
                  <a:cubicBezTo>
                    <a:pt x="129" y="19"/>
                    <a:pt x="146" y="30"/>
                    <a:pt x="143" y="40"/>
                  </a:cubicBezTo>
                  <a:cubicBezTo>
                    <a:pt x="142" y="47"/>
                    <a:pt x="135" y="53"/>
                    <a:pt x="123" y="51"/>
                  </a:cubicBezTo>
                  <a:cubicBezTo>
                    <a:pt x="99" y="49"/>
                    <a:pt x="60" y="33"/>
                    <a:pt x="13" y="49"/>
                  </a:cubicBezTo>
                  <a:cubicBezTo>
                    <a:pt x="39" y="28"/>
                    <a:pt x="87" y="9"/>
                    <a:pt x="128" y="5"/>
                  </a:cubicBezTo>
                  <a:cubicBezTo>
                    <a:pt x="169" y="0"/>
                    <a:pt x="204" y="10"/>
                    <a:pt x="202" y="50"/>
                  </a:cubicBezTo>
                  <a:cubicBezTo>
                    <a:pt x="201" y="95"/>
                    <a:pt x="165" y="110"/>
                    <a:pt x="127" y="95"/>
                  </a:cubicBezTo>
                  <a:cubicBezTo>
                    <a:pt x="74" y="74"/>
                    <a:pt x="80" y="47"/>
                    <a:pt x="0" y="5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6" name="Freeform 514"/>
            <p:cNvSpPr/>
            <p:nvPr userDrawn="1"/>
          </p:nvSpPr>
          <p:spPr bwMode="auto">
            <a:xfrm>
              <a:off x="4244975" y="615950"/>
              <a:ext cx="180975" cy="176213"/>
            </a:xfrm>
            <a:custGeom>
              <a:avLst/>
              <a:gdLst>
                <a:gd name="T0" fmla="*/ 179 w 179"/>
                <a:gd name="T1" fmla="*/ 173 h 173"/>
                <a:gd name="T2" fmla="*/ 117 w 179"/>
                <a:gd name="T3" fmla="*/ 66 h 173"/>
                <a:gd name="T4" fmla="*/ 80 w 179"/>
                <a:gd name="T5" fmla="*/ 64 h 173"/>
                <a:gd name="T6" fmla="*/ 87 w 179"/>
                <a:gd name="T7" fmla="*/ 86 h 173"/>
                <a:gd name="T8" fmla="*/ 174 w 179"/>
                <a:gd name="T9" fmla="*/ 158 h 173"/>
                <a:gd name="T10" fmla="*/ 113 w 179"/>
                <a:gd name="T11" fmla="*/ 47 h 173"/>
                <a:gd name="T12" fmla="*/ 27 w 179"/>
                <a:gd name="T13" fmla="*/ 33 h 173"/>
                <a:gd name="T14" fmla="*/ 58 w 179"/>
                <a:gd name="T15" fmla="*/ 117 h 173"/>
                <a:gd name="T16" fmla="*/ 179 w 179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73">
                  <a:moveTo>
                    <a:pt x="179" y="173"/>
                  </a:moveTo>
                  <a:cubicBezTo>
                    <a:pt x="169" y="139"/>
                    <a:pt x="147" y="84"/>
                    <a:pt x="117" y="66"/>
                  </a:cubicBezTo>
                  <a:cubicBezTo>
                    <a:pt x="104" y="57"/>
                    <a:pt x="84" y="54"/>
                    <a:pt x="80" y="64"/>
                  </a:cubicBezTo>
                  <a:cubicBezTo>
                    <a:pt x="76" y="70"/>
                    <a:pt x="77" y="80"/>
                    <a:pt x="87" y="86"/>
                  </a:cubicBezTo>
                  <a:cubicBezTo>
                    <a:pt x="108" y="101"/>
                    <a:pt x="148" y="114"/>
                    <a:pt x="174" y="158"/>
                  </a:cubicBezTo>
                  <a:cubicBezTo>
                    <a:pt x="167" y="124"/>
                    <a:pt x="142" y="79"/>
                    <a:pt x="113" y="47"/>
                  </a:cubicBezTo>
                  <a:cubicBezTo>
                    <a:pt x="84" y="15"/>
                    <a:pt x="51" y="0"/>
                    <a:pt x="27" y="33"/>
                  </a:cubicBezTo>
                  <a:cubicBezTo>
                    <a:pt x="0" y="69"/>
                    <a:pt x="19" y="102"/>
                    <a:pt x="58" y="117"/>
                  </a:cubicBezTo>
                  <a:cubicBezTo>
                    <a:pt x="111" y="136"/>
                    <a:pt x="124" y="111"/>
                    <a:pt x="179" y="173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7" name="Freeform 515"/>
            <p:cNvSpPr/>
            <p:nvPr userDrawn="1"/>
          </p:nvSpPr>
          <p:spPr bwMode="auto">
            <a:xfrm>
              <a:off x="4392613" y="606425"/>
              <a:ext cx="106363" cy="188913"/>
            </a:xfrm>
            <a:custGeom>
              <a:avLst/>
              <a:gdLst>
                <a:gd name="T0" fmla="*/ 35 w 105"/>
                <a:gd name="T1" fmla="*/ 186 h 186"/>
                <a:gd name="T2" fmla="*/ 68 w 105"/>
                <a:gd name="T3" fmla="*/ 85 h 186"/>
                <a:gd name="T4" fmla="*/ 52 w 105"/>
                <a:gd name="T5" fmla="*/ 57 h 186"/>
                <a:gd name="T6" fmla="*/ 42 w 105"/>
                <a:gd name="T7" fmla="*/ 75 h 186"/>
                <a:gd name="T8" fmla="*/ 42 w 105"/>
                <a:gd name="T9" fmla="*/ 175 h 186"/>
                <a:gd name="T10" fmla="*/ 45 w 105"/>
                <a:gd name="T11" fmla="*/ 2 h 186"/>
                <a:gd name="T12" fmla="*/ 10 w 105"/>
                <a:gd name="T13" fmla="*/ 69 h 186"/>
                <a:gd name="T14" fmla="*/ 35 w 105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86">
                  <a:moveTo>
                    <a:pt x="35" y="186"/>
                  </a:moveTo>
                  <a:cubicBezTo>
                    <a:pt x="50" y="161"/>
                    <a:pt x="72" y="117"/>
                    <a:pt x="68" y="85"/>
                  </a:cubicBezTo>
                  <a:cubicBezTo>
                    <a:pt x="67" y="72"/>
                    <a:pt x="59" y="55"/>
                    <a:pt x="52" y="57"/>
                  </a:cubicBezTo>
                  <a:cubicBezTo>
                    <a:pt x="47" y="58"/>
                    <a:pt x="42" y="64"/>
                    <a:pt x="42" y="75"/>
                  </a:cubicBezTo>
                  <a:cubicBezTo>
                    <a:pt x="44" y="98"/>
                    <a:pt x="54" y="133"/>
                    <a:pt x="42" y="175"/>
                  </a:cubicBezTo>
                  <a:cubicBezTo>
                    <a:pt x="74" y="128"/>
                    <a:pt x="105" y="4"/>
                    <a:pt x="45" y="2"/>
                  </a:cubicBezTo>
                  <a:cubicBezTo>
                    <a:pt x="11" y="0"/>
                    <a:pt x="0" y="33"/>
                    <a:pt x="10" y="69"/>
                  </a:cubicBezTo>
                  <a:cubicBezTo>
                    <a:pt x="25" y="119"/>
                    <a:pt x="44" y="115"/>
                    <a:pt x="35" y="18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8" name="Freeform 516"/>
            <p:cNvSpPr/>
            <p:nvPr userDrawn="1"/>
          </p:nvSpPr>
          <p:spPr bwMode="auto">
            <a:xfrm>
              <a:off x="4340225" y="835025"/>
              <a:ext cx="255588" cy="506413"/>
            </a:xfrm>
            <a:custGeom>
              <a:avLst/>
              <a:gdLst>
                <a:gd name="T0" fmla="*/ 53 w 251"/>
                <a:gd name="T1" fmla="*/ 499 h 499"/>
                <a:gd name="T2" fmla="*/ 61 w 251"/>
                <a:gd name="T3" fmla="*/ 479 h 499"/>
                <a:gd name="T4" fmla="*/ 147 w 251"/>
                <a:gd name="T5" fmla="*/ 275 h 499"/>
                <a:gd name="T6" fmla="*/ 251 w 251"/>
                <a:gd name="T7" fmla="*/ 24 h 499"/>
                <a:gd name="T8" fmla="*/ 185 w 251"/>
                <a:gd name="T9" fmla="*/ 0 h 499"/>
                <a:gd name="T10" fmla="*/ 84 w 251"/>
                <a:gd name="T11" fmla="*/ 259 h 499"/>
                <a:gd name="T12" fmla="*/ 0 w 251"/>
                <a:gd name="T13" fmla="*/ 480 h 499"/>
                <a:gd name="T14" fmla="*/ 53 w 251"/>
                <a:gd name="T15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499">
                  <a:moveTo>
                    <a:pt x="53" y="499"/>
                  </a:moveTo>
                  <a:cubicBezTo>
                    <a:pt x="56" y="492"/>
                    <a:pt x="58" y="486"/>
                    <a:pt x="61" y="479"/>
                  </a:cubicBezTo>
                  <a:cubicBezTo>
                    <a:pt x="86" y="421"/>
                    <a:pt x="115" y="351"/>
                    <a:pt x="147" y="275"/>
                  </a:cubicBezTo>
                  <a:cubicBezTo>
                    <a:pt x="180" y="195"/>
                    <a:pt x="216" y="109"/>
                    <a:pt x="251" y="24"/>
                  </a:cubicBezTo>
                  <a:cubicBezTo>
                    <a:pt x="228" y="16"/>
                    <a:pt x="206" y="8"/>
                    <a:pt x="185" y="0"/>
                  </a:cubicBezTo>
                  <a:cubicBezTo>
                    <a:pt x="149" y="92"/>
                    <a:pt x="116" y="177"/>
                    <a:pt x="84" y="259"/>
                  </a:cubicBezTo>
                  <a:cubicBezTo>
                    <a:pt x="54" y="337"/>
                    <a:pt x="26" y="411"/>
                    <a:pt x="0" y="480"/>
                  </a:cubicBezTo>
                  <a:cubicBezTo>
                    <a:pt x="17" y="487"/>
                    <a:pt x="35" y="493"/>
                    <a:pt x="53" y="49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9" name="Freeform 517"/>
            <p:cNvSpPr/>
            <p:nvPr userDrawn="1"/>
          </p:nvSpPr>
          <p:spPr bwMode="auto">
            <a:xfrm>
              <a:off x="4384675" y="855663"/>
              <a:ext cx="280988" cy="508000"/>
            </a:xfrm>
            <a:custGeom>
              <a:avLst/>
              <a:gdLst>
                <a:gd name="T0" fmla="*/ 68 w 277"/>
                <a:gd name="T1" fmla="*/ 501 h 501"/>
                <a:gd name="T2" fmla="*/ 80 w 277"/>
                <a:gd name="T3" fmla="*/ 473 h 501"/>
                <a:gd name="T4" fmla="*/ 169 w 277"/>
                <a:gd name="T5" fmla="*/ 274 h 501"/>
                <a:gd name="T6" fmla="*/ 277 w 277"/>
                <a:gd name="T7" fmla="*/ 30 h 501"/>
                <a:gd name="T8" fmla="*/ 195 w 277"/>
                <a:gd name="T9" fmla="*/ 0 h 501"/>
                <a:gd name="T10" fmla="*/ 138 w 277"/>
                <a:gd name="T11" fmla="*/ 136 h 501"/>
                <a:gd name="T12" fmla="*/ 87 w 277"/>
                <a:gd name="T13" fmla="*/ 259 h 501"/>
                <a:gd name="T14" fmla="*/ 48 w 277"/>
                <a:gd name="T15" fmla="*/ 358 h 501"/>
                <a:gd name="T16" fmla="*/ 12 w 277"/>
                <a:gd name="T17" fmla="*/ 447 h 501"/>
                <a:gd name="T18" fmla="*/ 0 w 277"/>
                <a:gd name="T19" fmla="*/ 476 h 501"/>
                <a:gd name="T20" fmla="*/ 68 w 277"/>
                <a:gd name="T21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501">
                  <a:moveTo>
                    <a:pt x="68" y="501"/>
                  </a:moveTo>
                  <a:cubicBezTo>
                    <a:pt x="72" y="491"/>
                    <a:pt x="76" y="481"/>
                    <a:pt x="80" y="473"/>
                  </a:cubicBezTo>
                  <a:cubicBezTo>
                    <a:pt x="106" y="416"/>
                    <a:pt x="136" y="348"/>
                    <a:pt x="169" y="274"/>
                  </a:cubicBezTo>
                  <a:cubicBezTo>
                    <a:pt x="203" y="197"/>
                    <a:pt x="240" y="113"/>
                    <a:pt x="277" y="30"/>
                  </a:cubicBezTo>
                  <a:cubicBezTo>
                    <a:pt x="249" y="20"/>
                    <a:pt x="222" y="10"/>
                    <a:pt x="195" y="0"/>
                  </a:cubicBezTo>
                  <a:cubicBezTo>
                    <a:pt x="176" y="46"/>
                    <a:pt x="157" y="92"/>
                    <a:pt x="138" y="136"/>
                  </a:cubicBezTo>
                  <a:cubicBezTo>
                    <a:pt x="121" y="178"/>
                    <a:pt x="103" y="220"/>
                    <a:pt x="87" y="259"/>
                  </a:cubicBezTo>
                  <a:cubicBezTo>
                    <a:pt x="74" y="293"/>
                    <a:pt x="60" y="326"/>
                    <a:pt x="48" y="358"/>
                  </a:cubicBezTo>
                  <a:cubicBezTo>
                    <a:pt x="35" y="390"/>
                    <a:pt x="23" y="420"/>
                    <a:pt x="12" y="447"/>
                  </a:cubicBezTo>
                  <a:cubicBezTo>
                    <a:pt x="7" y="457"/>
                    <a:pt x="4" y="467"/>
                    <a:pt x="0" y="476"/>
                  </a:cubicBezTo>
                  <a:cubicBezTo>
                    <a:pt x="22" y="484"/>
                    <a:pt x="45" y="493"/>
                    <a:pt x="68" y="50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0" name="Freeform 518"/>
            <p:cNvSpPr/>
            <p:nvPr userDrawn="1"/>
          </p:nvSpPr>
          <p:spPr bwMode="auto">
            <a:xfrm>
              <a:off x="4446588" y="882650"/>
              <a:ext cx="285750" cy="504825"/>
            </a:xfrm>
            <a:custGeom>
              <a:avLst/>
              <a:gdLst>
                <a:gd name="T0" fmla="*/ 67 w 281"/>
                <a:gd name="T1" fmla="*/ 497 h 497"/>
                <a:gd name="T2" fmla="*/ 165 w 281"/>
                <a:gd name="T3" fmla="*/ 282 h 497"/>
                <a:gd name="T4" fmla="*/ 281 w 281"/>
                <a:gd name="T5" fmla="*/ 28 h 497"/>
                <a:gd name="T6" fmla="*/ 206 w 281"/>
                <a:gd name="T7" fmla="*/ 0 h 497"/>
                <a:gd name="T8" fmla="*/ 72 w 281"/>
                <a:gd name="T9" fmla="*/ 308 h 497"/>
                <a:gd name="T10" fmla="*/ 0 w 281"/>
                <a:gd name="T11" fmla="*/ 472 h 497"/>
                <a:gd name="T12" fmla="*/ 67 w 281"/>
                <a:gd name="T13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497">
                  <a:moveTo>
                    <a:pt x="67" y="497"/>
                  </a:moveTo>
                  <a:cubicBezTo>
                    <a:pt x="93" y="441"/>
                    <a:pt x="128" y="363"/>
                    <a:pt x="165" y="282"/>
                  </a:cubicBezTo>
                  <a:cubicBezTo>
                    <a:pt x="205" y="195"/>
                    <a:pt x="246" y="103"/>
                    <a:pt x="281" y="28"/>
                  </a:cubicBezTo>
                  <a:cubicBezTo>
                    <a:pt x="256" y="18"/>
                    <a:pt x="231" y="9"/>
                    <a:pt x="206" y="0"/>
                  </a:cubicBezTo>
                  <a:cubicBezTo>
                    <a:pt x="149" y="132"/>
                    <a:pt x="106" y="232"/>
                    <a:pt x="72" y="308"/>
                  </a:cubicBezTo>
                  <a:cubicBezTo>
                    <a:pt x="41" y="380"/>
                    <a:pt x="17" y="433"/>
                    <a:pt x="0" y="472"/>
                  </a:cubicBezTo>
                  <a:cubicBezTo>
                    <a:pt x="23" y="480"/>
                    <a:pt x="45" y="488"/>
                    <a:pt x="67" y="497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1" name="Freeform 519"/>
            <p:cNvSpPr/>
            <p:nvPr userDrawn="1"/>
          </p:nvSpPr>
          <p:spPr bwMode="auto">
            <a:xfrm>
              <a:off x="4227513" y="785813"/>
              <a:ext cx="244475" cy="519113"/>
            </a:xfrm>
            <a:custGeom>
              <a:avLst/>
              <a:gdLst>
                <a:gd name="T0" fmla="*/ 66 w 241"/>
                <a:gd name="T1" fmla="*/ 512 h 512"/>
                <a:gd name="T2" fmla="*/ 142 w 241"/>
                <a:gd name="T3" fmla="*/ 303 h 512"/>
                <a:gd name="T4" fmla="*/ 241 w 241"/>
                <a:gd name="T5" fmla="*/ 29 h 512"/>
                <a:gd name="T6" fmla="*/ 168 w 241"/>
                <a:gd name="T7" fmla="*/ 0 h 512"/>
                <a:gd name="T8" fmla="*/ 55 w 241"/>
                <a:gd name="T9" fmla="*/ 331 h 512"/>
                <a:gd name="T10" fmla="*/ 0 w 241"/>
                <a:gd name="T11" fmla="*/ 487 h 512"/>
                <a:gd name="T12" fmla="*/ 66 w 241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512">
                  <a:moveTo>
                    <a:pt x="66" y="512"/>
                  </a:moveTo>
                  <a:cubicBezTo>
                    <a:pt x="84" y="464"/>
                    <a:pt x="112" y="388"/>
                    <a:pt x="142" y="303"/>
                  </a:cubicBezTo>
                  <a:cubicBezTo>
                    <a:pt x="175" y="214"/>
                    <a:pt x="210" y="113"/>
                    <a:pt x="241" y="29"/>
                  </a:cubicBezTo>
                  <a:cubicBezTo>
                    <a:pt x="217" y="19"/>
                    <a:pt x="192" y="10"/>
                    <a:pt x="168" y="0"/>
                  </a:cubicBezTo>
                  <a:cubicBezTo>
                    <a:pt x="117" y="149"/>
                    <a:pt x="82" y="254"/>
                    <a:pt x="55" y="331"/>
                  </a:cubicBezTo>
                  <a:cubicBezTo>
                    <a:pt x="30" y="404"/>
                    <a:pt x="11" y="454"/>
                    <a:pt x="0" y="487"/>
                  </a:cubicBezTo>
                  <a:cubicBezTo>
                    <a:pt x="22" y="496"/>
                    <a:pt x="44" y="504"/>
                    <a:pt x="66" y="51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2" name="Freeform 520"/>
            <p:cNvSpPr/>
            <p:nvPr userDrawn="1"/>
          </p:nvSpPr>
          <p:spPr bwMode="auto">
            <a:xfrm>
              <a:off x="3971925" y="671513"/>
              <a:ext cx="157163" cy="522288"/>
            </a:xfrm>
            <a:custGeom>
              <a:avLst/>
              <a:gdLst>
                <a:gd name="T0" fmla="*/ 28 w 155"/>
                <a:gd name="T1" fmla="*/ 514 h 514"/>
                <a:gd name="T2" fmla="*/ 39 w 155"/>
                <a:gd name="T3" fmla="*/ 471 h 514"/>
                <a:gd name="T4" fmla="*/ 92 w 155"/>
                <a:gd name="T5" fmla="*/ 265 h 514"/>
                <a:gd name="T6" fmla="*/ 155 w 155"/>
                <a:gd name="T7" fmla="*/ 13 h 514"/>
                <a:gd name="T8" fmla="*/ 119 w 155"/>
                <a:gd name="T9" fmla="*/ 0 h 514"/>
                <a:gd name="T10" fmla="*/ 54 w 155"/>
                <a:gd name="T11" fmla="*/ 273 h 514"/>
                <a:gd name="T12" fmla="*/ 0 w 155"/>
                <a:gd name="T13" fmla="*/ 504 h 514"/>
                <a:gd name="T14" fmla="*/ 28 w 15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514">
                  <a:moveTo>
                    <a:pt x="28" y="514"/>
                  </a:moveTo>
                  <a:cubicBezTo>
                    <a:pt x="32" y="501"/>
                    <a:pt x="35" y="485"/>
                    <a:pt x="39" y="471"/>
                  </a:cubicBezTo>
                  <a:cubicBezTo>
                    <a:pt x="54" y="413"/>
                    <a:pt x="72" y="342"/>
                    <a:pt x="92" y="265"/>
                  </a:cubicBezTo>
                  <a:cubicBezTo>
                    <a:pt x="113" y="185"/>
                    <a:pt x="134" y="98"/>
                    <a:pt x="155" y="13"/>
                  </a:cubicBezTo>
                  <a:cubicBezTo>
                    <a:pt x="143" y="9"/>
                    <a:pt x="131" y="4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7" y="431"/>
                    <a:pt x="0" y="504"/>
                  </a:cubicBezTo>
                  <a:cubicBezTo>
                    <a:pt x="9" y="507"/>
                    <a:pt x="19" y="511"/>
                    <a:pt x="28" y="514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3" name="Freeform 521"/>
            <p:cNvSpPr/>
            <p:nvPr userDrawn="1"/>
          </p:nvSpPr>
          <p:spPr bwMode="auto">
            <a:xfrm>
              <a:off x="4051300" y="708025"/>
              <a:ext cx="217488" cy="531813"/>
            </a:xfrm>
            <a:custGeom>
              <a:avLst/>
              <a:gdLst>
                <a:gd name="T0" fmla="*/ 66 w 214"/>
                <a:gd name="T1" fmla="*/ 524 h 524"/>
                <a:gd name="T2" fmla="*/ 85 w 214"/>
                <a:gd name="T3" fmla="*/ 462 h 524"/>
                <a:gd name="T4" fmla="*/ 144 w 214"/>
                <a:gd name="T5" fmla="*/ 268 h 524"/>
                <a:gd name="T6" fmla="*/ 214 w 214"/>
                <a:gd name="T7" fmla="*/ 30 h 524"/>
                <a:gd name="T8" fmla="*/ 134 w 214"/>
                <a:gd name="T9" fmla="*/ 0 h 524"/>
                <a:gd name="T10" fmla="*/ 98 w 214"/>
                <a:gd name="T11" fmla="*/ 129 h 524"/>
                <a:gd name="T12" fmla="*/ 66 w 214"/>
                <a:gd name="T13" fmla="*/ 247 h 524"/>
                <a:gd name="T14" fmla="*/ 41 w 214"/>
                <a:gd name="T15" fmla="*/ 346 h 524"/>
                <a:gd name="T16" fmla="*/ 16 w 214"/>
                <a:gd name="T17" fmla="*/ 437 h 524"/>
                <a:gd name="T18" fmla="*/ 0 w 214"/>
                <a:gd name="T19" fmla="*/ 499 h 524"/>
                <a:gd name="T20" fmla="*/ 66 w 214"/>
                <a:gd name="T2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524">
                  <a:moveTo>
                    <a:pt x="66" y="524"/>
                  </a:moveTo>
                  <a:cubicBezTo>
                    <a:pt x="72" y="504"/>
                    <a:pt x="79" y="482"/>
                    <a:pt x="85" y="462"/>
                  </a:cubicBezTo>
                  <a:cubicBezTo>
                    <a:pt x="102" y="407"/>
                    <a:pt x="122" y="340"/>
                    <a:pt x="144" y="268"/>
                  </a:cubicBezTo>
                  <a:cubicBezTo>
                    <a:pt x="167" y="194"/>
                    <a:pt x="192" y="111"/>
                    <a:pt x="214" y="30"/>
                  </a:cubicBezTo>
                  <a:cubicBezTo>
                    <a:pt x="188" y="20"/>
                    <a:pt x="161" y="10"/>
                    <a:pt x="134" y="0"/>
                  </a:cubicBezTo>
                  <a:cubicBezTo>
                    <a:pt x="122" y="44"/>
                    <a:pt x="110" y="87"/>
                    <a:pt x="98" y="129"/>
                  </a:cubicBezTo>
                  <a:cubicBezTo>
                    <a:pt x="87" y="169"/>
                    <a:pt x="77" y="208"/>
                    <a:pt x="66" y="247"/>
                  </a:cubicBezTo>
                  <a:cubicBezTo>
                    <a:pt x="57" y="280"/>
                    <a:pt x="49" y="315"/>
                    <a:pt x="41" y="346"/>
                  </a:cubicBezTo>
                  <a:cubicBezTo>
                    <a:pt x="33" y="379"/>
                    <a:pt x="24" y="409"/>
                    <a:pt x="16" y="437"/>
                  </a:cubicBezTo>
                  <a:cubicBezTo>
                    <a:pt x="10" y="460"/>
                    <a:pt x="5" y="480"/>
                    <a:pt x="0" y="499"/>
                  </a:cubicBezTo>
                  <a:cubicBezTo>
                    <a:pt x="23" y="507"/>
                    <a:pt x="44" y="516"/>
                    <a:pt x="66" y="52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4" name="Freeform 522"/>
            <p:cNvSpPr/>
            <p:nvPr userDrawn="1"/>
          </p:nvSpPr>
          <p:spPr bwMode="auto">
            <a:xfrm>
              <a:off x="4165600" y="758825"/>
              <a:ext cx="238125" cy="522288"/>
            </a:xfrm>
            <a:custGeom>
              <a:avLst/>
              <a:gdLst>
                <a:gd name="T0" fmla="*/ 64 w 234"/>
                <a:gd name="T1" fmla="*/ 516 h 516"/>
                <a:gd name="T2" fmla="*/ 88 w 234"/>
                <a:gd name="T3" fmla="*/ 449 h 516"/>
                <a:gd name="T4" fmla="*/ 154 w 234"/>
                <a:gd name="T5" fmla="*/ 260 h 516"/>
                <a:gd name="T6" fmla="*/ 234 w 234"/>
                <a:gd name="T7" fmla="*/ 29 h 516"/>
                <a:gd name="T8" fmla="*/ 153 w 234"/>
                <a:gd name="T9" fmla="*/ 0 h 516"/>
                <a:gd name="T10" fmla="*/ 113 w 234"/>
                <a:gd name="T11" fmla="*/ 122 h 516"/>
                <a:gd name="T12" fmla="*/ 78 w 234"/>
                <a:gd name="T13" fmla="*/ 236 h 516"/>
                <a:gd name="T14" fmla="*/ 47 w 234"/>
                <a:gd name="T15" fmla="*/ 335 h 516"/>
                <a:gd name="T16" fmla="*/ 19 w 234"/>
                <a:gd name="T17" fmla="*/ 424 h 516"/>
                <a:gd name="T18" fmla="*/ 0 w 234"/>
                <a:gd name="T19" fmla="*/ 491 h 516"/>
                <a:gd name="T20" fmla="*/ 64 w 234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516">
                  <a:moveTo>
                    <a:pt x="64" y="516"/>
                  </a:moveTo>
                  <a:cubicBezTo>
                    <a:pt x="72" y="495"/>
                    <a:pt x="80" y="472"/>
                    <a:pt x="88" y="449"/>
                  </a:cubicBezTo>
                  <a:cubicBezTo>
                    <a:pt x="107" y="395"/>
                    <a:pt x="130" y="331"/>
                    <a:pt x="154" y="260"/>
                  </a:cubicBezTo>
                  <a:cubicBezTo>
                    <a:pt x="180" y="188"/>
                    <a:pt x="207" y="108"/>
                    <a:pt x="234" y="29"/>
                  </a:cubicBezTo>
                  <a:cubicBezTo>
                    <a:pt x="207" y="19"/>
                    <a:pt x="180" y="9"/>
                    <a:pt x="153" y="0"/>
                  </a:cubicBezTo>
                  <a:cubicBezTo>
                    <a:pt x="139" y="42"/>
                    <a:pt x="126" y="83"/>
                    <a:pt x="113" y="122"/>
                  </a:cubicBezTo>
                  <a:cubicBezTo>
                    <a:pt x="101" y="162"/>
                    <a:pt x="88" y="200"/>
                    <a:pt x="78" y="236"/>
                  </a:cubicBezTo>
                  <a:cubicBezTo>
                    <a:pt x="67" y="270"/>
                    <a:pt x="57" y="303"/>
                    <a:pt x="47" y="335"/>
                  </a:cubicBezTo>
                  <a:cubicBezTo>
                    <a:pt x="37" y="367"/>
                    <a:pt x="28" y="396"/>
                    <a:pt x="19" y="424"/>
                  </a:cubicBezTo>
                  <a:cubicBezTo>
                    <a:pt x="11" y="448"/>
                    <a:pt x="5" y="470"/>
                    <a:pt x="0" y="491"/>
                  </a:cubicBezTo>
                  <a:cubicBezTo>
                    <a:pt x="21" y="499"/>
                    <a:pt x="43" y="508"/>
                    <a:pt x="64" y="51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5" name="Freeform 523"/>
            <p:cNvSpPr/>
            <p:nvPr userDrawn="1"/>
          </p:nvSpPr>
          <p:spPr bwMode="auto">
            <a:xfrm>
              <a:off x="4286250" y="811213"/>
              <a:ext cx="244475" cy="512763"/>
            </a:xfrm>
            <a:custGeom>
              <a:avLst/>
              <a:gdLst>
                <a:gd name="T0" fmla="*/ 54 w 240"/>
                <a:gd name="T1" fmla="*/ 504 h 504"/>
                <a:gd name="T2" fmla="*/ 139 w 240"/>
                <a:gd name="T3" fmla="*/ 283 h 504"/>
                <a:gd name="T4" fmla="*/ 240 w 240"/>
                <a:gd name="T5" fmla="*/ 23 h 504"/>
                <a:gd name="T6" fmla="*/ 176 w 240"/>
                <a:gd name="T7" fmla="*/ 0 h 504"/>
                <a:gd name="T8" fmla="*/ 131 w 240"/>
                <a:gd name="T9" fmla="*/ 120 h 504"/>
                <a:gd name="T10" fmla="*/ 90 w 240"/>
                <a:gd name="T11" fmla="*/ 231 h 504"/>
                <a:gd name="T12" fmla="*/ 55 w 240"/>
                <a:gd name="T13" fmla="*/ 329 h 504"/>
                <a:gd name="T14" fmla="*/ 23 w 240"/>
                <a:gd name="T15" fmla="*/ 416 h 504"/>
                <a:gd name="T16" fmla="*/ 0 w 240"/>
                <a:gd name="T17" fmla="*/ 483 h 504"/>
                <a:gd name="T18" fmla="*/ 54 w 240"/>
                <a:gd name="T1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504">
                  <a:moveTo>
                    <a:pt x="54" y="504"/>
                  </a:moveTo>
                  <a:cubicBezTo>
                    <a:pt x="81" y="434"/>
                    <a:pt x="109" y="360"/>
                    <a:pt x="139" y="283"/>
                  </a:cubicBezTo>
                  <a:cubicBezTo>
                    <a:pt x="171" y="201"/>
                    <a:pt x="204" y="116"/>
                    <a:pt x="240" y="23"/>
                  </a:cubicBezTo>
                  <a:cubicBezTo>
                    <a:pt x="219" y="15"/>
                    <a:pt x="198" y="7"/>
                    <a:pt x="176" y="0"/>
                  </a:cubicBezTo>
                  <a:cubicBezTo>
                    <a:pt x="161" y="41"/>
                    <a:pt x="146" y="81"/>
                    <a:pt x="131" y="120"/>
                  </a:cubicBezTo>
                  <a:cubicBezTo>
                    <a:pt x="116" y="159"/>
                    <a:pt x="103" y="196"/>
                    <a:pt x="90" y="231"/>
                  </a:cubicBezTo>
                  <a:cubicBezTo>
                    <a:pt x="78" y="264"/>
                    <a:pt x="67" y="297"/>
                    <a:pt x="55" y="329"/>
                  </a:cubicBezTo>
                  <a:cubicBezTo>
                    <a:pt x="45" y="359"/>
                    <a:pt x="33" y="389"/>
                    <a:pt x="23" y="416"/>
                  </a:cubicBezTo>
                  <a:cubicBezTo>
                    <a:pt x="14" y="440"/>
                    <a:pt x="7" y="462"/>
                    <a:pt x="0" y="483"/>
                  </a:cubicBezTo>
                  <a:cubicBezTo>
                    <a:pt x="18" y="490"/>
                    <a:pt x="36" y="497"/>
                    <a:pt x="54" y="50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6" name="Freeform 524"/>
            <p:cNvSpPr/>
            <p:nvPr userDrawn="1"/>
          </p:nvSpPr>
          <p:spPr bwMode="auto">
            <a:xfrm>
              <a:off x="3994150" y="682625"/>
              <a:ext cx="201613" cy="533400"/>
            </a:xfrm>
            <a:custGeom>
              <a:avLst/>
              <a:gdLst>
                <a:gd name="T0" fmla="*/ 66 w 198"/>
                <a:gd name="T1" fmla="*/ 527 h 527"/>
                <a:gd name="T2" fmla="*/ 123 w 198"/>
                <a:gd name="T3" fmla="*/ 314 h 527"/>
                <a:gd name="T4" fmla="*/ 198 w 198"/>
                <a:gd name="T5" fmla="*/ 29 h 527"/>
                <a:gd name="T6" fmla="*/ 125 w 198"/>
                <a:gd name="T7" fmla="*/ 0 h 527"/>
                <a:gd name="T8" fmla="*/ 41 w 198"/>
                <a:gd name="T9" fmla="*/ 341 h 527"/>
                <a:gd name="T10" fmla="*/ 0 w 198"/>
                <a:gd name="T11" fmla="*/ 502 h 527"/>
                <a:gd name="T12" fmla="*/ 66 w 198"/>
                <a:gd name="T13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527">
                  <a:moveTo>
                    <a:pt x="66" y="527"/>
                  </a:moveTo>
                  <a:cubicBezTo>
                    <a:pt x="80" y="479"/>
                    <a:pt x="101" y="401"/>
                    <a:pt x="123" y="314"/>
                  </a:cubicBezTo>
                  <a:cubicBezTo>
                    <a:pt x="148" y="220"/>
                    <a:pt x="175" y="117"/>
                    <a:pt x="198" y="29"/>
                  </a:cubicBezTo>
                  <a:cubicBezTo>
                    <a:pt x="174" y="19"/>
                    <a:pt x="149" y="10"/>
                    <a:pt x="125" y="0"/>
                  </a:cubicBezTo>
                  <a:cubicBezTo>
                    <a:pt x="88" y="154"/>
                    <a:pt x="60" y="262"/>
                    <a:pt x="41" y="341"/>
                  </a:cubicBezTo>
                  <a:cubicBezTo>
                    <a:pt x="21" y="417"/>
                    <a:pt x="8" y="468"/>
                    <a:pt x="0" y="502"/>
                  </a:cubicBezTo>
                  <a:cubicBezTo>
                    <a:pt x="22" y="510"/>
                    <a:pt x="44" y="519"/>
                    <a:pt x="66" y="52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7" name="Freeform 525"/>
            <p:cNvSpPr/>
            <p:nvPr userDrawn="1"/>
          </p:nvSpPr>
          <p:spPr bwMode="auto">
            <a:xfrm>
              <a:off x="4111625" y="735013"/>
              <a:ext cx="223838" cy="527050"/>
            </a:xfrm>
            <a:custGeom>
              <a:avLst/>
              <a:gdLst>
                <a:gd name="T0" fmla="*/ 67 w 221"/>
                <a:gd name="T1" fmla="*/ 519 h 519"/>
                <a:gd name="T2" fmla="*/ 134 w 221"/>
                <a:gd name="T3" fmla="*/ 309 h 519"/>
                <a:gd name="T4" fmla="*/ 221 w 221"/>
                <a:gd name="T5" fmla="*/ 27 h 519"/>
                <a:gd name="T6" fmla="*/ 147 w 221"/>
                <a:gd name="T7" fmla="*/ 0 h 519"/>
                <a:gd name="T8" fmla="*/ 48 w 221"/>
                <a:gd name="T9" fmla="*/ 336 h 519"/>
                <a:gd name="T10" fmla="*/ 0 w 221"/>
                <a:gd name="T11" fmla="*/ 495 h 519"/>
                <a:gd name="T12" fmla="*/ 67 w 221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519">
                  <a:moveTo>
                    <a:pt x="67" y="519"/>
                  </a:moveTo>
                  <a:cubicBezTo>
                    <a:pt x="83" y="471"/>
                    <a:pt x="107" y="394"/>
                    <a:pt x="134" y="309"/>
                  </a:cubicBezTo>
                  <a:cubicBezTo>
                    <a:pt x="162" y="218"/>
                    <a:pt x="193" y="115"/>
                    <a:pt x="221" y="27"/>
                  </a:cubicBezTo>
                  <a:cubicBezTo>
                    <a:pt x="196" y="18"/>
                    <a:pt x="172" y="9"/>
                    <a:pt x="147" y="0"/>
                  </a:cubicBezTo>
                  <a:cubicBezTo>
                    <a:pt x="103" y="152"/>
                    <a:pt x="72" y="258"/>
                    <a:pt x="48" y="336"/>
                  </a:cubicBezTo>
                  <a:cubicBezTo>
                    <a:pt x="26" y="410"/>
                    <a:pt x="11" y="460"/>
                    <a:pt x="0" y="495"/>
                  </a:cubicBezTo>
                  <a:cubicBezTo>
                    <a:pt x="23" y="503"/>
                    <a:pt x="45" y="511"/>
                    <a:pt x="67" y="5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8" name="Freeform 526"/>
            <p:cNvSpPr/>
            <p:nvPr userDrawn="1"/>
          </p:nvSpPr>
          <p:spPr bwMode="auto">
            <a:xfrm>
              <a:off x="3971925" y="671513"/>
              <a:ext cx="762000" cy="714375"/>
            </a:xfrm>
            <a:custGeom>
              <a:avLst/>
              <a:gdLst>
                <a:gd name="T0" fmla="*/ 0 w 751"/>
                <a:gd name="T1" fmla="*/ 504 h 704"/>
                <a:gd name="T2" fmla="*/ 266 w 751"/>
                <a:gd name="T3" fmla="*/ 605 h 704"/>
                <a:gd name="T4" fmla="*/ 534 w 751"/>
                <a:gd name="T5" fmla="*/ 704 h 704"/>
                <a:gd name="T6" fmla="*/ 633 w 751"/>
                <a:gd name="T7" fmla="*/ 490 h 704"/>
                <a:gd name="T8" fmla="*/ 751 w 751"/>
                <a:gd name="T9" fmla="*/ 236 h 704"/>
                <a:gd name="T10" fmla="*/ 435 w 751"/>
                <a:gd name="T11" fmla="*/ 118 h 704"/>
                <a:gd name="T12" fmla="*/ 119 w 751"/>
                <a:gd name="T13" fmla="*/ 0 h 704"/>
                <a:gd name="T14" fmla="*/ 54 w 751"/>
                <a:gd name="T15" fmla="*/ 273 h 704"/>
                <a:gd name="T16" fmla="*/ 0 w 751"/>
                <a:gd name="T17" fmla="*/ 5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1" h="704">
                  <a:moveTo>
                    <a:pt x="0" y="504"/>
                  </a:moveTo>
                  <a:cubicBezTo>
                    <a:pt x="88" y="538"/>
                    <a:pt x="178" y="571"/>
                    <a:pt x="266" y="605"/>
                  </a:cubicBezTo>
                  <a:cubicBezTo>
                    <a:pt x="356" y="638"/>
                    <a:pt x="444" y="671"/>
                    <a:pt x="534" y="704"/>
                  </a:cubicBezTo>
                  <a:cubicBezTo>
                    <a:pt x="565" y="638"/>
                    <a:pt x="598" y="566"/>
                    <a:pt x="633" y="490"/>
                  </a:cubicBezTo>
                  <a:cubicBezTo>
                    <a:pt x="670" y="410"/>
                    <a:pt x="709" y="326"/>
                    <a:pt x="751" y="236"/>
                  </a:cubicBezTo>
                  <a:cubicBezTo>
                    <a:pt x="645" y="197"/>
                    <a:pt x="540" y="158"/>
                    <a:pt x="435" y="118"/>
                  </a:cubicBezTo>
                  <a:cubicBezTo>
                    <a:pt x="330" y="79"/>
                    <a:pt x="224" y="40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6" y="431"/>
                    <a:pt x="0" y="504"/>
                  </a:cubicBezTo>
                  <a:close/>
                </a:path>
              </a:pathLst>
            </a:custGeom>
            <a:noFill/>
            <a:ln w="7" cap="rnd">
              <a:solidFill>
                <a:srgbClr val="EC008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9" name="Freeform 527"/>
            <p:cNvSpPr/>
            <p:nvPr userDrawn="1"/>
          </p:nvSpPr>
          <p:spPr bwMode="auto">
            <a:xfrm>
              <a:off x="4073525" y="725488"/>
              <a:ext cx="633413" cy="271463"/>
            </a:xfrm>
            <a:custGeom>
              <a:avLst/>
              <a:gdLst>
                <a:gd name="T0" fmla="*/ 0 w 624"/>
                <a:gd name="T1" fmla="*/ 39 h 268"/>
                <a:gd name="T2" fmla="*/ 304 w 624"/>
                <a:gd name="T3" fmla="*/ 154 h 268"/>
                <a:gd name="T4" fmla="*/ 607 w 624"/>
                <a:gd name="T5" fmla="*/ 268 h 268"/>
                <a:gd name="T6" fmla="*/ 624 w 624"/>
                <a:gd name="T7" fmla="*/ 230 h 268"/>
                <a:gd name="T8" fmla="*/ 317 w 624"/>
                <a:gd name="T9" fmla="*/ 115 h 268"/>
                <a:gd name="T10" fmla="*/ 9 w 624"/>
                <a:gd name="T11" fmla="*/ 0 h 268"/>
                <a:gd name="T12" fmla="*/ 0 w 624"/>
                <a:gd name="T13" fmla="*/ 3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268">
                  <a:moveTo>
                    <a:pt x="0" y="39"/>
                  </a:moveTo>
                  <a:cubicBezTo>
                    <a:pt x="101" y="79"/>
                    <a:pt x="203" y="117"/>
                    <a:pt x="304" y="154"/>
                  </a:cubicBezTo>
                  <a:cubicBezTo>
                    <a:pt x="405" y="192"/>
                    <a:pt x="506" y="230"/>
                    <a:pt x="607" y="268"/>
                  </a:cubicBezTo>
                  <a:cubicBezTo>
                    <a:pt x="613" y="255"/>
                    <a:pt x="619" y="242"/>
                    <a:pt x="624" y="230"/>
                  </a:cubicBezTo>
                  <a:cubicBezTo>
                    <a:pt x="522" y="192"/>
                    <a:pt x="420" y="154"/>
                    <a:pt x="317" y="115"/>
                  </a:cubicBezTo>
                  <a:cubicBezTo>
                    <a:pt x="215" y="76"/>
                    <a:pt x="112" y="39"/>
                    <a:pt x="9" y="0"/>
                  </a:cubicBezTo>
                  <a:cubicBezTo>
                    <a:pt x="6" y="13"/>
                    <a:pt x="3" y="27"/>
                    <a:pt x="0" y="39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0" name="Freeform 528"/>
            <p:cNvSpPr/>
            <p:nvPr userDrawn="1"/>
          </p:nvSpPr>
          <p:spPr bwMode="auto">
            <a:xfrm>
              <a:off x="4049713" y="831850"/>
              <a:ext cx="612775" cy="261938"/>
            </a:xfrm>
            <a:custGeom>
              <a:avLst/>
              <a:gdLst>
                <a:gd name="T0" fmla="*/ 0 w 604"/>
                <a:gd name="T1" fmla="*/ 37 h 258"/>
                <a:gd name="T2" fmla="*/ 294 w 604"/>
                <a:gd name="T3" fmla="*/ 148 h 258"/>
                <a:gd name="T4" fmla="*/ 587 w 604"/>
                <a:gd name="T5" fmla="*/ 258 h 258"/>
                <a:gd name="T6" fmla="*/ 604 w 604"/>
                <a:gd name="T7" fmla="*/ 222 h 258"/>
                <a:gd name="T8" fmla="*/ 306 w 604"/>
                <a:gd name="T9" fmla="*/ 111 h 258"/>
                <a:gd name="T10" fmla="*/ 9 w 604"/>
                <a:gd name="T11" fmla="*/ 0 h 258"/>
                <a:gd name="T12" fmla="*/ 0 w 604"/>
                <a:gd name="T13" fmla="*/ 3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58">
                  <a:moveTo>
                    <a:pt x="0" y="37"/>
                  </a:moveTo>
                  <a:cubicBezTo>
                    <a:pt x="98" y="74"/>
                    <a:pt x="196" y="111"/>
                    <a:pt x="294" y="148"/>
                  </a:cubicBezTo>
                  <a:cubicBezTo>
                    <a:pt x="392" y="184"/>
                    <a:pt x="489" y="221"/>
                    <a:pt x="587" y="258"/>
                  </a:cubicBezTo>
                  <a:cubicBezTo>
                    <a:pt x="593" y="245"/>
                    <a:pt x="598" y="234"/>
                    <a:pt x="604" y="222"/>
                  </a:cubicBezTo>
                  <a:cubicBezTo>
                    <a:pt x="504" y="185"/>
                    <a:pt x="405" y="149"/>
                    <a:pt x="306" y="111"/>
                  </a:cubicBezTo>
                  <a:cubicBezTo>
                    <a:pt x="207" y="74"/>
                    <a:pt x="108" y="36"/>
                    <a:pt x="9" y="0"/>
                  </a:cubicBezTo>
                  <a:cubicBezTo>
                    <a:pt x="6" y="12"/>
                    <a:pt x="3" y="25"/>
                    <a:pt x="0" y="37"/>
                  </a:cubicBez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1" name="Freeform 529"/>
            <p:cNvSpPr/>
            <p:nvPr userDrawn="1"/>
          </p:nvSpPr>
          <p:spPr bwMode="auto">
            <a:xfrm>
              <a:off x="4025900" y="930275"/>
              <a:ext cx="592138" cy="252413"/>
            </a:xfrm>
            <a:custGeom>
              <a:avLst/>
              <a:gdLst>
                <a:gd name="T0" fmla="*/ 0 w 584"/>
                <a:gd name="T1" fmla="*/ 35 h 249"/>
                <a:gd name="T2" fmla="*/ 285 w 584"/>
                <a:gd name="T3" fmla="*/ 142 h 249"/>
                <a:gd name="T4" fmla="*/ 569 w 584"/>
                <a:gd name="T5" fmla="*/ 249 h 249"/>
                <a:gd name="T6" fmla="*/ 584 w 584"/>
                <a:gd name="T7" fmla="*/ 216 h 249"/>
                <a:gd name="T8" fmla="*/ 297 w 584"/>
                <a:gd name="T9" fmla="*/ 107 h 249"/>
                <a:gd name="T10" fmla="*/ 9 w 584"/>
                <a:gd name="T11" fmla="*/ 0 h 249"/>
                <a:gd name="T12" fmla="*/ 0 w 584"/>
                <a:gd name="T13" fmla="*/ 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249">
                  <a:moveTo>
                    <a:pt x="0" y="35"/>
                  </a:moveTo>
                  <a:cubicBezTo>
                    <a:pt x="95" y="71"/>
                    <a:pt x="190" y="106"/>
                    <a:pt x="285" y="142"/>
                  </a:cubicBezTo>
                  <a:cubicBezTo>
                    <a:pt x="379" y="178"/>
                    <a:pt x="475" y="212"/>
                    <a:pt x="569" y="249"/>
                  </a:cubicBezTo>
                  <a:cubicBezTo>
                    <a:pt x="574" y="238"/>
                    <a:pt x="579" y="227"/>
                    <a:pt x="584" y="216"/>
                  </a:cubicBezTo>
                  <a:cubicBezTo>
                    <a:pt x="488" y="180"/>
                    <a:pt x="393" y="143"/>
                    <a:pt x="297" y="107"/>
                  </a:cubicBezTo>
                  <a:cubicBezTo>
                    <a:pt x="200" y="72"/>
                    <a:pt x="105" y="36"/>
                    <a:pt x="9" y="0"/>
                  </a:cubicBezTo>
                  <a:cubicBezTo>
                    <a:pt x="6" y="11"/>
                    <a:pt x="3" y="23"/>
                    <a:pt x="0" y="3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2" name="Freeform 530"/>
            <p:cNvSpPr/>
            <p:nvPr userDrawn="1"/>
          </p:nvSpPr>
          <p:spPr bwMode="auto">
            <a:xfrm>
              <a:off x="4003675" y="1023938"/>
              <a:ext cx="574675" cy="242888"/>
            </a:xfrm>
            <a:custGeom>
              <a:avLst/>
              <a:gdLst>
                <a:gd name="T0" fmla="*/ 0 w 567"/>
                <a:gd name="T1" fmla="*/ 33 h 240"/>
                <a:gd name="T2" fmla="*/ 277 w 567"/>
                <a:gd name="T3" fmla="*/ 137 h 240"/>
                <a:gd name="T4" fmla="*/ 552 w 567"/>
                <a:gd name="T5" fmla="*/ 240 h 240"/>
                <a:gd name="T6" fmla="*/ 567 w 567"/>
                <a:gd name="T7" fmla="*/ 209 h 240"/>
                <a:gd name="T8" fmla="*/ 288 w 567"/>
                <a:gd name="T9" fmla="*/ 105 h 240"/>
                <a:gd name="T10" fmla="*/ 9 w 567"/>
                <a:gd name="T11" fmla="*/ 0 h 240"/>
                <a:gd name="T12" fmla="*/ 0 w 567"/>
                <a:gd name="T13" fmla="*/ 3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40">
                  <a:moveTo>
                    <a:pt x="0" y="33"/>
                  </a:moveTo>
                  <a:cubicBezTo>
                    <a:pt x="93" y="68"/>
                    <a:pt x="185" y="103"/>
                    <a:pt x="277" y="137"/>
                  </a:cubicBezTo>
                  <a:cubicBezTo>
                    <a:pt x="369" y="171"/>
                    <a:pt x="460" y="206"/>
                    <a:pt x="552" y="240"/>
                  </a:cubicBezTo>
                  <a:cubicBezTo>
                    <a:pt x="557" y="230"/>
                    <a:pt x="562" y="220"/>
                    <a:pt x="567" y="209"/>
                  </a:cubicBezTo>
                  <a:cubicBezTo>
                    <a:pt x="473" y="174"/>
                    <a:pt x="381" y="140"/>
                    <a:pt x="288" y="105"/>
                  </a:cubicBezTo>
                  <a:cubicBezTo>
                    <a:pt x="195" y="70"/>
                    <a:pt x="102" y="34"/>
                    <a:pt x="9" y="0"/>
                  </a:cubicBezTo>
                  <a:cubicBezTo>
                    <a:pt x="6" y="11"/>
                    <a:pt x="3" y="22"/>
                    <a:pt x="0" y="33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3" name="Freeform 531"/>
            <p:cNvSpPr/>
            <p:nvPr userDrawn="1"/>
          </p:nvSpPr>
          <p:spPr bwMode="auto">
            <a:xfrm>
              <a:off x="3983038" y="1112838"/>
              <a:ext cx="557213" cy="234950"/>
            </a:xfrm>
            <a:custGeom>
              <a:avLst/>
              <a:gdLst>
                <a:gd name="T0" fmla="*/ 0 w 549"/>
                <a:gd name="T1" fmla="*/ 31 h 232"/>
                <a:gd name="T2" fmla="*/ 269 w 549"/>
                <a:gd name="T3" fmla="*/ 132 h 232"/>
                <a:gd name="T4" fmla="*/ 536 w 549"/>
                <a:gd name="T5" fmla="*/ 232 h 232"/>
                <a:gd name="T6" fmla="*/ 549 w 549"/>
                <a:gd name="T7" fmla="*/ 203 h 232"/>
                <a:gd name="T8" fmla="*/ 279 w 549"/>
                <a:gd name="T9" fmla="*/ 101 h 232"/>
                <a:gd name="T10" fmla="*/ 8 w 549"/>
                <a:gd name="T11" fmla="*/ 0 h 232"/>
                <a:gd name="T12" fmla="*/ 0 w 549"/>
                <a:gd name="T13" fmla="*/ 3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232">
                  <a:moveTo>
                    <a:pt x="0" y="31"/>
                  </a:moveTo>
                  <a:cubicBezTo>
                    <a:pt x="90" y="65"/>
                    <a:pt x="179" y="98"/>
                    <a:pt x="269" y="132"/>
                  </a:cubicBezTo>
                  <a:cubicBezTo>
                    <a:pt x="358" y="165"/>
                    <a:pt x="446" y="198"/>
                    <a:pt x="536" y="232"/>
                  </a:cubicBezTo>
                  <a:cubicBezTo>
                    <a:pt x="540" y="223"/>
                    <a:pt x="545" y="213"/>
                    <a:pt x="549" y="203"/>
                  </a:cubicBezTo>
                  <a:cubicBezTo>
                    <a:pt x="459" y="169"/>
                    <a:pt x="369" y="136"/>
                    <a:pt x="279" y="101"/>
                  </a:cubicBezTo>
                  <a:cubicBezTo>
                    <a:pt x="189" y="68"/>
                    <a:pt x="98" y="33"/>
                    <a:pt x="8" y="0"/>
                  </a:cubicBezTo>
                  <a:cubicBezTo>
                    <a:pt x="5" y="10"/>
                    <a:pt x="3" y="21"/>
                    <a:pt x="0" y="31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74" name="Freeform 372"/>
          <p:cNvSpPr/>
          <p:nvPr/>
        </p:nvSpPr>
        <p:spPr bwMode="auto">
          <a:xfrm>
            <a:off x="2664529" y="4546797"/>
            <a:ext cx="768350" cy="490537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75" name="组合 474"/>
          <p:cNvGrpSpPr/>
          <p:nvPr/>
        </p:nvGrpSpPr>
        <p:grpSpPr>
          <a:xfrm rot="20216011">
            <a:off x="1585069" y="4251645"/>
            <a:ext cx="813070" cy="741401"/>
            <a:chOff x="2781300" y="2681288"/>
            <a:chExt cx="1044575" cy="952500"/>
          </a:xfrm>
        </p:grpSpPr>
        <p:sp>
          <p:nvSpPr>
            <p:cNvPr id="476" name="Freeform 37"/>
            <p:cNvSpPr/>
            <p:nvPr userDrawn="1"/>
          </p:nvSpPr>
          <p:spPr bwMode="auto">
            <a:xfrm>
              <a:off x="2940050" y="3081338"/>
              <a:ext cx="454025" cy="441325"/>
            </a:xfrm>
            <a:custGeom>
              <a:avLst/>
              <a:gdLst>
                <a:gd name="T0" fmla="*/ 20 w 448"/>
                <a:gd name="T1" fmla="*/ 126 h 435"/>
                <a:gd name="T2" fmla="*/ 11 w 448"/>
                <a:gd name="T3" fmla="*/ 139 h 435"/>
                <a:gd name="T4" fmla="*/ 177 w 448"/>
                <a:gd name="T5" fmla="*/ 62 h 435"/>
                <a:gd name="T6" fmla="*/ 293 w 448"/>
                <a:gd name="T7" fmla="*/ 17 h 435"/>
                <a:gd name="T8" fmla="*/ 356 w 448"/>
                <a:gd name="T9" fmla="*/ 64 h 435"/>
                <a:gd name="T10" fmla="*/ 414 w 448"/>
                <a:gd name="T11" fmla="*/ 191 h 435"/>
                <a:gd name="T12" fmla="*/ 446 w 448"/>
                <a:gd name="T13" fmla="*/ 326 h 435"/>
                <a:gd name="T14" fmla="*/ 359 w 448"/>
                <a:gd name="T15" fmla="*/ 365 h 435"/>
                <a:gd name="T16" fmla="*/ 230 w 448"/>
                <a:gd name="T17" fmla="*/ 400 h 435"/>
                <a:gd name="T18" fmla="*/ 109 w 448"/>
                <a:gd name="T19" fmla="*/ 435 h 435"/>
                <a:gd name="T20" fmla="*/ 36 w 448"/>
                <a:gd name="T21" fmla="*/ 290 h 435"/>
                <a:gd name="T22" fmla="*/ 12 w 448"/>
                <a:gd name="T23" fmla="*/ 212 h 435"/>
                <a:gd name="T24" fmla="*/ 8 w 448"/>
                <a:gd name="T25" fmla="*/ 141 h 435"/>
                <a:gd name="T26" fmla="*/ 20 w 448"/>
                <a:gd name="T27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35">
                  <a:moveTo>
                    <a:pt x="20" y="126"/>
                  </a:moveTo>
                  <a:cubicBezTo>
                    <a:pt x="16" y="130"/>
                    <a:pt x="14" y="134"/>
                    <a:pt x="11" y="139"/>
                  </a:cubicBezTo>
                  <a:cubicBezTo>
                    <a:pt x="64" y="115"/>
                    <a:pt x="119" y="89"/>
                    <a:pt x="177" y="62"/>
                  </a:cubicBezTo>
                  <a:cubicBezTo>
                    <a:pt x="215" y="44"/>
                    <a:pt x="254" y="35"/>
                    <a:pt x="293" y="17"/>
                  </a:cubicBezTo>
                  <a:cubicBezTo>
                    <a:pt x="330" y="0"/>
                    <a:pt x="344" y="36"/>
                    <a:pt x="356" y="64"/>
                  </a:cubicBezTo>
                  <a:cubicBezTo>
                    <a:pt x="372" y="101"/>
                    <a:pt x="396" y="146"/>
                    <a:pt x="414" y="191"/>
                  </a:cubicBezTo>
                  <a:cubicBezTo>
                    <a:pt x="433" y="237"/>
                    <a:pt x="448" y="284"/>
                    <a:pt x="446" y="326"/>
                  </a:cubicBezTo>
                  <a:cubicBezTo>
                    <a:pt x="414" y="354"/>
                    <a:pt x="398" y="354"/>
                    <a:pt x="359" y="365"/>
                  </a:cubicBezTo>
                  <a:cubicBezTo>
                    <a:pt x="314" y="379"/>
                    <a:pt x="269" y="385"/>
                    <a:pt x="230" y="400"/>
                  </a:cubicBezTo>
                  <a:cubicBezTo>
                    <a:pt x="190" y="414"/>
                    <a:pt x="148" y="429"/>
                    <a:pt x="109" y="435"/>
                  </a:cubicBezTo>
                  <a:cubicBezTo>
                    <a:pt x="79" y="391"/>
                    <a:pt x="53" y="340"/>
                    <a:pt x="36" y="290"/>
                  </a:cubicBezTo>
                  <a:cubicBezTo>
                    <a:pt x="27" y="265"/>
                    <a:pt x="24" y="235"/>
                    <a:pt x="12" y="212"/>
                  </a:cubicBezTo>
                  <a:cubicBezTo>
                    <a:pt x="0" y="191"/>
                    <a:pt x="11" y="164"/>
                    <a:pt x="8" y="141"/>
                  </a:cubicBezTo>
                  <a:cubicBezTo>
                    <a:pt x="14" y="134"/>
                    <a:pt x="15" y="130"/>
                    <a:pt x="20" y="12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7" name="Freeform 38"/>
            <p:cNvSpPr/>
            <p:nvPr userDrawn="1"/>
          </p:nvSpPr>
          <p:spPr bwMode="auto">
            <a:xfrm>
              <a:off x="3097213" y="3227388"/>
              <a:ext cx="123825" cy="128588"/>
            </a:xfrm>
            <a:custGeom>
              <a:avLst/>
              <a:gdLst>
                <a:gd name="T0" fmla="*/ 6 w 122"/>
                <a:gd name="T1" fmla="*/ 30 h 126"/>
                <a:gd name="T2" fmla="*/ 4 w 122"/>
                <a:gd name="T3" fmla="*/ 34 h 126"/>
                <a:gd name="T4" fmla="*/ 52 w 122"/>
                <a:gd name="T5" fmla="*/ 14 h 126"/>
                <a:gd name="T6" fmla="*/ 81 w 122"/>
                <a:gd name="T7" fmla="*/ 4 h 126"/>
                <a:gd name="T8" fmla="*/ 97 w 122"/>
                <a:gd name="T9" fmla="*/ 18 h 126"/>
                <a:gd name="T10" fmla="*/ 122 w 122"/>
                <a:gd name="T11" fmla="*/ 91 h 126"/>
                <a:gd name="T12" fmla="*/ 101 w 122"/>
                <a:gd name="T13" fmla="*/ 102 h 126"/>
                <a:gd name="T14" fmla="*/ 68 w 122"/>
                <a:gd name="T15" fmla="*/ 113 h 126"/>
                <a:gd name="T16" fmla="*/ 35 w 122"/>
                <a:gd name="T17" fmla="*/ 126 h 126"/>
                <a:gd name="T18" fmla="*/ 12 w 122"/>
                <a:gd name="T19" fmla="*/ 81 h 126"/>
                <a:gd name="T20" fmla="*/ 4 w 122"/>
                <a:gd name="T21" fmla="*/ 56 h 126"/>
                <a:gd name="T22" fmla="*/ 2 w 122"/>
                <a:gd name="T23" fmla="*/ 34 h 126"/>
                <a:gd name="T24" fmla="*/ 6 w 122"/>
                <a:gd name="T25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6">
                  <a:moveTo>
                    <a:pt x="6" y="30"/>
                  </a:moveTo>
                  <a:cubicBezTo>
                    <a:pt x="6" y="31"/>
                    <a:pt x="4" y="33"/>
                    <a:pt x="4" y="34"/>
                  </a:cubicBezTo>
                  <a:cubicBezTo>
                    <a:pt x="20" y="27"/>
                    <a:pt x="36" y="21"/>
                    <a:pt x="52" y="14"/>
                  </a:cubicBezTo>
                  <a:cubicBezTo>
                    <a:pt x="62" y="10"/>
                    <a:pt x="71" y="9"/>
                    <a:pt x="81" y="4"/>
                  </a:cubicBezTo>
                  <a:cubicBezTo>
                    <a:pt x="90" y="0"/>
                    <a:pt x="94" y="10"/>
                    <a:pt x="97" y="18"/>
                  </a:cubicBezTo>
                  <a:cubicBezTo>
                    <a:pt x="106" y="39"/>
                    <a:pt x="122" y="67"/>
                    <a:pt x="122" y="91"/>
                  </a:cubicBezTo>
                  <a:cubicBezTo>
                    <a:pt x="115" y="99"/>
                    <a:pt x="111" y="99"/>
                    <a:pt x="101" y="102"/>
                  </a:cubicBezTo>
                  <a:cubicBezTo>
                    <a:pt x="90" y="107"/>
                    <a:pt x="79" y="109"/>
                    <a:pt x="68" y="113"/>
                  </a:cubicBezTo>
                  <a:cubicBezTo>
                    <a:pt x="57" y="118"/>
                    <a:pt x="46" y="124"/>
                    <a:pt x="35" y="126"/>
                  </a:cubicBezTo>
                  <a:cubicBezTo>
                    <a:pt x="25" y="112"/>
                    <a:pt x="17" y="97"/>
                    <a:pt x="12" y="81"/>
                  </a:cubicBezTo>
                  <a:cubicBezTo>
                    <a:pt x="9" y="72"/>
                    <a:pt x="8" y="64"/>
                    <a:pt x="4" y="56"/>
                  </a:cubicBezTo>
                  <a:cubicBezTo>
                    <a:pt x="0" y="49"/>
                    <a:pt x="3" y="41"/>
                    <a:pt x="2" y="34"/>
                  </a:cubicBezTo>
                  <a:cubicBezTo>
                    <a:pt x="4" y="33"/>
                    <a:pt x="5" y="31"/>
                    <a:pt x="6" y="3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8" name="Freeform 39"/>
            <p:cNvSpPr/>
            <p:nvPr userDrawn="1"/>
          </p:nvSpPr>
          <p:spPr bwMode="auto">
            <a:xfrm>
              <a:off x="2781300" y="3154363"/>
              <a:ext cx="76200" cy="92075"/>
            </a:xfrm>
            <a:custGeom>
              <a:avLst/>
              <a:gdLst>
                <a:gd name="T0" fmla="*/ 52 w 75"/>
                <a:gd name="T1" fmla="*/ 0 h 90"/>
                <a:gd name="T2" fmla="*/ 56 w 75"/>
                <a:gd name="T3" fmla="*/ 7 h 90"/>
                <a:gd name="T4" fmla="*/ 75 w 75"/>
                <a:gd name="T5" fmla="*/ 60 h 90"/>
                <a:gd name="T6" fmla="*/ 59 w 75"/>
                <a:gd name="T7" fmla="*/ 70 h 90"/>
                <a:gd name="T8" fmla="*/ 36 w 75"/>
                <a:gd name="T9" fmla="*/ 81 h 90"/>
                <a:gd name="T10" fmla="*/ 21 w 75"/>
                <a:gd name="T11" fmla="*/ 90 h 90"/>
                <a:gd name="T12" fmla="*/ 0 w 75"/>
                <a:gd name="T13" fmla="*/ 29 h 90"/>
                <a:gd name="T14" fmla="*/ 52 w 75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0">
                  <a:moveTo>
                    <a:pt x="52" y="0"/>
                  </a:moveTo>
                  <a:cubicBezTo>
                    <a:pt x="55" y="2"/>
                    <a:pt x="56" y="5"/>
                    <a:pt x="56" y="7"/>
                  </a:cubicBezTo>
                  <a:cubicBezTo>
                    <a:pt x="63" y="23"/>
                    <a:pt x="74" y="43"/>
                    <a:pt x="75" y="60"/>
                  </a:cubicBezTo>
                  <a:cubicBezTo>
                    <a:pt x="69" y="67"/>
                    <a:pt x="66" y="67"/>
                    <a:pt x="59" y="70"/>
                  </a:cubicBezTo>
                  <a:cubicBezTo>
                    <a:pt x="52" y="75"/>
                    <a:pt x="43" y="77"/>
                    <a:pt x="36" y="81"/>
                  </a:cubicBezTo>
                  <a:cubicBezTo>
                    <a:pt x="31" y="84"/>
                    <a:pt x="26" y="87"/>
                    <a:pt x="21" y="90"/>
                  </a:cubicBezTo>
                  <a:cubicBezTo>
                    <a:pt x="13" y="69"/>
                    <a:pt x="6" y="49"/>
                    <a:pt x="0" y="29"/>
                  </a:cubicBezTo>
                  <a:cubicBezTo>
                    <a:pt x="16" y="19"/>
                    <a:pt x="34" y="10"/>
                    <a:pt x="52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9" name="Freeform 40"/>
            <p:cNvSpPr/>
            <p:nvPr userDrawn="1"/>
          </p:nvSpPr>
          <p:spPr bwMode="auto">
            <a:xfrm>
              <a:off x="2827338" y="3119438"/>
              <a:ext cx="95250" cy="100013"/>
            </a:xfrm>
            <a:custGeom>
              <a:avLst/>
              <a:gdLst>
                <a:gd name="T0" fmla="*/ 71 w 93"/>
                <a:gd name="T1" fmla="*/ 0 h 99"/>
                <a:gd name="T2" fmla="*/ 74 w 93"/>
                <a:gd name="T3" fmla="*/ 8 h 99"/>
                <a:gd name="T4" fmla="*/ 93 w 93"/>
                <a:gd name="T5" fmla="*/ 63 h 99"/>
                <a:gd name="T6" fmla="*/ 77 w 93"/>
                <a:gd name="T7" fmla="*/ 74 h 99"/>
                <a:gd name="T8" fmla="*/ 52 w 93"/>
                <a:gd name="T9" fmla="*/ 86 h 99"/>
                <a:gd name="T10" fmla="*/ 25 w 93"/>
                <a:gd name="T11" fmla="*/ 99 h 99"/>
                <a:gd name="T12" fmla="*/ 8 w 93"/>
                <a:gd name="T13" fmla="*/ 66 h 99"/>
                <a:gd name="T14" fmla="*/ 3 w 93"/>
                <a:gd name="T15" fmla="*/ 46 h 99"/>
                <a:gd name="T16" fmla="*/ 1 w 93"/>
                <a:gd name="T17" fmla="*/ 38 h 99"/>
                <a:gd name="T18" fmla="*/ 71 w 9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9">
                  <a:moveTo>
                    <a:pt x="71" y="0"/>
                  </a:moveTo>
                  <a:cubicBezTo>
                    <a:pt x="72" y="2"/>
                    <a:pt x="73" y="5"/>
                    <a:pt x="74" y="8"/>
                  </a:cubicBezTo>
                  <a:cubicBezTo>
                    <a:pt x="81" y="24"/>
                    <a:pt x="93" y="44"/>
                    <a:pt x="93" y="63"/>
                  </a:cubicBezTo>
                  <a:cubicBezTo>
                    <a:pt x="87" y="70"/>
                    <a:pt x="84" y="71"/>
                    <a:pt x="77" y="74"/>
                  </a:cubicBezTo>
                  <a:cubicBezTo>
                    <a:pt x="69" y="79"/>
                    <a:pt x="60" y="81"/>
                    <a:pt x="52" y="86"/>
                  </a:cubicBezTo>
                  <a:cubicBezTo>
                    <a:pt x="43" y="90"/>
                    <a:pt x="34" y="96"/>
                    <a:pt x="25" y="99"/>
                  </a:cubicBezTo>
                  <a:cubicBezTo>
                    <a:pt x="18" y="89"/>
                    <a:pt x="13" y="77"/>
                    <a:pt x="8" y="66"/>
                  </a:cubicBezTo>
                  <a:cubicBezTo>
                    <a:pt x="7" y="59"/>
                    <a:pt x="6" y="52"/>
                    <a:pt x="3" y="46"/>
                  </a:cubicBezTo>
                  <a:cubicBezTo>
                    <a:pt x="1" y="44"/>
                    <a:pt x="0" y="41"/>
                    <a:pt x="1" y="38"/>
                  </a:cubicBezTo>
                  <a:cubicBezTo>
                    <a:pt x="24" y="25"/>
                    <a:pt x="47" y="13"/>
                    <a:pt x="71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0" name="Freeform 41"/>
            <p:cNvSpPr/>
            <p:nvPr userDrawn="1"/>
          </p:nvSpPr>
          <p:spPr bwMode="auto">
            <a:xfrm>
              <a:off x="3078163" y="3027363"/>
              <a:ext cx="147638" cy="134938"/>
            </a:xfrm>
            <a:custGeom>
              <a:avLst/>
              <a:gdLst>
                <a:gd name="T0" fmla="*/ 78 w 147"/>
                <a:gd name="T1" fmla="*/ 22 h 133"/>
                <a:gd name="T2" fmla="*/ 117 w 147"/>
                <a:gd name="T3" fmla="*/ 6 h 133"/>
                <a:gd name="T4" fmla="*/ 147 w 147"/>
                <a:gd name="T5" fmla="*/ 88 h 133"/>
                <a:gd name="T6" fmla="*/ 127 w 147"/>
                <a:gd name="T7" fmla="*/ 102 h 133"/>
                <a:gd name="T8" fmla="*/ 92 w 147"/>
                <a:gd name="T9" fmla="*/ 116 h 133"/>
                <a:gd name="T10" fmla="*/ 57 w 147"/>
                <a:gd name="T11" fmla="*/ 133 h 133"/>
                <a:gd name="T12" fmla="*/ 78 w 147"/>
                <a:gd name="T13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33">
                  <a:moveTo>
                    <a:pt x="78" y="22"/>
                  </a:moveTo>
                  <a:cubicBezTo>
                    <a:pt x="88" y="17"/>
                    <a:pt x="106" y="10"/>
                    <a:pt x="117" y="6"/>
                  </a:cubicBezTo>
                  <a:cubicBezTo>
                    <a:pt x="129" y="0"/>
                    <a:pt x="140" y="79"/>
                    <a:pt x="147" y="88"/>
                  </a:cubicBezTo>
                  <a:cubicBezTo>
                    <a:pt x="140" y="97"/>
                    <a:pt x="137" y="97"/>
                    <a:pt x="127" y="102"/>
                  </a:cubicBezTo>
                  <a:cubicBezTo>
                    <a:pt x="115" y="107"/>
                    <a:pt x="103" y="111"/>
                    <a:pt x="92" y="116"/>
                  </a:cubicBezTo>
                  <a:cubicBezTo>
                    <a:pt x="80" y="122"/>
                    <a:pt x="68" y="129"/>
                    <a:pt x="57" y="133"/>
                  </a:cubicBezTo>
                  <a:cubicBezTo>
                    <a:pt x="32" y="32"/>
                    <a:pt x="0" y="61"/>
                    <a:pt x="78" y="2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1" name="Freeform 42"/>
            <p:cNvSpPr/>
            <p:nvPr userDrawn="1"/>
          </p:nvSpPr>
          <p:spPr bwMode="auto">
            <a:xfrm>
              <a:off x="3079750" y="2940050"/>
              <a:ext cx="147638" cy="138113"/>
            </a:xfrm>
            <a:custGeom>
              <a:avLst/>
              <a:gdLst>
                <a:gd name="T0" fmla="*/ 115 w 145"/>
                <a:gd name="T1" fmla="*/ 0 h 137"/>
                <a:gd name="T2" fmla="*/ 120 w 145"/>
                <a:gd name="T3" fmla="*/ 10 h 137"/>
                <a:gd name="T4" fmla="*/ 143 w 145"/>
                <a:gd name="T5" fmla="*/ 79 h 137"/>
                <a:gd name="T6" fmla="*/ 116 w 145"/>
                <a:gd name="T7" fmla="*/ 96 h 137"/>
                <a:gd name="T8" fmla="*/ 74 w 145"/>
                <a:gd name="T9" fmla="*/ 116 h 137"/>
                <a:gd name="T10" fmla="*/ 31 w 145"/>
                <a:gd name="T11" fmla="*/ 137 h 137"/>
                <a:gd name="T12" fmla="*/ 8 w 145"/>
                <a:gd name="T13" fmla="*/ 97 h 137"/>
                <a:gd name="T14" fmla="*/ 2 w 145"/>
                <a:gd name="T15" fmla="*/ 74 h 137"/>
                <a:gd name="T16" fmla="*/ 1 w 145"/>
                <a:gd name="T17" fmla="*/ 62 h 137"/>
                <a:gd name="T18" fmla="*/ 115 w 145"/>
                <a:gd name="T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37">
                  <a:moveTo>
                    <a:pt x="115" y="0"/>
                  </a:moveTo>
                  <a:cubicBezTo>
                    <a:pt x="118" y="3"/>
                    <a:pt x="119" y="6"/>
                    <a:pt x="120" y="10"/>
                  </a:cubicBezTo>
                  <a:cubicBezTo>
                    <a:pt x="128" y="29"/>
                    <a:pt x="145" y="53"/>
                    <a:pt x="143" y="79"/>
                  </a:cubicBezTo>
                  <a:cubicBezTo>
                    <a:pt x="133" y="89"/>
                    <a:pt x="129" y="90"/>
                    <a:pt x="116" y="96"/>
                  </a:cubicBezTo>
                  <a:cubicBezTo>
                    <a:pt x="102" y="103"/>
                    <a:pt x="88" y="109"/>
                    <a:pt x="74" y="116"/>
                  </a:cubicBezTo>
                  <a:cubicBezTo>
                    <a:pt x="60" y="124"/>
                    <a:pt x="46" y="133"/>
                    <a:pt x="31" y="137"/>
                  </a:cubicBezTo>
                  <a:cubicBezTo>
                    <a:pt x="21" y="126"/>
                    <a:pt x="13" y="112"/>
                    <a:pt x="8" y="97"/>
                  </a:cubicBezTo>
                  <a:cubicBezTo>
                    <a:pt x="6" y="90"/>
                    <a:pt x="5" y="80"/>
                    <a:pt x="2" y="74"/>
                  </a:cubicBezTo>
                  <a:cubicBezTo>
                    <a:pt x="0" y="71"/>
                    <a:pt x="0" y="66"/>
                    <a:pt x="1" y="62"/>
                  </a:cubicBezTo>
                  <a:cubicBezTo>
                    <a:pt x="37" y="42"/>
                    <a:pt x="75" y="21"/>
                    <a:pt x="115" y="0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2" name="Freeform 43"/>
            <p:cNvSpPr/>
            <p:nvPr userDrawn="1"/>
          </p:nvSpPr>
          <p:spPr bwMode="auto">
            <a:xfrm>
              <a:off x="2801938" y="3224213"/>
              <a:ext cx="58738" cy="84138"/>
            </a:xfrm>
            <a:custGeom>
              <a:avLst/>
              <a:gdLst>
                <a:gd name="T0" fmla="*/ 0 w 59"/>
                <a:gd name="T1" fmla="*/ 16 h 83"/>
                <a:gd name="T2" fmla="*/ 8 w 59"/>
                <a:gd name="T3" fmla="*/ 12 h 83"/>
                <a:gd name="T4" fmla="*/ 30 w 59"/>
                <a:gd name="T5" fmla="*/ 3 h 83"/>
                <a:gd name="T6" fmla="*/ 41 w 59"/>
                <a:gd name="T7" fmla="*/ 13 h 83"/>
                <a:gd name="T8" fmla="*/ 59 w 59"/>
                <a:gd name="T9" fmla="*/ 65 h 83"/>
                <a:gd name="T10" fmla="*/ 44 w 59"/>
                <a:gd name="T11" fmla="*/ 75 h 83"/>
                <a:gd name="T12" fmla="*/ 23 w 59"/>
                <a:gd name="T13" fmla="*/ 83 h 83"/>
                <a:gd name="T14" fmla="*/ 0 w 59"/>
                <a:gd name="T15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3">
                  <a:moveTo>
                    <a:pt x="0" y="16"/>
                  </a:moveTo>
                  <a:cubicBezTo>
                    <a:pt x="3" y="14"/>
                    <a:pt x="6" y="13"/>
                    <a:pt x="8" y="12"/>
                  </a:cubicBezTo>
                  <a:cubicBezTo>
                    <a:pt x="15" y="8"/>
                    <a:pt x="22" y="7"/>
                    <a:pt x="30" y="3"/>
                  </a:cubicBezTo>
                  <a:cubicBezTo>
                    <a:pt x="36" y="0"/>
                    <a:pt x="39" y="7"/>
                    <a:pt x="41" y="13"/>
                  </a:cubicBezTo>
                  <a:cubicBezTo>
                    <a:pt x="47" y="28"/>
                    <a:pt x="58" y="48"/>
                    <a:pt x="59" y="65"/>
                  </a:cubicBezTo>
                  <a:cubicBezTo>
                    <a:pt x="54" y="72"/>
                    <a:pt x="50" y="72"/>
                    <a:pt x="44" y="75"/>
                  </a:cubicBezTo>
                  <a:cubicBezTo>
                    <a:pt x="37" y="78"/>
                    <a:pt x="30" y="81"/>
                    <a:pt x="23" y="83"/>
                  </a:cubicBezTo>
                  <a:cubicBezTo>
                    <a:pt x="15" y="61"/>
                    <a:pt x="8" y="38"/>
                    <a:pt x="0" y="16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3" name="Freeform 44"/>
            <p:cNvSpPr/>
            <p:nvPr userDrawn="1"/>
          </p:nvSpPr>
          <p:spPr bwMode="auto">
            <a:xfrm>
              <a:off x="2894013" y="3160713"/>
              <a:ext cx="100013" cy="107950"/>
            </a:xfrm>
            <a:custGeom>
              <a:avLst/>
              <a:gdLst>
                <a:gd name="T0" fmla="*/ 6 w 99"/>
                <a:gd name="T1" fmla="*/ 31 h 107"/>
                <a:gd name="T2" fmla="*/ 3 w 99"/>
                <a:gd name="T3" fmla="*/ 34 h 107"/>
                <a:gd name="T4" fmla="*/ 42 w 99"/>
                <a:gd name="T5" fmla="*/ 14 h 107"/>
                <a:gd name="T6" fmla="*/ 67 w 99"/>
                <a:gd name="T7" fmla="*/ 5 h 107"/>
                <a:gd name="T8" fmla="*/ 79 w 99"/>
                <a:gd name="T9" fmla="*/ 15 h 107"/>
                <a:gd name="T10" fmla="*/ 99 w 99"/>
                <a:gd name="T11" fmla="*/ 71 h 107"/>
                <a:gd name="T12" fmla="*/ 83 w 99"/>
                <a:gd name="T13" fmla="*/ 82 h 107"/>
                <a:gd name="T14" fmla="*/ 55 w 99"/>
                <a:gd name="T15" fmla="*/ 93 h 107"/>
                <a:gd name="T16" fmla="*/ 27 w 99"/>
                <a:gd name="T17" fmla="*/ 107 h 107"/>
                <a:gd name="T18" fmla="*/ 9 w 99"/>
                <a:gd name="T19" fmla="*/ 72 h 107"/>
                <a:gd name="T20" fmla="*/ 3 w 99"/>
                <a:gd name="T21" fmla="*/ 52 h 107"/>
                <a:gd name="T22" fmla="*/ 3 w 99"/>
                <a:gd name="T23" fmla="*/ 34 h 107"/>
                <a:gd name="T24" fmla="*/ 6 w 99"/>
                <a:gd name="T2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7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6" y="28"/>
                    <a:pt x="29" y="21"/>
                    <a:pt x="42" y="14"/>
                  </a:cubicBezTo>
                  <a:cubicBezTo>
                    <a:pt x="51" y="10"/>
                    <a:pt x="59" y="8"/>
                    <a:pt x="67" y="5"/>
                  </a:cubicBezTo>
                  <a:cubicBezTo>
                    <a:pt x="74" y="0"/>
                    <a:pt x="77" y="8"/>
                    <a:pt x="79" y="15"/>
                  </a:cubicBezTo>
                  <a:cubicBezTo>
                    <a:pt x="87" y="31"/>
                    <a:pt x="99" y="52"/>
                    <a:pt x="99" y="71"/>
                  </a:cubicBezTo>
                  <a:cubicBezTo>
                    <a:pt x="93" y="78"/>
                    <a:pt x="90" y="78"/>
                    <a:pt x="83" y="82"/>
                  </a:cubicBezTo>
                  <a:cubicBezTo>
                    <a:pt x="73" y="86"/>
                    <a:pt x="64" y="88"/>
                    <a:pt x="55" y="93"/>
                  </a:cubicBezTo>
                  <a:cubicBezTo>
                    <a:pt x="46" y="98"/>
                    <a:pt x="36" y="103"/>
                    <a:pt x="27" y="107"/>
                  </a:cubicBezTo>
                  <a:cubicBezTo>
                    <a:pt x="19" y="96"/>
                    <a:pt x="13" y="84"/>
                    <a:pt x="9" y="72"/>
                  </a:cubicBezTo>
                  <a:cubicBezTo>
                    <a:pt x="6" y="65"/>
                    <a:pt x="6" y="58"/>
                    <a:pt x="3" y="52"/>
                  </a:cubicBezTo>
                  <a:cubicBezTo>
                    <a:pt x="0" y="47"/>
                    <a:pt x="3" y="40"/>
                    <a:pt x="3" y="34"/>
                  </a:cubicBezTo>
                  <a:cubicBezTo>
                    <a:pt x="4" y="33"/>
                    <a:pt x="4" y="32"/>
                    <a:pt x="6" y="31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4" name="Freeform 45"/>
            <p:cNvSpPr/>
            <p:nvPr userDrawn="1"/>
          </p:nvSpPr>
          <p:spPr bwMode="auto">
            <a:xfrm>
              <a:off x="3027363" y="3090863"/>
              <a:ext cx="114300" cy="115888"/>
            </a:xfrm>
            <a:custGeom>
              <a:avLst/>
              <a:gdLst>
                <a:gd name="T0" fmla="*/ 6 w 113"/>
                <a:gd name="T1" fmla="*/ 34 h 115"/>
                <a:gd name="T2" fmla="*/ 4 w 113"/>
                <a:gd name="T3" fmla="*/ 37 h 115"/>
                <a:gd name="T4" fmla="*/ 49 w 113"/>
                <a:gd name="T5" fmla="*/ 15 h 115"/>
                <a:gd name="T6" fmla="*/ 77 w 113"/>
                <a:gd name="T7" fmla="*/ 3 h 115"/>
                <a:gd name="T8" fmla="*/ 92 w 113"/>
                <a:gd name="T9" fmla="*/ 14 h 115"/>
                <a:gd name="T10" fmla="*/ 112 w 113"/>
                <a:gd name="T11" fmla="*/ 75 h 115"/>
                <a:gd name="T12" fmla="*/ 92 w 113"/>
                <a:gd name="T13" fmla="*/ 87 h 115"/>
                <a:gd name="T14" fmla="*/ 62 w 113"/>
                <a:gd name="T15" fmla="*/ 100 h 115"/>
                <a:gd name="T16" fmla="*/ 29 w 113"/>
                <a:gd name="T17" fmla="*/ 115 h 115"/>
                <a:gd name="T18" fmla="*/ 10 w 113"/>
                <a:gd name="T19" fmla="*/ 78 h 115"/>
                <a:gd name="T20" fmla="*/ 3 w 113"/>
                <a:gd name="T21" fmla="*/ 57 h 115"/>
                <a:gd name="T22" fmla="*/ 3 w 113"/>
                <a:gd name="T23" fmla="*/ 38 h 115"/>
                <a:gd name="T24" fmla="*/ 6 w 113"/>
                <a:gd name="T25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15">
                  <a:moveTo>
                    <a:pt x="6" y="34"/>
                  </a:moveTo>
                  <a:cubicBezTo>
                    <a:pt x="6" y="35"/>
                    <a:pt x="5" y="36"/>
                    <a:pt x="4" y="37"/>
                  </a:cubicBezTo>
                  <a:cubicBezTo>
                    <a:pt x="18" y="30"/>
                    <a:pt x="34" y="22"/>
                    <a:pt x="49" y="15"/>
                  </a:cubicBezTo>
                  <a:cubicBezTo>
                    <a:pt x="59" y="11"/>
                    <a:pt x="68" y="9"/>
                    <a:pt x="77" y="3"/>
                  </a:cubicBezTo>
                  <a:cubicBezTo>
                    <a:pt x="86" y="0"/>
                    <a:pt x="89" y="8"/>
                    <a:pt x="92" y="14"/>
                  </a:cubicBezTo>
                  <a:cubicBezTo>
                    <a:pt x="99" y="31"/>
                    <a:pt x="113" y="54"/>
                    <a:pt x="112" y="75"/>
                  </a:cubicBezTo>
                  <a:cubicBezTo>
                    <a:pt x="106" y="82"/>
                    <a:pt x="102" y="83"/>
                    <a:pt x="92" y="87"/>
                  </a:cubicBezTo>
                  <a:cubicBezTo>
                    <a:pt x="82" y="92"/>
                    <a:pt x="71" y="95"/>
                    <a:pt x="62" y="100"/>
                  </a:cubicBezTo>
                  <a:cubicBezTo>
                    <a:pt x="51" y="106"/>
                    <a:pt x="40" y="111"/>
                    <a:pt x="29" y="115"/>
                  </a:cubicBezTo>
                  <a:cubicBezTo>
                    <a:pt x="21" y="104"/>
                    <a:pt x="15" y="91"/>
                    <a:pt x="10" y="78"/>
                  </a:cubicBezTo>
                  <a:cubicBezTo>
                    <a:pt x="7" y="71"/>
                    <a:pt x="7" y="63"/>
                    <a:pt x="3" y="57"/>
                  </a:cubicBezTo>
                  <a:cubicBezTo>
                    <a:pt x="0" y="52"/>
                    <a:pt x="3" y="44"/>
                    <a:pt x="3" y="38"/>
                  </a:cubicBezTo>
                  <a:cubicBezTo>
                    <a:pt x="5" y="36"/>
                    <a:pt x="5" y="35"/>
                    <a:pt x="6" y="34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5" name="Freeform 46"/>
            <p:cNvSpPr/>
            <p:nvPr userDrawn="1"/>
          </p:nvSpPr>
          <p:spPr bwMode="auto">
            <a:xfrm>
              <a:off x="3189288" y="2995613"/>
              <a:ext cx="115888" cy="127000"/>
            </a:xfrm>
            <a:custGeom>
              <a:avLst/>
              <a:gdLst>
                <a:gd name="T0" fmla="*/ 7 w 113"/>
                <a:gd name="T1" fmla="*/ 32 h 125"/>
                <a:gd name="T2" fmla="*/ 4 w 113"/>
                <a:gd name="T3" fmla="*/ 36 h 125"/>
                <a:gd name="T4" fmla="*/ 57 w 113"/>
                <a:gd name="T5" fmla="*/ 9 h 125"/>
                <a:gd name="T6" fmla="*/ 82 w 113"/>
                <a:gd name="T7" fmla="*/ 0 h 125"/>
                <a:gd name="T8" fmla="*/ 113 w 113"/>
                <a:gd name="T9" fmla="*/ 89 h 125"/>
                <a:gd name="T10" fmla="*/ 108 w 113"/>
                <a:gd name="T11" fmla="*/ 92 h 125"/>
                <a:gd name="T12" fmla="*/ 71 w 113"/>
                <a:gd name="T13" fmla="*/ 108 h 125"/>
                <a:gd name="T14" fmla="*/ 34 w 113"/>
                <a:gd name="T15" fmla="*/ 125 h 125"/>
                <a:gd name="T16" fmla="*/ 12 w 113"/>
                <a:gd name="T17" fmla="*/ 83 h 125"/>
                <a:gd name="T18" fmla="*/ 3 w 113"/>
                <a:gd name="T19" fmla="*/ 59 h 125"/>
                <a:gd name="T20" fmla="*/ 3 w 113"/>
                <a:gd name="T21" fmla="*/ 37 h 125"/>
                <a:gd name="T22" fmla="*/ 7 w 113"/>
                <a:gd name="T23" fmla="*/ 3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5">
                  <a:moveTo>
                    <a:pt x="7" y="32"/>
                  </a:moveTo>
                  <a:cubicBezTo>
                    <a:pt x="6" y="33"/>
                    <a:pt x="5" y="35"/>
                    <a:pt x="4" y="36"/>
                  </a:cubicBezTo>
                  <a:cubicBezTo>
                    <a:pt x="21" y="28"/>
                    <a:pt x="38" y="18"/>
                    <a:pt x="57" y="9"/>
                  </a:cubicBezTo>
                  <a:cubicBezTo>
                    <a:pt x="66" y="5"/>
                    <a:pt x="74" y="2"/>
                    <a:pt x="82" y="0"/>
                  </a:cubicBezTo>
                  <a:cubicBezTo>
                    <a:pt x="93" y="30"/>
                    <a:pt x="104" y="60"/>
                    <a:pt x="113" y="89"/>
                  </a:cubicBezTo>
                  <a:cubicBezTo>
                    <a:pt x="112" y="90"/>
                    <a:pt x="111" y="91"/>
                    <a:pt x="108" y="92"/>
                  </a:cubicBezTo>
                  <a:cubicBezTo>
                    <a:pt x="96" y="97"/>
                    <a:pt x="83" y="102"/>
                    <a:pt x="71" y="108"/>
                  </a:cubicBezTo>
                  <a:cubicBezTo>
                    <a:pt x="59" y="114"/>
                    <a:pt x="46" y="121"/>
                    <a:pt x="34" y="125"/>
                  </a:cubicBezTo>
                  <a:cubicBezTo>
                    <a:pt x="24" y="113"/>
                    <a:pt x="17" y="97"/>
                    <a:pt x="12" y="83"/>
                  </a:cubicBezTo>
                  <a:cubicBezTo>
                    <a:pt x="8" y="76"/>
                    <a:pt x="7" y="66"/>
                    <a:pt x="3" y="59"/>
                  </a:cubicBezTo>
                  <a:cubicBezTo>
                    <a:pt x="0" y="53"/>
                    <a:pt x="4" y="44"/>
                    <a:pt x="3" y="37"/>
                  </a:cubicBezTo>
                  <a:cubicBezTo>
                    <a:pt x="5" y="35"/>
                    <a:pt x="5" y="34"/>
                    <a:pt x="7" y="3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6" name="Freeform 47"/>
            <p:cNvSpPr>
              <a:spLocks noEditPoints="1"/>
            </p:cNvSpPr>
            <p:nvPr userDrawn="1"/>
          </p:nvSpPr>
          <p:spPr bwMode="auto">
            <a:xfrm>
              <a:off x="2824163" y="3282950"/>
              <a:ext cx="87313" cy="95250"/>
            </a:xfrm>
            <a:custGeom>
              <a:avLst/>
              <a:gdLst>
                <a:gd name="T0" fmla="*/ 0 w 86"/>
                <a:gd name="T1" fmla="*/ 24 h 94"/>
                <a:gd name="T2" fmla="*/ 0 w 86"/>
                <a:gd name="T3" fmla="*/ 24 h 94"/>
                <a:gd name="T4" fmla="*/ 0 w 86"/>
                <a:gd name="T5" fmla="*/ 26 h 94"/>
                <a:gd name="T6" fmla="*/ 33 w 86"/>
                <a:gd name="T7" fmla="*/ 11 h 94"/>
                <a:gd name="T8" fmla="*/ 56 w 86"/>
                <a:gd name="T9" fmla="*/ 3 h 94"/>
                <a:gd name="T10" fmla="*/ 67 w 86"/>
                <a:gd name="T11" fmla="*/ 13 h 94"/>
                <a:gd name="T12" fmla="*/ 86 w 86"/>
                <a:gd name="T13" fmla="*/ 67 h 94"/>
                <a:gd name="T14" fmla="*/ 71 w 86"/>
                <a:gd name="T15" fmla="*/ 75 h 94"/>
                <a:gd name="T16" fmla="*/ 45 w 86"/>
                <a:gd name="T17" fmla="*/ 84 h 94"/>
                <a:gd name="T18" fmla="*/ 24 w 86"/>
                <a:gd name="T19" fmla="*/ 94 h 94"/>
                <a:gd name="T20" fmla="*/ 0 w 86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9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26"/>
                  </a:moveTo>
                  <a:cubicBezTo>
                    <a:pt x="11" y="21"/>
                    <a:pt x="22" y="16"/>
                    <a:pt x="33" y="11"/>
                  </a:cubicBezTo>
                  <a:cubicBezTo>
                    <a:pt x="41" y="7"/>
                    <a:pt x="48" y="6"/>
                    <a:pt x="56" y="3"/>
                  </a:cubicBezTo>
                  <a:cubicBezTo>
                    <a:pt x="62" y="0"/>
                    <a:pt x="65" y="7"/>
                    <a:pt x="67" y="13"/>
                  </a:cubicBezTo>
                  <a:cubicBezTo>
                    <a:pt x="73" y="29"/>
                    <a:pt x="86" y="48"/>
                    <a:pt x="86" y="67"/>
                  </a:cubicBezTo>
                  <a:cubicBezTo>
                    <a:pt x="80" y="72"/>
                    <a:pt x="78" y="72"/>
                    <a:pt x="71" y="75"/>
                  </a:cubicBezTo>
                  <a:cubicBezTo>
                    <a:pt x="62" y="79"/>
                    <a:pt x="53" y="81"/>
                    <a:pt x="45" y="84"/>
                  </a:cubicBezTo>
                  <a:cubicBezTo>
                    <a:pt x="38" y="88"/>
                    <a:pt x="31" y="92"/>
                    <a:pt x="24" y="94"/>
                  </a:cubicBezTo>
                  <a:cubicBezTo>
                    <a:pt x="16" y="71"/>
                    <a:pt x="8" y="49"/>
                    <a:pt x="0" y="26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7" name="Freeform 48"/>
            <p:cNvSpPr/>
            <p:nvPr userDrawn="1"/>
          </p:nvSpPr>
          <p:spPr bwMode="auto">
            <a:xfrm>
              <a:off x="2881313" y="3254375"/>
              <a:ext cx="98425" cy="101600"/>
            </a:xfrm>
            <a:custGeom>
              <a:avLst/>
              <a:gdLst>
                <a:gd name="T0" fmla="*/ 5 w 97"/>
                <a:gd name="T1" fmla="*/ 26 h 100"/>
                <a:gd name="T2" fmla="*/ 3 w 97"/>
                <a:gd name="T3" fmla="*/ 29 h 100"/>
                <a:gd name="T4" fmla="*/ 41 w 97"/>
                <a:gd name="T5" fmla="*/ 13 h 100"/>
                <a:gd name="T6" fmla="*/ 66 w 97"/>
                <a:gd name="T7" fmla="*/ 4 h 100"/>
                <a:gd name="T8" fmla="*/ 78 w 97"/>
                <a:gd name="T9" fmla="*/ 14 h 100"/>
                <a:gd name="T10" fmla="*/ 97 w 97"/>
                <a:gd name="T11" fmla="*/ 70 h 100"/>
                <a:gd name="T12" fmla="*/ 80 w 97"/>
                <a:gd name="T13" fmla="*/ 79 h 100"/>
                <a:gd name="T14" fmla="*/ 53 w 97"/>
                <a:gd name="T15" fmla="*/ 89 h 100"/>
                <a:gd name="T16" fmla="*/ 27 w 97"/>
                <a:gd name="T17" fmla="*/ 100 h 100"/>
                <a:gd name="T18" fmla="*/ 9 w 97"/>
                <a:gd name="T19" fmla="*/ 66 h 100"/>
                <a:gd name="T20" fmla="*/ 3 w 97"/>
                <a:gd name="T21" fmla="*/ 47 h 100"/>
                <a:gd name="T22" fmla="*/ 2 w 97"/>
                <a:gd name="T23" fmla="*/ 30 h 100"/>
                <a:gd name="T24" fmla="*/ 5 w 97"/>
                <a:gd name="T25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00">
                  <a:moveTo>
                    <a:pt x="5" y="26"/>
                  </a:moveTo>
                  <a:cubicBezTo>
                    <a:pt x="4" y="27"/>
                    <a:pt x="4" y="28"/>
                    <a:pt x="3" y="29"/>
                  </a:cubicBezTo>
                  <a:cubicBezTo>
                    <a:pt x="15" y="24"/>
                    <a:pt x="28" y="18"/>
                    <a:pt x="41" y="13"/>
                  </a:cubicBezTo>
                  <a:cubicBezTo>
                    <a:pt x="49" y="9"/>
                    <a:pt x="57" y="8"/>
                    <a:pt x="66" y="4"/>
                  </a:cubicBezTo>
                  <a:cubicBezTo>
                    <a:pt x="73" y="0"/>
                    <a:pt x="76" y="8"/>
                    <a:pt x="78" y="14"/>
                  </a:cubicBezTo>
                  <a:cubicBezTo>
                    <a:pt x="84" y="30"/>
                    <a:pt x="97" y="51"/>
                    <a:pt x="97" y="70"/>
                  </a:cubicBezTo>
                  <a:cubicBezTo>
                    <a:pt x="91" y="76"/>
                    <a:pt x="88" y="76"/>
                    <a:pt x="80" y="79"/>
                  </a:cubicBezTo>
                  <a:cubicBezTo>
                    <a:pt x="71" y="83"/>
                    <a:pt x="62" y="85"/>
                    <a:pt x="53" y="89"/>
                  </a:cubicBezTo>
                  <a:cubicBezTo>
                    <a:pt x="45" y="93"/>
                    <a:pt x="36" y="98"/>
                    <a:pt x="27" y="100"/>
                  </a:cubicBezTo>
                  <a:cubicBezTo>
                    <a:pt x="19" y="90"/>
                    <a:pt x="13" y="78"/>
                    <a:pt x="9" y="66"/>
                  </a:cubicBezTo>
                  <a:cubicBezTo>
                    <a:pt x="6" y="60"/>
                    <a:pt x="6" y="52"/>
                    <a:pt x="3" y="47"/>
                  </a:cubicBezTo>
                  <a:cubicBezTo>
                    <a:pt x="0" y="42"/>
                    <a:pt x="3" y="35"/>
                    <a:pt x="2" y="30"/>
                  </a:cubicBezTo>
                  <a:cubicBezTo>
                    <a:pt x="4" y="28"/>
                    <a:pt x="4" y="27"/>
                    <a:pt x="5" y="26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8" name="Freeform 49"/>
            <p:cNvSpPr/>
            <p:nvPr userDrawn="1"/>
          </p:nvSpPr>
          <p:spPr bwMode="auto">
            <a:xfrm>
              <a:off x="3017838" y="3184525"/>
              <a:ext cx="112713" cy="112713"/>
            </a:xfrm>
            <a:custGeom>
              <a:avLst/>
              <a:gdLst>
                <a:gd name="T0" fmla="*/ 6 w 111"/>
                <a:gd name="T1" fmla="*/ 31 h 110"/>
                <a:gd name="T2" fmla="*/ 3 w 111"/>
                <a:gd name="T3" fmla="*/ 34 h 110"/>
                <a:gd name="T4" fmla="*/ 47 w 111"/>
                <a:gd name="T5" fmla="*/ 14 h 110"/>
                <a:gd name="T6" fmla="*/ 75 w 111"/>
                <a:gd name="T7" fmla="*/ 3 h 110"/>
                <a:gd name="T8" fmla="*/ 89 w 111"/>
                <a:gd name="T9" fmla="*/ 14 h 110"/>
                <a:gd name="T10" fmla="*/ 110 w 111"/>
                <a:gd name="T11" fmla="*/ 74 h 110"/>
                <a:gd name="T12" fmla="*/ 91 w 111"/>
                <a:gd name="T13" fmla="*/ 85 h 110"/>
                <a:gd name="T14" fmla="*/ 59 w 111"/>
                <a:gd name="T15" fmla="*/ 98 h 110"/>
                <a:gd name="T16" fmla="*/ 28 w 111"/>
                <a:gd name="T17" fmla="*/ 110 h 110"/>
                <a:gd name="T18" fmla="*/ 8 w 111"/>
                <a:gd name="T19" fmla="*/ 74 h 110"/>
                <a:gd name="T20" fmla="*/ 3 w 111"/>
                <a:gd name="T21" fmla="*/ 53 h 110"/>
                <a:gd name="T22" fmla="*/ 3 w 111"/>
                <a:gd name="T23" fmla="*/ 34 h 110"/>
                <a:gd name="T24" fmla="*/ 6 w 111"/>
                <a:gd name="T25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0">
                  <a:moveTo>
                    <a:pt x="6" y="31"/>
                  </a:moveTo>
                  <a:cubicBezTo>
                    <a:pt x="5" y="32"/>
                    <a:pt x="4" y="33"/>
                    <a:pt x="3" y="34"/>
                  </a:cubicBezTo>
                  <a:cubicBezTo>
                    <a:pt x="18" y="27"/>
                    <a:pt x="33" y="21"/>
                    <a:pt x="47" y="14"/>
                  </a:cubicBezTo>
                  <a:cubicBezTo>
                    <a:pt x="57" y="10"/>
                    <a:pt x="66" y="8"/>
                    <a:pt x="75" y="3"/>
                  </a:cubicBezTo>
                  <a:cubicBezTo>
                    <a:pt x="83" y="0"/>
                    <a:pt x="87" y="8"/>
                    <a:pt x="89" y="14"/>
                  </a:cubicBezTo>
                  <a:cubicBezTo>
                    <a:pt x="96" y="32"/>
                    <a:pt x="111" y="54"/>
                    <a:pt x="110" y="74"/>
                  </a:cubicBezTo>
                  <a:cubicBezTo>
                    <a:pt x="103" y="81"/>
                    <a:pt x="100" y="82"/>
                    <a:pt x="91" y="85"/>
                  </a:cubicBezTo>
                  <a:cubicBezTo>
                    <a:pt x="80" y="90"/>
                    <a:pt x="69" y="93"/>
                    <a:pt x="59" y="98"/>
                  </a:cubicBezTo>
                  <a:cubicBezTo>
                    <a:pt x="49" y="102"/>
                    <a:pt x="39" y="108"/>
                    <a:pt x="28" y="110"/>
                  </a:cubicBezTo>
                  <a:cubicBezTo>
                    <a:pt x="20" y="99"/>
                    <a:pt x="14" y="87"/>
                    <a:pt x="8" y="74"/>
                  </a:cubicBezTo>
                  <a:cubicBezTo>
                    <a:pt x="7" y="67"/>
                    <a:pt x="6" y="59"/>
                    <a:pt x="3" y="53"/>
                  </a:cubicBezTo>
                  <a:cubicBezTo>
                    <a:pt x="0" y="48"/>
                    <a:pt x="3" y="41"/>
                    <a:pt x="3" y="34"/>
                  </a:cubicBezTo>
                  <a:cubicBezTo>
                    <a:pt x="4" y="33"/>
                    <a:pt x="4" y="31"/>
                    <a:pt x="6" y="31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9" name="Freeform 50"/>
            <p:cNvSpPr/>
            <p:nvPr userDrawn="1"/>
          </p:nvSpPr>
          <p:spPr bwMode="auto">
            <a:xfrm>
              <a:off x="3178175" y="3095625"/>
              <a:ext cx="131763" cy="130175"/>
            </a:xfrm>
            <a:custGeom>
              <a:avLst/>
              <a:gdLst>
                <a:gd name="T0" fmla="*/ 8 w 129"/>
                <a:gd name="T1" fmla="*/ 36 h 128"/>
                <a:gd name="T2" fmla="*/ 5 w 129"/>
                <a:gd name="T3" fmla="*/ 40 h 128"/>
                <a:gd name="T4" fmla="*/ 56 w 129"/>
                <a:gd name="T5" fmla="*/ 17 h 128"/>
                <a:gd name="T6" fmla="*/ 89 w 129"/>
                <a:gd name="T7" fmla="*/ 5 h 128"/>
                <a:gd name="T8" fmla="*/ 105 w 129"/>
                <a:gd name="T9" fmla="*/ 17 h 128"/>
                <a:gd name="T10" fmla="*/ 129 w 129"/>
                <a:gd name="T11" fmla="*/ 87 h 128"/>
                <a:gd name="T12" fmla="*/ 106 w 129"/>
                <a:gd name="T13" fmla="*/ 100 h 128"/>
                <a:gd name="T14" fmla="*/ 70 w 129"/>
                <a:gd name="T15" fmla="*/ 113 h 128"/>
                <a:gd name="T16" fmla="*/ 33 w 129"/>
                <a:gd name="T17" fmla="*/ 128 h 128"/>
                <a:gd name="T18" fmla="*/ 11 w 129"/>
                <a:gd name="T19" fmla="*/ 86 h 128"/>
                <a:gd name="T20" fmla="*/ 4 w 129"/>
                <a:gd name="T21" fmla="*/ 62 h 128"/>
                <a:gd name="T22" fmla="*/ 4 w 129"/>
                <a:gd name="T23" fmla="*/ 41 h 128"/>
                <a:gd name="T24" fmla="*/ 8 w 129"/>
                <a:gd name="T2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8">
                  <a:moveTo>
                    <a:pt x="8" y="36"/>
                  </a:moveTo>
                  <a:cubicBezTo>
                    <a:pt x="7" y="37"/>
                    <a:pt x="6" y="39"/>
                    <a:pt x="5" y="40"/>
                  </a:cubicBezTo>
                  <a:cubicBezTo>
                    <a:pt x="22" y="32"/>
                    <a:pt x="39" y="24"/>
                    <a:pt x="56" y="17"/>
                  </a:cubicBezTo>
                  <a:cubicBezTo>
                    <a:pt x="67" y="12"/>
                    <a:pt x="78" y="10"/>
                    <a:pt x="89" y="5"/>
                  </a:cubicBezTo>
                  <a:cubicBezTo>
                    <a:pt x="98" y="0"/>
                    <a:pt x="102" y="10"/>
                    <a:pt x="105" y="17"/>
                  </a:cubicBezTo>
                  <a:cubicBezTo>
                    <a:pt x="114" y="37"/>
                    <a:pt x="129" y="63"/>
                    <a:pt x="129" y="87"/>
                  </a:cubicBezTo>
                  <a:cubicBezTo>
                    <a:pt x="121" y="94"/>
                    <a:pt x="116" y="95"/>
                    <a:pt x="106" y="100"/>
                  </a:cubicBezTo>
                  <a:cubicBezTo>
                    <a:pt x="94" y="104"/>
                    <a:pt x="81" y="108"/>
                    <a:pt x="70" y="113"/>
                  </a:cubicBezTo>
                  <a:cubicBezTo>
                    <a:pt x="58" y="118"/>
                    <a:pt x="45" y="125"/>
                    <a:pt x="33" y="128"/>
                  </a:cubicBezTo>
                  <a:cubicBezTo>
                    <a:pt x="24" y="116"/>
                    <a:pt x="16" y="101"/>
                    <a:pt x="11" y="86"/>
                  </a:cubicBezTo>
                  <a:cubicBezTo>
                    <a:pt x="8" y="78"/>
                    <a:pt x="8" y="70"/>
                    <a:pt x="4" y="62"/>
                  </a:cubicBezTo>
                  <a:cubicBezTo>
                    <a:pt x="0" y="56"/>
                    <a:pt x="5" y="47"/>
                    <a:pt x="4" y="41"/>
                  </a:cubicBezTo>
                  <a:cubicBezTo>
                    <a:pt x="6" y="39"/>
                    <a:pt x="6" y="38"/>
                    <a:pt x="8" y="3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0" name="Freeform 51"/>
            <p:cNvSpPr/>
            <p:nvPr userDrawn="1"/>
          </p:nvSpPr>
          <p:spPr bwMode="auto">
            <a:xfrm>
              <a:off x="2846388" y="3355975"/>
              <a:ext cx="73025" cy="87313"/>
            </a:xfrm>
            <a:custGeom>
              <a:avLst/>
              <a:gdLst>
                <a:gd name="T0" fmla="*/ 0 w 72"/>
                <a:gd name="T1" fmla="*/ 18 h 86"/>
                <a:gd name="T2" fmla="*/ 20 w 72"/>
                <a:gd name="T3" fmla="*/ 10 h 86"/>
                <a:gd name="T4" fmla="*/ 43 w 72"/>
                <a:gd name="T5" fmla="*/ 3 h 86"/>
                <a:gd name="T6" fmla="*/ 54 w 72"/>
                <a:gd name="T7" fmla="*/ 13 h 86"/>
                <a:gd name="T8" fmla="*/ 72 w 72"/>
                <a:gd name="T9" fmla="*/ 65 h 86"/>
                <a:gd name="T10" fmla="*/ 57 w 72"/>
                <a:gd name="T11" fmla="*/ 74 h 86"/>
                <a:gd name="T12" fmla="*/ 33 w 72"/>
                <a:gd name="T13" fmla="*/ 82 h 86"/>
                <a:gd name="T14" fmla="*/ 24 w 72"/>
                <a:gd name="T15" fmla="*/ 86 h 86"/>
                <a:gd name="T16" fmla="*/ 0 w 72"/>
                <a:gd name="T17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6">
                  <a:moveTo>
                    <a:pt x="0" y="18"/>
                  </a:moveTo>
                  <a:cubicBezTo>
                    <a:pt x="7" y="16"/>
                    <a:pt x="13" y="13"/>
                    <a:pt x="20" y="10"/>
                  </a:cubicBezTo>
                  <a:cubicBezTo>
                    <a:pt x="28" y="8"/>
                    <a:pt x="35" y="6"/>
                    <a:pt x="43" y="3"/>
                  </a:cubicBezTo>
                  <a:cubicBezTo>
                    <a:pt x="49" y="0"/>
                    <a:pt x="53" y="8"/>
                    <a:pt x="54" y="13"/>
                  </a:cubicBezTo>
                  <a:cubicBezTo>
                    <a:pt x="61" y="28"/>
                    <a:pt x="72" y="48"/>
                    <a:pt x="72" y="65"/>
                  </a:cubicBezTo>
                  <a:cubicBezTo>
                    <a:pt x="67" y="71"/>
                    <a:pt x="64" y="72"/>
                    <a:pt x="57" y="74"/>
                  </a:cubicBezTo>
                  <a:cubicBezTo>
                    <a:pt x="49" y="77"/>
                    <a:pt x="40" y="79"/>
                    <a:pt x="33" y="82"/>
                  </a:cubicBezTo>
                  <a:cubicBezTo>
                    <a:pt x="30" y="83"/>
                    <a:pt x="27" y="85"/>
                    <a:pt x="24" y="86"/>
                  </a:cubicBezTo>
                  <a:cubicBezTo>
                    <a:pt x="15" y="63"/>
                    <a:pt x="8" y="40"/>
                    <a:pt x="0" y="1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1" name="Freeform 52"/>
            <p:cNvSpPr/>
            <p:nvPr userDrawn="1"/>
          </p:nvSpPr>
          <p:spPr bwMode="auto">
            <a:xfrm>
              <a:off x="2890838" y="3330575"/>
              <a:ext cx="96838" cy="98425"/>
            </a:xfrm>
            <a:custGeom>
              <a:avLst/>
              <a:gdLst>
                <a:gd name="T0" fmla="*/ 5 w 95"/>
                <a:gd name="T1" fmla="*/ 24 h 96"/>
                <a:gd name="T2" fmla="*/ 3 w 95"/>
                <a:gd name="T3" fmla="*/ 26 h 96"/>
                <a:gd name="T4" fmla="*/ 41 w 95"/>
                <a:gd name="T5" fmla="*/ 11 h 96"/>
                <a:gd name="T6" fmla="*/ 65 w 95"/>
                <a:gd name="T7" fmla="*/ 3 h 96"/>
                <a:gd name="T8" fmla="*/ 77 w 95"/>
                <a:gd name="T9" fmla="*/ 13 h 96"/>
                <a:gd name="T10" fmla="*/ 95 w 95"/>
                <a:gd name="T11" fmla="*/ 68 h 96"/>
                <a:gd name="T12" fmla="*/ 79 w 95"/>
                <a:gd name="T13" fmla="*/ 76 h 96"/>
                <a:gd name="T14" fmla="*/ 53 w 95"/>
                <a:gd name="T15" fmla="*/ 86 h 96"/>
                <a:gd name="T16" fmla="*/ 26 w 95"/>
                <a:gd name="T17" fmla="*/ 96 h 96"/>
                <a:gd name="T18" fmla="*/ 9 w 95"/>
                <a:gd name="T19" fmla="*/ 61 h 96"/>
                <a:gd name="T20" fmla="*/ 3 w 95"/>
                <a:gd name="T21" fmla="*/ 43 h 96"/>
                <a:gd name="T22" fmla="*/ 2 w 95"/>
                <a:gd name="T23" fmla="*/ 26 h 96"/>
                <a:gd name="T24" fmla="*/ 5 w 95"/>
                <a:gd name="T25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96">
                  <a:moveTo>
                    <a:pt x="5" y="24"/>
                  </a:moveTo>
                  <a:cubicBezTo>
                    <a:pt x="4" y="25"/>
                    <a:pt x="3" y="25"/>
                    <a:pt x="3" y="26"/>
                  </a:cubicBezTo>
                  <a:cubicBezTo>
                    <a:pt x="16" y="21"/>
                    <a:pt x="28" y="16"/>
                    <a:pt x="41" y="11"/>
                  </a:cubicBezTo>
                  <a:cubicBezTo>
                    <a:pt x="49" y="8"/>
                    <a:pt x="57" y="7"/>
                    <a:pt x="65" y="3"/>
                  </a:cubicBezTo>
                  <a:cubicBezTo>
                    <a:pt x="72" y="0"/>
                    <a:pt x="75" y="8"/>
                    <a:pt x="77" y="13"/>
                  </a:cubicBezTo>
                  <a:cubicBezTo>
                    <a:pt x="84" y="29"/>
                    <a:pt x="95" y="50"/>
                    <a:pt x="95" y="68"/>
                  </a:cubicBezTo>
                  <a:cubicBezTo>
                    <a:pt x="90" y="74"/>
                    <a:pt x="87" y="74"/>
                    <a:pt x="79" y="76"/>
                  </a:cubicBezTo>
                  <a:cubicBezTo>
                    <a:pt x="70" y="81"/>
                    <a:pt x="61" y="82"/>
                    <a:pt x="53" y="86"/>
                  </a:cubicBezTo>
                  <a:cubicBezTo>
                    <a:pt x="44" y="90"/>
                    <a:pt x="35" y="94"/>
                    <a:pt x="26" y="96"/>
                  </a:cubicBezTo>
                  <a:cubicBezTo>
                    <a:pt x="19" y="86"/>
                    <a:pt x="13" y="74"/>
                    <a:pt x="9" y="61"/>
                  </a:cubicBezTo>
                  <a:cubicBezTo>
                    <a:pt x="6" y="55"/>
                    <a:pt x="6" y="48"/>
                    <a:pt x="3" y="43"/>
                  </a:cubicBezTo>
                  <a:cubicBezTo>
                    <a:pt x="0" y="38"/>
                    <a:pt x="3" y="32"/>
                    <a:pt x="2" y="26"/>
                  </a:cubicBezTo>
                  <a:cubicBezTo>
                    <a:pt x="3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2" name="Freeform 53"/>
            <p:cNvSpPr/>
            <p:nvPr userDrawn="1"/>
          </p:nvSpPr>
          <p:spPr bwMode="auto">
            <a:xfrm>
              <a:off x="3025775" y="3268663"/>
              <a:ext cx="111125" cy="106363"/>
            </a:xfrm>
            <a:custGeom>
              <a:avLst/>
              <a:gdLst>
                <a:gd name="T0" fmla="*/ 6 w 110"/>
                <a:gd name="T1" fmla="*/ 28 h 105"/>
                <a:gd name="T2" fmla="*/ 3 w 110"/>
                <a:gd name="T3" fmla="*/ 31 h 105"/>
                <a:gd name="T4" fmla="*/ 48 w 110"/>
                <a:gd name="T5" fmla="*/ 13 h 105"/>
                <a:gd name="T6" fmla="*/ 76 w 110"/>
                <a:gd name="T7" fmla="*/ 4 h 105"/>
                <a:gd name="T8" fmla="*/ 90 w 110"/>
                <a:gd name="T9" fmla="*/ 14 h 105"/>
                <a:gd name="T10" fmla="*/ 110 w 110"/>
                <a:gd name="T11" fmla="*/ 74 h 105"/>
                <a:gd name="T12" fmla="*/ 91 w 110"/>
                <a:gd name="T13" fmla="*/ 84 h 105"/>
                <a:gd name="T14" fmla="*/ 60 w 110"/>
                <a:gd name="T15" fmla="*/ 94 h 105"/>
                <a:gd name="T16" fmla="*/ 29 w 110"/>
                <a:gd name="T17" fmla="*/ 105 h 105"/>
                <a:gd name="T18" fmla="*/ 9 w 110"/>
                <a:gd name="T19" fmla="*/ 70 h 105"/>
                <a:gd name="T20" fmla="*/ 3 w 110"/>
                <a:gd name="T21" fmla="*/ 50 h 105"/>
                <a:gd name="T22" fmla="*/ 2 w 110"/>
                <a:gd name="T23" fmla="*/ 32 h 105"/>
                <a:gd name="T24" fmla="*/ 6 w 110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5">
                  <a:moveTo>
                    <a:pt x="6" y="28"/>
                  </a:moveTo>
                  <a:cubicBezTo>
                    <a:pt x="5" y="29"/>
                    <a:pt x="4" y="29"/>
                    <a:pt x="3" y="31"/>
                  </a:cubicBezTo>
                  <a:cubicBezTo>
                    <a:pt x="18" y="25"/>
                    <a:pt x="33" y="19"/>
                    <a:pt x="48" y="13"/>
                  </a:cubicBezTo>
                  <a:cubicBezTo>
                    <a:pt x="57" y="9"/>
                    <a:pt x="66" y="7"/>
                    <a:pt x="76" y="4"/>
                  </a:cubicBezTo>
                  <a:cubicBezTo>
                    <a:pt x="84" y="0"/>
                    <a:pt x="87" y="8"/>
                    <a:pt x="90" y="14"/>
                  </a:cubicBezTo>
                  <a:cubicBezTo>
                    <a:pt x="97" y="31"/>
                    <a:pt x="110" y="54"/>
                    <a:pt x="110" y="74"/>
                  </a:cubicBezTo>
                  <a:cubicBezTo>
                    <a:pt x="103" y="81"/>
                    <a:pt x="99" y="80"/>
                    <a:pt x="91" y="84"/>
                  </a:cubicBezTo>
                  <a:cubicBezTo>
                    <a:pt x="80" y="88"/>
                    <a:pt x="70" y="90"/>
                    <a:pt x="60" y="94"/>
                  </a:cubicBezTo>
                  <a:cubicBezTo>
                    <a:pt x="49" y="98"/>
                    <a:pt x="39" y="103"/>
                    <a:pt x="29" y="105"/>
                  </a:cubicBezTo>
                  <a:cubicBezTo>
                    <a:pt x="20" y="95"/>
                    <a:pt x="14" y="82"/>
                    <a:pt x="9" y="70"/>
                  </a:cubicBezTo>
                  <a:cubicBezTo>
                    <a:pt x="7" y="63"/>
                    <a:pt x="7" y="55"/>
                    <a:pt x="3" y="50"/>
                  </a:cubicBezTo>
                  <a:cubicBezTo>
                    <a:pt x="0" y="44"/>
                    <a:pt x="3" y="37"/>
                    <a:pt x="2" y="32"/>
                  </a:cubicBezTo>
                  <a:cubicBezTo>
                    <a:pt x="4" y="30"/>
                    <a:pt x="4" y="28"/>
                    <a:pt x="6" y="28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3" name="Freeform 54"/>
            <p:cNvSpPr/>
            <p:nvPr userDrawn="1"/>
          </p:nvSpPr>
          <p:spPr bwMode="auto">
            <a:xfrm>
              <a:off x="3168650" y="3201988"/>
              <a:ext cx="128588" cy="122238"/>
            </a:xfrm>
            <a:custGeom>
              <a:avLst/>
              <a:gdLst>
                <a:gd name="T0" fmla="*/ 7 w 127"/>
                <a:gd name="T1" fmla="*/ 31 h 121"/>
                <a:gd name="T2" fmla="*/ 4 w 127"/>
                <a:gd name="T3" fmla="*/ 36 h 121"/>
                <a:gd name="T4" fmla="*/ 55 w 127"/>
                <a:gd name="T5" fmla="*/ 15 h 121"/>
                <a:gd name="T6" fmla="*/ 86 w 127"/>
                <a:gd name="T7" fmla="*/ 4 h 121"/>
                <a:gd name="T8" fmla="*/ 102 w 127"/>
                <a:gd name="T9" fmla="*/ 17 h 121"/>
                <a:gd name="T10" fmla="*/ 126 w 127"/>
                <a:gd name="T11" fmla="*/ 85 h 121"/>
                <a:gd name="T12" fmla="*/ 104 w 127"/>
                <a:gd name="T13" fmla="*/ 96 h 121"/>
                <a:gd name="T14" fmla="*/ 68 w 127"/>
                <a:gd name="T15" fmla="*/ 108 h 121"/>
                <a:gd name="T16" fmla="*/ 32 w 127"/>
                <a:gd name="T17" fmla="*/ 121 h 121"/>
                <a:gd name="T18" fmla="*/ 11 w 127"/>
                <a:gd name="T19" fmla="*/ 80 h 121"/>
                <a:gd name="T20" fmla="*/ 3 w 127"/>
                <a:gd name="T21" fmla="*/ 57 h 121"/>
                <a:gd name="T22" fmla="*/ 3 w 127"/>
                <a:gd name="T23" fmla="*/ 36 h 121"/>
                <a:gd name="T24" fmla="*/ 7 w 127"/>
                <a:gd name="T25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1">
                  <a:moveTo>
                    <a:pt x="7" y="31"/>
                  </a:moveTo>
                  <a:cubicBezTo>
                    <a:pt x="6" y="32"/>
                    <a:pt x="5" y="34"/>
                    <a:pt x="4" y="36"/>
                  </a:cubicBezTo>
                  <a:cubicBezTo>
                    <a:pt x="21" y="29"/>
                    <a:pt x="37" y="22"/>
                    <a:pt x="55" y="15"/>
                  </a:cubicBezTo>
                  <a:cubicBezTo>
                    <a:pt x="65" y="10"/>
                    <a:pt x="76" y="8"/>
                    <a:pt x="86" y="4"/>
                  </a:cubicBezTo>
                  <a:cubicBezTo>
                    <a:pt x="96" y="0"/>
                    <a:pt x="99" y="10"/>
                    <a:pt x="102" y="17"/>
                  </a:cubicBezTo>
                  <a:cubicBezTo>
                    <a:pt x="110" y="36"/>
                    <a:pt x="127" y="62"/>
                    <a:pt x="126" y="85"/>
                  </a:cubicBezTo>
                  <a:cubicBezTo>
                    <a:pt x="119" y="92"/>
                    <a:pt x="114" y="92"/>
                    <a:pt x="104" y="96"/>
                  </a:cubicBezTo>
                  <a:cubicBezTo>
                    <a:pt x="93" y="101"/>
                    <a:pt x="80" y="103"/>
                    <a:pt x="68" y="108"/>
                  </a:cubicBezTo>
                  <a:cubicBezTo>
                    <a:pt x="57" y="113"/>
                    <a:pt x="44" y="119"/>
                    <a:pt x="32" y="121"/>
                  </a:cubicBezTo>
                  <a:cubicBezTo>
                    <a:pt x="23" y="109"/>
                    <a:pt x="16" y="94"/>
                    <a:pt x="11" y="80"/>
                  </a:cubicBezTo>
                  <a:cubicBezTo>
                    <a:pt x="8" y="72"/>
                    <a:pt x="7" y="63"/>
                    <a:pt x="3" y="57"/>
                  </a:cubicBezTo>
                  <a:cubicBezTo>
                    <a:pt x="0" y="50"/>
                    <a:pt x="4" y="42"/>
                    <a:pt x="3" y="36"/>
                  </a:cubicBezTo>
                  <a:cubicBezTo>
                    <a:pt x="5" y="34"/>
                    <a:pt x="6" y="33"/>
                    <a:pt x="7" y="31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4" name="Freeform 55"/>
            <p:cNvSpPr/>
            <p:nvPr userDrawn="1"/>
          </p:nvSpPr>
          <p:spPr bwMode="auto">
            <a:xfrm>
              <a:off x="3255963" y="3173413"/>
              <a:ext cx="114300" cy="120650"/>
            </a:xfrm>
            <a:custGeom>
              <a:avLst/>
              <a:gdLst>
                <a:gd name="T0" fmla="*/ 7 w 112"/>
                <a:gd name="T1" fmla="*/ 25 h 119"/>
                <a:gd name="T2" fmla="*/ 4 w 112"/>
                <a:gd name="T3" fmla="*/ 29 h 119"/>
                <a:gd name="T4" fmla="*/ 60 w 112"/>
                <a:gd name="T5" fmla="*/ 6 h 119"/>
                <a:gd name="T6" fmla="*/ 80 w 112"/>
                <a:gd name="T7" fmla="*/ 0 h 119"/>
                <a:gd name="T8" fmla="*/ 112 w 112"/>
                <a:gd name="T9" fmla="*/ 91 h 119"/>
                <a:gd name="T10" fmla="*/ 73 w 112"/>
                <a:gd name="T11" fmla="*/ 104 h 119"/>
                <a:gd name="T12" fmla="*/ 34 w 112"/>
                <a:gd name="T13" fmla="*/ 119 h 119"/>
                <a:gd name="T14" fmla="*/ 11 w 112"/>
                <a:gd name="T15" fmla="*/ 76 h 119"/>
                <a:gd name="T16" fmla="*/ 4 w 112"/>
                <a:gd name="T17" fmla="*/ 51 h 119"/>
                <a:gd name="T18" fmla="*/ 3 w 112"/>
                <a:gd name="T19" fmla="*/ 30 h 119"/>
                <a:gd name="T20" fmla="*/ 7 w 112"/>
                <a:gd name="T21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9">
                  <a:moveTo>
                    <a:pt x="7" y="25"/>
                  </a:moveTo>
                  <a:cubicBezTo>
                    <a:pt x="6" y="26"/>
                    <a:pt x="5" y="27"/>
                    <a:pt x="4" y="29"/>
                  </a:cubicBezTo>
                  <a:cubicBezTo>
                    <a:pt x="22" y="21"/>
                    <a:pt x="40" y="14"/>
                    <a:pt x="60" y="6"/>
                  </a:cubicBezTo>
                  <a:cubicBezTo>
                    <a:pt x="66" y="4"/>
                    <a:pt x="73" y="2"/>
                    <a:pt x="80" y="0"/>
                  </a:cubicBezTo>
                  <a:cubicBezTo>
                    <a:pt x="90" y="30"/>
                    <a:pt x="101" y="61"/>
                    <a:pt x="112" y="91"/>
                  </a:cubicBezTo>
                  <a:cubicBezTo>
                    <a:pt x="98" y="96"/>
                    <a:pt x="85" y="99"/>
                    <a:pt x="73" y="104"/>
                  </a:cubicBezTo>
                  <a:cubicBezTo>
                    <a:pt x="60" y="110"/>
                    <a:pt x="47" y="116"/>
                    <a:pt x="34" y="119"/>
                  </a:cubicBezTo>
                  <a:cubicBezTo>
                    <a:pt x="25" y="106"/>
                    <a:pt x="17" y="90"/>
                    <a:pt x="11" y="76"/>
                  </a:cubicBezTo>
                  <a:cubicBezTo>
                    <a:pt x="8" y="68"/>
                    <a:pt x="8" y="58"/>
                    <a:pt x="4" y="51"/>
                  </a:cubicBezTo>
                  <a:cubicBezTo>
                    <a:pt x="0" y="45"/>
                    <a:pt x="4" y="37"/>
                    <a:pt x="3" y="30"/>
                  </a:cubicBezTo>
                  <a:cubicBezTo>
                    <a:pt x="5" y="28"/>
                    <a:pt x="5" y="27"/>
                    <a:pt x="7" y="25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5" name="Freeform 56"/>
            <p:cNvSpPr/>
            <p:nvPr userDrawn="1"/>
          </p:nvSpPr>
          <p:spPr bwMode="auto">
            <a:xfrm>
              <a:off x="2897188" y="3079750"/>
              <a:ext cx="98425" cy="107950"/>
            </a:xfrm>
            <a:custGeom>
              <a:avLst/>
              <a:gdLst>
                <a:gd name="T0" fmla="*/ 76 w 97"/>
                <a:gd name="T1" fmla="*/ 0 h 106"/>
                <a:gd name="T2" fmla="*/ 97 w 97"/>
                <a:gd name="T3" fmla="*/ 68 h 106"/>
                <a:gd name="T4" fmla="*/ 80 w 97"/>
                <a:gd name="T5" fmla="*/ 80 h 106"/>
                <a:gd name="T6" fmla="*/ 51 w 97"/>
                <a:gd name="T7" fmla="*/ 92 h 106"/>
                <a:gd name="T8" fmla="*/ 23 w 97"/>
                <a:gd name="T9" fmla="*/ 106 h 106"/>
                <a:gd name="T10" fmla="*/ 0 w 97"/>
                <a:gd name="T11" fmla="*/ 41 h 106"/>
                <a:gd name="T12" fmla="*/ 76 w 97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6">
                  <a:moveTo>
                    <a:pt x="76" y="0"/>
                  </a:moveTo>
                  <a:cubicBezTo>
                    <a:pt x="85" y="13"/>
                    <a:pt x="92" y="61"/>
                    <a:pt x="97" y="68"/>
                  </a:cubicBezTo>
                  <a:cubicBezTo>
                    <a:pt x="91" y="75"/>
                    <a:pt x="88" y="75"/>
                    <a:pt x="80" y="80"/>
                  </a:cubicBezTo>
                  <a:cubicBezTo>
                    <a:pt x="70" y="84"/>
                    <a:pt x="60" y="87"/>
                    <a:pt x="51" y="92"/>
                  </a:cubicBezTo>
                  <a:cubicBezTo>
                    <a:pt x="42" y="97"/>
                    <a:pt x="33" y="103"/>
                    <a:pt x="23" y="106"/>
                  </a:cubicBezTo>
                  <a:cubicBezTo>
                    <a:pt x="14" y="65"/>
                    <a:pt x="2" y="49"/>
                    <a:pt x="0" y="41"/>
                  </a:cubicBezTo>
                  <a:cubicBezTo>
                    <a:pt x="25" y="27"/>
                    <a:pt x="50" y="14"/>
                    <a:pt x="76" y="0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6" name="Freeform 57"/>
            <p:cNvSpPr/>
            <p:nvPr userDrawn="1"/>
          </p:nvSpPr>
          <p:spPr bwMode="auto">
            <a:xfrm>
              <a:off x="2922588" y="3217863"/>
              <a:ext cx="125413" cy="109538"/>
            </a:xfrm>
            <a:custGeom>
              <a:avLst/>
              <a:gdLst>
                <a:gd name="T0" fmla="*/ 64 w 123"/>
                <a:gd name="T1" fmla="*/ 17 h 108"/>
                <a:gd name="T2" fmla="*/ 98 w 123"/>
                <a:gd name="T3" fmla="*/ 4 h 108"/>
                <a:gd name="T4" fmla="*/ 123 w 123"/>
                <a:gd name="T5" fmla="*/ 75 h 108"/>
                <a:gd name="T6" fmla="*/ 105 w 123"/>
                <a:gd name="T7" fmla="*/ 86 h 108"/>
                <a:gd name="T8" fmla="*/ 77 w 123"/>
                <a:gd name="T9" fmla="*/ 96 h 108"/>
                <a:gd name="T10" fmla="*/ 48 w 123"/>
                <a:gd name="T11" fmla="*/ 108 h 108"/>
                <a:gd name="T12" fmla="*/ 64 w 123"/>
                <a:gd name="T1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08">
                  <a:moveTo>
                    <a:pt x="64" y="17"/>
                  </a:moveTo>
                  <a:cubicBezTo>
                    <a:pt x="74" y="13"/>
                    <a:pt x="89" y="7"/>
                    <a:pt x="98" y="4"/>
                  </a:cubicBezTo>
                  <a:cubicBezTo>
                    <a:pt x="108" y="0"/>
                    <a:pt x="117" y="67"/>
                    <a:pt x="123" y="75"/>
                  </a:cubicBezTo>
                  <a:cubicBezTo>
                    <a:pt x="116" y="82"/>
                    <a:pt x="113" y="82"/>
                    <a:pt x="105" y="86"/>
                  </a:cubicBezTo>
                  <a:cubicBezTo>
                    <a:pt x="95" y="89"/>
                    <a:pt x="86" y="92"/>
                    <a:pt x="77" y="96"/>
                  </a:cubicBezTo>
                  <a:cubicBezTo>
                    <a:pt x="67" y="101"/>
                    <a:pt x="57" y="105"/>
                    <a:pt x="48" y="108"/>
                  </a:cubicBezTo>
                  <a:cubicBezTo>
                    <a:pt x="25" y="23"/>
                    <a:pt x="0" y="46"/>
                    <a:pt x="64" y="17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7" name="Freeform 58"/>
            <p:cNvSpPr/>
            <p:nvPr userDrawn="1"/>
          </p:nvSpPr>
          <p:spPr bwMode="auto">
            <a:xfrm>
              <a:off x="3097213" y="3386138"/>
              <a:ext cx="142875" cy="107950"/>
            </a:xfrm>
            <a:custGeom>
              <a:avLst/>
              <a:gdLst>
                <a:gd name="T0" fmla="*/ 75 w 141"/>
                <a:gd name="T1" fmla="*/ 14 h 107"/>
                <a:gd name="T2" fmla="*/ 115 w 141"/>
                <a:gd name="T3" fmla="*/ 3 h 107"/>
                <a:gd name="T4" fmla="*/ 141 w 141"/>
                <a:gd name="T5" fmla="*/ 79 h 107"/>
                <a:gd name="T6" fmla="*/ 121 w 141"/>
                <a:gd name="T7" fmla="*/ 88 h 107"/>
                <a:gd name="T8" fmla="*/ 88 w 141"/>
                <a:gd name="T9" fmla="*/ 97 h 107"/>
                <a:gd name="T10" fmla="*/ 53 w 141"/>
                <a:gd name="T11" fmla="*/ 107 h 107"/>
                <a:gd name="T12" fmla="*/ 75 w 141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7">
                  <a:moveTo>
                    <a:pt x="75" y="14"/>
                  </a:moveTo>
                  <a:cubicBezTo>
                    <a:pt x="85" y="11"/>
                    <a:pt x="104" y="6"/>
                    <a:pt x="115" y="3"/>
                  </a:cubicBezTo>
                  <a:cubicBezTo>
                    <a:pt x="126" y="0"/>
                    <a:pt x="135" y="70"/>
                    <a:pt x="141" y="79"/>
                  </a:cubicBezTo>
                  <a:cubicBezTo>
                    <a:pt x="134" y="85"/>
                    <a:pt x="130" y="86"/>
                    <a:pt x="121" y="88"/>
                  </a:cubicBezTo>
                  <a:cubicBezTo>
                    <a:pt x="109" y="91"/>
                    <a:pt x="98" y="93"/>
                    <a:pt x="88" y="97"/>
                  </a:cubicBezTo>
                  <a:cubicBezTo>
                    <a:pt x="77" y="101"/>
                    <a:pt x="65" y="105"/>
                    <a:pt x="53" y="107"/>
                  </a:cubicBezTo>
                  <a:cubicBezTo>
                    <a:pt x="31" y="17"/>
                    <a:pt x="0" y="39"/>
                    <a:pt x="75" y="14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8" name="Freeform 59"/>
            <p:cNvSpPr/>
            <p:nvPr userDrawn="1"/>
          </p:nvSpPr>
          <p:spPr bwMode="auto">
            <a:xfrm>
              <a:off x="2932113" y="3300413"/>
              <a:ext cx="122238" cy="104775"/>
            </a:xfrm>
            <a:custGeom>
              <a:avLst/>
              <a:gdLst>
                <a:gd name="T0" fmla="*/ 64 w 122"/>
                <a:gd name="T1" fmla="*/ 15 h 103"/>
                <a:gd name="T2" fmla="*/ 97 w 122"/>
                <a:gd name="T3" fmla="*/ 3 h 103"/>
                <a:gd name="T4" fmla="*/ 122 w 122"/>
                <a:gd name="T5" fmla="*/ 73 h 103"/>
                <a:gd name="T6" fmla="*/ 104 w 122"/>
                <a:gd name="T7" fmla="*/ 82 h 103"/>
                <a:gd name="T8" fmla="*/ 75 w 122"/>
                <a:gd name="T9" fmla="*/ 92 h 103"/>
                <a:gd name="T10" fmla="*/ 47 w 122"/>
                <a:gd name="T11" fmla="*/ 103 h 103"/>
                <a:gd name="T12" fmla="*/ 64 w 122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03">
                  <a:moveTo>
                    <a:pt x="64" y="15"/>
                  </a:moveTo>
                  <a:cubicBezTo>
                    <a:pt x="73" y="11"/>
                    <a:pt x="89" y="6"/>
                    <a:pt x="97" y="3"/>
                  </a:cubicBezTo>
                  <a:cubicBezTo>
                    <a:pt x="106" y="0"/>
                    <a:pt x="115" y="65"/>
                    <a:pt x="122" y="73"/>
                  </a:cubicBezTo>
                  <a:cubicBezTo>
                    <a:pt x="116" y="79"/>
                    <a:pt x="112" y="80"/>
                    <a:pt x="104" y="82"/>
                  </a:cubicBezTo>
                  <a:cubicBezTo>
                    <a:pt x="95" y="86"/>
                    <a:pt x="85" y="89"/>
                    <a:pt x="75" y="92"/>
                  </a:cubicBezTo>
                  <a:cubicBezTo>
                    <a:pt x="66" y="96"/>
                    <a:pt x="56" y="100"/>
                    <a:pt x="47" y="103"/>
                  </a:cubicBezTo>
                  <a:cubicBezTo>
                    <a:pt x="26" y="19"/>
                    <a:pt x="0" y="40"/>
                    <a:pt x="64" y="15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9" name="Freeform 60"/>
            <p:cNvSpPr/>
            <p:nvPr userDrawn="1"/>
          </p:nvSpPr>
          <p:spPr bwMode="auto">
            <a:xfrm>
              <a:off x="2811463" y="3192463"/>
              <a:ext cx="114300" cy="104775"/>
            </a:xfrm>
            <a:custGeom>
              <a:avLst/>
              <a:gdLst>
                <a:gd name="T0" fmla="*/ 58 w 112"/>
                <a:gd name="T1" fmla="*/ 16 h 104"/>
                <a:gd name="T2" fmla="*/ 87 w 112"/>
                <a:gd name="T3" fmla="*/ 3 h 104"/>
                <a:gd name="T4" fmla="*/ 112 w 112"/>
                <a:gd name="T5" fmla="*/ 72 h 104"/>
                <a:gd name="T6" fmla="*/ 95 w 112"/>
                <a:gd name="T7" fmla="*/ 82 h 104"/>
                <a:gd name="T8" fmla="*/ 70 w 112"/>
                <a:gd name="T9" fmla="*/ 92 h 104"/>
                <a:gd name="T10" fmla="*/ 45 w 112"/>
                <a:gd name="T11" fmla="*/ 104 h 104"/>
                <a:gd name="T12" fmla="*/ 58 w 112"/>
                <a:gd name="T13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58" y="16"/>
                  </a:moveTo>
                  <a:cubicBezTo>
                    <a:pt x="66" y="13"/>
                    <a:pt x="79" y="7"/>
                    <a:pt x="87" y="3"/>
                  </a:cubicBezTo>
                  <a:cubicBezTo>
                    <a:pt x="97" y="0"/>
                    <a:pt x="106" y="64"/>
                    <a:pt x="112" y="72"/>
                  </a:cubicBezTo>
                  <a:cubicBezTo>
                    <a:pt x="106" y="78"/>
                    <a:pt x="103" y="78"/>
                    <a:pt x="95" y="82"/>
                  </a:cubicBezTo>
                  <a:cubicBezTo>
                    <a:pt x="87" y="86"/>
                    <a:pt x="78" y="88"/>
                    <a:pt x="70" y="92"/>
                  </a:cubicBezTo>
                  <a:cubicBezTo>
                    <a:pt x="62" y="96"/>
                    <a:pt x="53" y="101"/>
                    <a:pt x="45" y="104"/>
                  </a:cubicBezTo>
                  <a:cubicBezTo>
                    <a:pt x="24" y="22"/>
                    <a:pt x="0" y="45"/>
                    <a:pt x="58" y="16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0" name="Freeform 61"/>
            <p:cNvSpPr/>
            <p:nvPr userDrawn="1"/>
          </p:nvSpPr>
          <p:spPr bwMode="auto">
            <a:xfrm>
              <a:off x="2936875" y="3121025"/>
              <a:ext cx="130175" cy="117475"/>
            </a:xfrm>
            <a:custGeom>
              <a:avLst/>
              <a:gdLst>
                <a:gd name="T0" fmla="*/ 68 w 128"/>
                <a:gd name="T1" fmla="*/ 19 h 116"/>
                <a:gd name="T2" fmla="*/ 102 w 128"/>
                <a:gd name="T3" fmla="*/ 5 h 116"/>
                <a:gd name="T4" fmla="*/ 128 w 128"/>
                <a:gd name="T5" fmla="*/ 78 h 116"/>
                <a:gd name="T6" fmla="*/ 109 w 128"/>
                <a:gd name="T7" fmla="*/ 89 h 116"/>
                <a:gd name="T8" fmla="*/ 80 w 128"/>
                <a:gd name="T9" fmla="*/ 101 h 116"/>
                <a:gd name="T10" fmla="*/ 49 w 128"/>
                <a:gd name="T11" fmla="*/ 116 h 116"/>
                <a:gd name="T12" fmla="*/ 68 w 128"/>
                <a:gd name="T13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6">
                  <a:moveTo>
                    <a:pt x="68" y="19"/>
                  </a:moveTo>
                  <a:cubicBezTo>
                    <a:pt x="77" y="15"/>
                    <a:pt x="93" y="8"/>
                    <a:pt x="102" y="5"/>
                  </a:cubicBezTo>
                  <a:cubicBezTo>
                    <a:pt x="112" y="0"/>
                    <a:pt x="121" y="70"/>
                    <a:pt x="128" y="78"/>
                  </a:cubicBezTo>
                  <a:cubicBezTo>
                    <a:pt x="121" y="85"/>
                    <a:pt x="118" y="85"/>
                    <a:pt x="109" y="89"/>
                  </a:cubicBezTo>
                  <a:cubicBezTo>
                    <a:pt x="99" y="93"/>
                    <a:pt x="89" y="97"/>
                    <a:pt x="80" y="101"/>
                  </a:cubicBezTo>
                  <a:cubicBezTo>
                    <a:pt x="71" y="106"/>
                    <a:pt x="61" y="112"/>
                    <a:pt x="49" y="116"/>
                  </a:cubicBezTo>
                  <a:cubicBezTo>
                    <a:pt x="28" y="27"/>
                    <a:pt x="0" y="53"/>
                    <a:pt x="68" y="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1" name="Freeform 62"/>
            <p:cNvSpPr/>
            <p:nvPr userDrawn="1"/>
          </p:nvSpPr>
          <p:spPr bwMode="auto">
            <a:xfrm>
              <a:off x="3187700" y="2914650"/>
              <a:ext cx="87313" cy="114300"/>
            </a:xfrm>
            <a:custGeom>
              <a:avLst/>
              <a:gdLst>
                <a:gd name="T0" fmla="*/ 86 w 86"/>
                <a:gd name="T1" fmla="*/ 86 h 114"/>
                <a:gd name="T2" fmla="*/ 69 w 86"/>
                <a:gd name="T3" fmla="*/ 94 h 114"/>
                <a:gd name="T4" fmla="*/ 30 w 86"/>
                <a:gd name="T5" fmla="*/ 114 h 114"/>
                <a:gd name="T6" fmla="*/ 0 w 86"/>
                <a:gd name="T7" fmla="*/ 30 h 114"/>
                <a:gd name="T8" fmla="*/ 55 w 86"/>
                <a:gd name="T9" fmla="*/ 0 h 114"/>
                <a:gd name="T10" fmla="*/ 86 w 86"/>
                <a:gd name="T11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4">
                  <a:moveTo>
                    <a:pt x="86" y="86"/>
                  </a:moveTo>
                  <a:cubicBezTo>
                    <a:pt x="80" y="88"/>
                    <a:pt x="75" y="91"/>
                    <a:pt x="69" y="94"/>
                  </a:cubicBezTo>
                  <a:cubicBezTo>
                    <a:pt x="57" y="101"/>
                    <a:pt x="43" y="109"/>
                    <a:pt x="30" y="114"/>
                  </a:cubicBezTo>
                  <a:cubicBezTo>
                    <a:pt x="16" y="58"/>
                    <a:pt x="0" y="40"/>
                    <a:pt x="0" y="30"/>
                  </a:cubicBezTo>
                  <a:cubicBezTo>
                    <a:pt x="18" y="20"/>
                    <a:pt x="36" y="10"/>
                    <a:pt x="55" y="0"/>
                  </a:cubicBezTo>
                  <a:cubicBezTo>
                    <a:pt x="65" y="28"/>
                    <a:pt x="76" y="56"/>
                    <a:pt x="86" y="86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2" name="Freeform 63"/>
            <p:cNvSpPr/>
            <p:nvPr userDrawn="1"/>
          </p:nvSpPr>
          <p:spPr bwMode="auto">
            <a:xfrm>
              <a:off x="3030538" y="3021013"/>
              <a:ext cx="76200" cy="98425"/>
            </a:xfrm>
            <a:custGeom>
              <a:avLst/>
              <a:gdLst>
                <a:gd name="T0" fmla="*/ 54 w 76"/>
                <a:gd name="T1" fmla="*/ 0 h 98"/>
                <a:gd name="T2" fmla="*/ 76 w 76"/>
                <a:gd name="T3" fmla="*/ 71 h 98"/>
                <a:gd name="T4" fmla="*/ 64 w 76"/>
                <a:gd name="T5" fmla="*/ 80 h 98"/>
                <a:gd name="T6" fmla="*/ 45 w 76"/>
                <a:gd name="T7" fmla="*/ 87 h 98"/>
                <a:gd name="T8" fmla="*/ 26 w 76"/>
                <a:gd name="T9" fmla="*/ 98 h 98"/>
                <a:gd name="T10" fmla="*/ 0 w 76"/>
                <a:gd name="T11" fmla="*/ 28 h 98"/>
                <a:gd name="T12" fmla="*/ 54 w 7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8">
                  <a:moveTo>
                    <a:pt x="54" y="0"/>
                  </a:moveTo>
                  <a:cubicBezTo>
                    <a:pt x="60" y="17"/>
                    <a:pt x="71" y="63"/>
                    <a:pt x="76" y="71"/>
                  </a:cubicBezTo>
                  <a:cubicBezTo>
                    <a:pt x="72" y="77"/>
                    <a:pt x="70" y="77"/>
                    <a:pt x="64" y="80"/>
                  </a:cubicBezTo>
                  <a:cubicBezTo>
                    <a:pt x="57" y="82"/>
                    <a:pt x="51" y="84"/>
                    <a:pt x="45" y="87"/>
                  </a:cubicBezTo>
                  <a:cubicBezTo>
                    <a:pt x="38" y="92"/>
                    <a:pt x="32" y="95"/>
                    <a:pt x="26" y="98"/>
                  </a:cubicBezTo>
                  <a:cubicBezTo>
                    <a:pt x="14" y="57"/>
                    <a:pt x="3" y="38"/>
                    <a:pt x="0" y="28"/>
                  </a:cubicBezTo>
                  <a:cubicBezTo>
                    <a:pt x="17" y="20"/>
                    <a:pt x="36" y="10"/>
                    <a:pt x="54" y="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3" name="Freeform 64"/>
            <p:cNvSpPr/>
            <p:nvPr userDrawn="1"/>
          </p:nvSpPr>
          <p:spPr bwMode="auto">
            <a:xfrm>
              <a:off x="3060700" y="3132138"/>
              <a:ext cx="153988" cy="128588"/>
            </a:xfrm>
            <a:custGeom>
              <a:avLst/>
              <a:gdLst>
                <a:gd name="T0" fmla="*/ 74 w 152"/>
                <a:gd name="T1" fmla="*/ 38 h 127"/>
                <a:gd name="T2" fmla="*/ 122 w 152"/>
                <a:gd name="T3" fmla="*/ 4 h 127"/>
                <a:gd name="T4" fmla="*/ 152 w 152"/>
                <a:gd name="T5" fmla="*/ 88 h 127"/>
                <a:gd name="T6" fmla="*/ 132 w 152"/>
                <a:gd name="T7" fmla="*/ 100 h 127"/>
                <a:gd name="T8" fmla="*/ 98 w 152"/>
                <a:gd name="T9" fmla="*/ 112 h 127"/>
                <a:gd name="T10" fmla="*/ 64 w 152"/>
                <a:gd name="T11" fmla="*/ 127 h 127"/>
                <a:gd name="T12" fmla="*/ 74 w 152"/>
                <a:gd name="T13" fmla="*/ 3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27">
                  <a:moveTo>
                    <a:pt x="74" y="38"/>
                  </a:moveTo>
                  <a:cubicBezTo>
                    <a:pt x="76" y="23"/>
                    <a:pt x="111" y="8"/>
                    <a:pt x="122" y="4"/>
                  </a:cubicBezTo>
                  <a:cubicBezTo>
                    <a:pt x="133" y="0"/>
                    <a:pt x="146" y="80"/>
                    <a:pt x="152" y="88"/>
                  </a:cubicBezTo>
                  <a:cubicBezTo>
                    <a:pt x="145" y="95"/>
                    <a:pt x="141" y="96"/>
                    <a:pt x="132" y="100"/>
                  </a:cubicBezTo>
                  <a:cubicBezTo>
                    <a:pt x="120" y="105"/>
                    <a:pt x="109" y="108"/>
                    <a:pt x="98" y="112"/>
                  </a:cubicBezTo>
                  <a:cubicBezTo>
                    <a:pt x="87" y="118"/>
                    <a:pt x="76" y="123"/>
                    <a:pt x="64" y="127"/>
                  </a:cubicBezTo>
                  <a:cubicBezTo>
                    <a:pt x="43" y="39"/>
                    <a:pt x="0" y="71"/>
                    <a:pt x="74" y="38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4" name="Freeform 65"/>
            <p:cNvSpPr/>
            <p:nvPr userDrawn="1"/>
          </p:nvSpPr>
          <p:spPr bwMode="auto">
            <a:xfrm>
              <a:off x="2957513" y="3043238"/>
              <a:ext cx="106363" cy="114300"/>
            </a:xfrm>
            <a:custGeom>
              <a:avLst/>
              <a:gdLst>
                <a:gd name="T0" fmla="*/ 82 w 104"/>
                <a:gd name="T1" fmla="*/ 0 h 112"/>
                <a:gd name="T2" fmla="*/ 104 w 104"/>
                <a:gd name="T3" fmla="*/ 71 h 112"/>
                <a:gd name="T4" fmla="*/ 85 w 104"/>
                <a:gd name="T5" fmla="*/ 83 h 112"/>
                <a:gd name="T6" fmla="*/ 56 w 104"/>
                <a:gd name="T7" fmla="*/ 96 h 112"/>
                <a:gd name="T8" fmla="*/ 24 w 104"/>
                <a:gd name="T9" fmla="*/ 112 h 112"/>
                <a:gd name="T10" fmla="*/ 0 w 104"/>
                <a:gd name="T11" fmla="*/ 44 h 112"/>
                <a:gd name="T12" fmla="*/ 82 w 104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2">
                  <a:moveTo>
                    <a:pt x="82" y="0"/>
                  </a:moveTo>
                  <a:cubicBezTo>
                    <a:pt x="90" y="13"/>
                    <a:pt x="98" y="64"/>
                    <a:pt x="104" y="71"/>
                  </a:cubicBezTo>
                  <a:cubicBezTo>
                    <a:pt x="97" y="78"/>
                    <a:pt x="93" y="78"/>
                    <a:pt x="85" y="83"/>
                  </a:cubicBezTo>
                  <a:cubicBezTo>
                    <a:pt x="75" y="87"/>
                    <a:pt x="65" y="91"/>
                    <a:pt x="56" y="96"/>
                  </a:cubicBezTo>
                  <a:cubicBezTo>
                    <a:pt x="45" y="102"/>
                    <a:pt x="34" y="109"/>
                    <a:pt x="24" y="112"/>
                  </a:cubicBezTo>
                  <a:cubicBezTo>
                    <a:pt x="14" y="69"/>
                    <a:pt x="2" y="53"/>
                    <a:pt x="0" y="44"/>
                  </a:cubicBezTo>
                  <a:cubicBezTo>
                    <a:pt x="26" y="30"/>
                    <a:pt x="54" y="15"/>
                    <a:pt x="82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5" name="Freeform 66"/>
            <p:cNvSpPr/>
            <p:nvPr userDrawn="1"/>
          </p:nvSpPr>
          <p:spPr bwMode="auto">
            <a:xfrm>
              <a:off x="3246438" y="3082925"/>
              <a:ext cx="90488" cy="106363"/>
            </a:xfrm>
            <a:custGeom>
              <a:avLst/>
              <a:gdLst>
                <a:gd name="T0" fmla="*/ 89 w 89"/>
                <a:gd name="T1" fmla="*/ 92 h 105"/>
                <a:gd name="T2" fmla="*/ 55 w 89"/>
                <a:gd name="T3" fmla="*/ 105 h 105"/>
                <a:gd name="T4" fmla="*/ 56 w 89"/>
                <a:gd name="T5" fmla="*/ 0 h 105"/>
                <a:gd name="T6" fmla="*/ 89 w 89"/>
                <a:gd name="T7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5">
                  <a:moveTo>
                    <a:pt x="89" y="92"/>
                  </a:moveTo>
                  <a:cubicBezTo>
                    <a:pt x="78" y="97"/>
                    <a:pt x="67" y="102"/>
                    <a:pt x="55" y="105"/>
                  </a:cubicBezTo>
                  <a:cubicBezTo>
                    <a:pt x="32" y="9"/>
                    <a:pt x="0" y="24"/>
                    <a:pt x="56" y="0"/>
                  </a:cubicBezTo>
                  <a:cubicBezTo>
                    <a:pt x="67" y="30"/>
                    <a:pt x="78" y="61"/>
                    <a:pt x="89" y="92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6" name="Freeform 67"/>
            <p:cNvSpPr/>
            <p:nvPr userDrawn="1"/>
          </p:nvSpPr>
          <p:spPr bwMode="auto">
            <a:xfrm>
              <a:off x="2870200" y="3419475"/>
              <a:ext cx="77788" cy="88900"/>
            </a:xfrm>
            <a:custGeom>
              <a:avLst/>
              <a:gdLst>
                <a:gd name="T0" fmla="*/ 23 w 76"/>
                <a:gd name="T1" fmla="*/ 12 h 88"/>
                <a:gd name="T2" fmla="*/ 52 w 76"/>
                <a:gd name="T3" fmla="*/ 3 h 88"/>
                <a:gd name="T4" fmla="*/ 76 w 76"/>
                <a:gd name="T5" fmla="*/ 69 h 88"/>
                <a:gd name="T6" fmla="*/ 60 w 76"/>
                <a:gd name="T7" fmla="*/ 77 h 88"/>
                <a:gd name="T8" fmla="*/ 35 w 76"/>
                <a:gd name="T9" fmla="*/ 85 h 88"/>
                <a:gd name="T10" fmla="*/ 24 w 76"/>
                <a:gd name="T11" fmla="*/ 88 h 88"/>
                <a:gd name="T12" fmla="*/ 0 w 76"/>
                <a:gd name="T13" fmla="*/ 20 h 88"/>
                <a:gd name="T14" fmla="*/ 23 w 76"/>
                <a:gd name="T1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8">
                  <a:moveTo>
                    <a:pt x="23" y="12"/>
                  </a:moveTo>
                  <a:cubicBezTo>
                    <a:pt x="31" y="9"/>
                    <a:pt x="44" y="5"/>
                    <a:pt x="52" y="3"/>
                  </a:cubicBezTo>
                  <a:cubicBezTo>
                    <a:pt x="61" y="0"/>
                    <a:pt x="70" y="61"/>
                    <a:pt x="76" y="69"/>
                  </a:cubicBezTo>
                  <a:cubicBezTo>
                    <a:pt x="70" y="74"/>
                    <a:pt x="67" y="75"/>
                    <a:pt x="60" y="77"/>
                  </a:cubicBezTo>
                  <a:cubicBezTo>
                    <a:pt x="51" y="80"/>
                    <a:pt x="43" y="81"/>
                    <a:pt x="35" y="85"/>
                  </a:cubicBezTo>
                  <a:cubicBezTo>
                    <a:pt x="31" y="86"/>
                    <a:pt x="28" y="87"/>
                    <a:pt x="24" y="88"/>
                  </a:cubicBezTo>
                  <a:cubicBezTo>
                    <a:pt x="16" y="65"/>
                    <a:pt x="8" y="43"/>
                    <a:pt x="0" y="20"/>
                  </a:cubicBezTo>
                  <a:cubicBezTo>
                    <a:pt x="6" y="18"/>
                    <a:pt x="13" y="15"/>
                    <a:pt x="23" y="1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7" name="Freeform 68"/>
            <p:cNvSpPr/>
            <p:nvPr userDrawn="1"/>
          </p:nvSpPr>
          <p:spPr bwMode="auto">
            <a:xfrm>
              <a:off x="3276600" y="3260725"/>
              <a:ext cx="123825" cy="114300"/>
            </a:xfrm>
            <a:custGeom>
              <a:avLst/>
              <a:gdLst>
                <a:gd name="T0" fmla="*/ 123 w 123"/>
                <a:gd name="T1" fmla="*/ 92 h 112"/>
                <a:gd name="T2" fmla="*/ 103 w 123"/>
                <a:gd name="T3" fmla="*/ 98 h 112"/>
                <a:gd name="T4" fmla="*/ 63 w 123"/>
                <a:gd name="T5" fmla="*/ 112 h 112"/>
                <a:gd name="T6" fmla="*/ 90 w 123"/>
                <a:gd name="T7" fmla="*/ 0 h 112"/>
                <a:gd name="T8" fmla="*/ 123 w 123"/>
                <a:gd name="T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2">
                  <a:moveTo>
                    <a:pt x="123" y="92"/>
                  </a:moveTo>
                  <a:cubicBezTo>
                    <a:pt x="116" y="94"/>
                    <a:pt x="110" y="96"/>
                    <a:pt x="103" y="98"/>
                  </a:cubicBezTo>
                  <a:cubicBezTo>
                    <a:pt x="90" y="104"/>
                    <a:pt x="76" y="109"/>
                    <a:pt x="63" y="112"/>
                  </a:cubicBezTo>
                  <a:cubicBezTo>
                    <a:pt x="36" y="6"/>
                    <a:pt x="0" y="32"/>
                    <a:pt x="90" y="0"/>
                  </a:cubicBezTo>
                  <a:cubicBezTo>
                    <a:pt x="100" y="31"/>
                    <a:pt x="111" y="61"/>
                    <a:pt x="123" y="92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8" name="Freeform 69"/>
            <p:cNvSpPr/>
            <p:nvPr userDrawn="1"/>
          </p:nvSpPr>
          <p:spPr bwMode="auto">
            <a:xfrm>
              <a:off x="2919413" y="3395663"/>
              <a:ext cx="100013" cy="95250"/>
            </a:xfrm>
            <a:custGeom>
              <a:avLst/>
              <a:gdLst>
                <a:gd name="T0" fmla="*/ 5 w 98"/>
                <a:gd name="T1" fmla="*/ 21 h 94"/>
                <a:gd name="T2" fmla="*/ 3 w 98"/>
                <a:gd name="T3" fmla="*/ 24 h 94"/>
                <a:gd name="T4" fmla="*/ 42 w 98"/>
                <a:gd name="T5" fmla="*/ 10 h 94"/>
                <a:gd name="T6" fmla="*/ 66 w 98"/>
                <a:gd name="T7" fmla="*/ 3 h 94"/>
                <a:gd name="T8" fmla="*/ 78 w 98"/>
                <a:gd name="T9" fmla="*/ 13 h 94"/>
                <a:gd name="T10" fmla="*/ 97 w 98"/>
                <a:gd name="T11" fmla="*/ 69 h 94"/>
                <a:gd name="T12" fmla="*/ 80 w 98"/>
                <a:gd name="T13" fmla="*/ 77 h 94"/>
                <a:gd name="T14" fmla="*/ 53 w 98"/>
                <a:gd name="T15" fmla="*/ 85 h 94"/>
                <a:gd name="T16" fmla="*/ 25 w 98"/>
                <a:gd name="T17" fmla="*/ 94 h 94"/>
                <a:gd name="T18" fmla="*/ 8 w 98"/>
                <a:gd name="T19" fmla="*/ 60 h 94"/>
                <a:gd name="T20" fmla="*/ 2 w 98"/>
                <a:gd name="T21" fmla="*/ 41 h 94"/>
                <a:gd name="T22" fmla="*/ 2 w 98"/>
                <a:gd name="T23" fmla="*/ 24 h 94"/>
                <a:gd name="T24" fmla="*/ 5 w 98"/>
                <a:gd name="T25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4">
                  <a:moveTo>
                    <a:pt x="5" y="21"/>
                  </a:moveTo>
                  <a:cubicBezTo>
                    <a:pt x="4" y="22"/>
                    <a:pt x="4" y="23"/>
                    <a:pt x="3" y="24"/>
                  </a:cubicBezTo>
                  <a:cubicBezTo>
                    <a:pt x="15" y="19"/>
                    <a:pt x="28" y="15"/>
                    <a:pt x="42" y="10"/>
                  </a:cubicBezTo>
                  <a:cubicBezTo>
                    <a:pt x="50" y="7"/>
                    <a:pt x="58" y="6"/>
                    <a:pt x="66" y="3"/>
                  </a:cubicBezTo>
                  <a:cubicBezTo>
                    <a:pt x="73" y="0"/>
                    <a:pt x="76" y="8"/>
                    <a:pt x="78" y="13"/>
                  </a:cubicBezTo>
                  <a:cubicBezTo>
                    <a:pt x="85" y="30"/>
                    <a:pt x="98" y="51"/>
                    <a:pt x="97" y="69"/>
                  </a:cubicBezTo>
                  <a:cubicBezTo>
                    <a:pt x="92" y="74"/>
                    <a:pt x="89" y="74"/>
                    <a:pt x="80" y="77"/>
                  </a:cubicBezTo>
                  <a:cubicBezTo>
                    <a:pt x="71" y="81"/>
                    <a:pt x="61" y="82"/>
                    <a:pt x="53" y="85"/>
                  </a:cubicBezTo>
                  <a:cubicBezTo>
                    <a:pt x="44" y="89"/>
                    <a:pt x="35" y="93"/>
                    <a:pt x="25" y="94"/>
                  </a:cubicBezTo>
                  <a:cubicBezTo>
                    <a:pt x="18" y="84"/>
                    <a:pt x="12" y="72"/>
                    <a:pt x="8" y="60"/>
                  </a:cubicBezTo>
                  <a:cubicBezTo>
                    <a:pt x="6" y="53"/>
                    <a:pt x="6" y="46"/>
                    <a:pt x="2" y="41"/>
                  </a:cubicBezTo>
                  <a:cubicBezTo>
                    <a:pt x="0" y="36"/>
                    <a:pt x="3" y="30"/>
                    <a:pt x="2" y="24"/>
                  </a:cubicBezTo>
                  <a:cubicBezTo>
                    <a:pt x="3" y="23"/>
                    <a:pt x="4" y="22"/>
                    <a:pt x="5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9" name="Freeform 70"/>
            <p:cNvSpPr/>
            <p:nvPr userDrawn="1"/>
          </p:nvSpPr>
          <p:spPr bwMode="auto">
            <a:xfrm>
              <a:off x="3057525" y="3341688"/>
              <a:ext cx="114300" cy="106363"/>
            </a:xfrm>
            <a:custGeom>
              <a:avLst/>
              <a:gdLst>
                <a:gd name="T0" fmla="*/ 6 w 112"/>
                <a:gd name="T1" fmla="*/ 24 h 104"/>
                <a:gd name="T2" fmla="*/ 5 w 112"/>
                <a:gd name="T3" fmla="*/ 27 h 104"/>
                <a:gd name="T4" fmla="*/ 50 w 112"/>
                <a:gd name="T5" fmla="*/ 11 h 104"/>
                <a:gd name="T6" fmla="*/ 77 w 112"/>
                <a:gd name="T7" fmla="*/ 3 h 104"/>
                <a:gd name="T8" fmla="*/ 92 w 112"/>
                <a:gd name="T9" fmla="*/ 15 h 104"/>
                <a:gd name="T10" fmla="*/ 112 w 112"/>
                <a:gd name="T11" fmla="*/ 74 h 104"/>
                <a:gd name="T12" fmla="*/ 92 w 112"/>
                <a:gd name="T13" fmla="*/ 84 h 104"/>
                <a:gd name="T14" fmla="*/ 61 w 112"/>
                <a:gd name="T15" fmla="*/ 93 h 104"/>
                <a:gd name="T16" fmla="*/ 29 w 112"/>
                <a:gd name="T17" fmla="*/ 104 h 104"/>
                <a:gd name="T18" fmla="*/ 10 w 112"/>
                <a:gd name="T19" fmla="*/ 66 h 104"/>
                <a:gd name="T20" fmla="*/ 4 w 112"/>
                <a:gd name="T21" fmla="*/ 46 h 104"/>
                <a:gd name="T22" fmla="*/ 3 w 112"/>
                <a:gd name="T23" fmla="*/ 28 h 104"/>
                <a:gd name="T24" fmla="*/ 6 w 112"/>
                <a:gd name="T2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04">
                  <a:moveTo>
                    <a:pt x="6" y="24"/>
                  </a:moveTo>
                  <a:cubicBezTo>
                    <a:pt x="6" y="25"/>
                    <a:pt x="5" y="27"/>
                    <a:pt x="5" y="27"/>
                  </a:cubicBezTo>
                  <a:cubicBezTo>
                    <a:pt x="18" y="22"/>
                    <a:pt x="34" y="17"/>
                    <a:pt x="50" y="11"/>
                  </a:cubicBezTo>
                  <a:cubicBezTo>
                    <a:pt x="59" y="8"/>
                    <a:pt x="68" y="7"/>
                    <a:pt x="77" y="3"/>
                  </a:cubicBezTo>
                  <a:cubicBezTo>
                    <a:pt x="86" y="0"/>
                    <a:pt x="89" y="9"/>
                    <a:pt x="92" y="15"/>
                  </a:cubicBezTo>
                  <a:cubicBezTo>
                    <a:pt x="99" y="32"/>
                    <a:pt x="112" y="55"/>
                    <a:pt x="112" y="74"/>
                  </a:cubicBezTo>
                  <a:cubicBezTo>
                    <a:pt x="105" y="81"/>
                    <a:pt x="102" y="81"/>
                    <a:pt x="92" y="84"/>
                  </a:cubicBezTo>
                  <a:cubicBezTo>
                    <a:pt x="82" y="88"/>
                    <a:pt x="71" y="90"/>
                    <a:pt x="61" y="93"/>
                  </a:cubicBezTo>
                  <a:cubicBezTo>
                    <a:pt x="50" y="97"/>
                    <a:pt x="40" y="102"/>
                    <a:pt x="29" y="104"/>
                  </a:cubicBezTo>
                  <a:cubicBezTo>
                    <a:pt x="22" y="93"/>
                    <a:pt x="15" y="80"/>
                    <a:pt x="10" y="66"/>
                  </a:cubicBezTo>
                  <a:cubicBezTo>
                    <a:pt x="7" y="60"/>
                    <a:pt x="7" y="51"/>
                    <a:pt x="4" y="46"/>
                  </a:cubicBezTo>
                  <a:cubicBezTo>
                    <a:pt x="0" y="40"/>
                    <a:pt x="4" y="33"/>
                    <a:pt x="3" y="28"/>
                  </a:cubicBezTo>
                  <a:cubicBezTo>
                    <a:pt x="5" y="27"/>
                    <a:pt x="5" y="25"/>
                    <a:pt x="6" y="2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0" name="Freeform 71"/>
            <p:cNvSpPr/>
            <p:nvPr userDrawn="1"/>
          </p:nvSpPr>
          <p:spPr bwMode="auto">
            <a:xfrm>
              <a:off x="3213100" y="3284538"/>
              <a:ext cx="131763" cy="120650"/>
            </a:xfrm>
            <a:custGeom>
              <a:avLst/>
              <a:gdLst>
                <a:gd name="T0" fmla="*/ 7 w 130"/>
                <a:gd name="T1" fmla="*/ 29 h 119"/>
                <a:gd name="T2" fmla="*/ 4 w 130"/>
                <a:gd name="T3" fmla="*/ 32 h 119"/>
                <a:gd name="T4" fmla="*/ 57 w 130"/>
                <a:gd name="T5" fmla="*/ 13 h 119"/>
                <a:gd name="T6" fmla="*/ 89 w 130"/>
                <a:gd name="T7" fmla="*/ 4 h 119"/>
                <a:gd name="T8" fmla="*/ 106 w 130"/>
                <a:gd name="T9" fmla="*/ 17 h 119"/>
                <a:gd name="T10" fmla="*/ 129 w 130"/>
                <a:gd name="T11" fmla="*/ 85 h 119"/>
                <a:gd name="T12" fmla="*/ 107 w 130"/>
                <a:gd name="T13" fmla="*/ 96 h 119"/>
                <a:gd name="T14" fmla="*/ 71 w 130"/>
                <a:gd name="T15" fmla="*/ 107 h 119"/>
                <a:gd name="T16" fmla="*/ 33 w 130"/>
                <a:gd name="T17" fmla="*/ 119 h 119"/>
                <a:gd name="T18" fmla="*/ 11 w 130"/>
                <a:gd name="T19" fmla="*/ 77 h 119"/>
                <a:gd name="T20" fmla="*/ 3 w 130"/>
                <a:gd name="T21" fmla="*/ 53 h 119"/>
                <a:gd name="T22" fmla="*/ 3 w 130"/>
                <a:gd name="T23" fmla="*/ 33 h 119"/>
                <a:gd name="T24" fmla="*/ 7 w 130"/>
                <a:gd name="T25" fmla="*/ 2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19">
                  <a:moveTo>
                    <a:pt x="7" y="29"/>
                  </a:moveTo>
                  <a:cubicBezTo>
                    <a:pt x="6" y="30"/>
                    <a:pt x="6" y="31"/>
                    <a:pt x="4" y="32"/>
                  </a:cubicBezTo>
                  <a:cubicBezTo>
                    <a:pt x="21" y="26"/>
                    <a:pt x="40" y="20"/>
                    <a:pt x="57" y="13"/>
                  </a:cubicBezTo>
                  <a:cubicBezTo>
                    <a:pt x="68" y="9"/>
                    <a:pt x="78" y="8"/>
                    <a:pt x="89" y="4"/>
                  </a:cubicBezTo>
                  <a:cubicBezTo>
                    <a:pt x="100" y="0"/>
                    <a:pt x="103" y="9"/>
                    <a:pt x="106" y="17"/>
                  </a:cubicBezTo>
                  <a:cubicBezTo>
                    <a:pt x="114" y="37"/>
                    <a:pt x="130" y="64"/>
                    <a:pt x="129" y="85"/>
                  </a:cubicBezTo>
                  <a:cubicBezTo>
                    <a:pt x="120" y="93"/>
                    <a:pt x="116" y="93"/>
                    <a:pt x="107" y="96"/>
                  </a:cubicBezTo>
                  <a:cubicBezTo>
                    <a:pt x="95" y="100"/>
                    <a:pt x="82" y="102"/>
                    <a:pt x="71" y="107"/>
                  </a:cubicBezTo>
                  <a:cubicBezTo>
                    <a:pt x="58" y="111"/>
                    <a:pt x="45" y="117"/>
                    <a:pt x="33" y="119"/>
                  </a:cubicBezTo>
                  <a:cubicBezTo>
                    <a:pt x="24" y="106"/>
                    <a:pt x="17" y="92"/>
                    <a:pt x="11" y="77"/>
                  </a:cubicBezTo>
                  <a:cubicBezTo>
                    <a:pt x="8" y="69"/>
                    <a:pt x="7" y="60"/>
                    <a:pt x="3" y="53"/>
                  </a:cubicBezTo>
                  <a:cubicBezTo>
                    <a:pt x="0" y="47"/>
                    <a:pt x="4" y="39"/>
                    <a:pt x="3" y="33"/>
                  </a:cubicBezTo>
                  <a:cubicBezTo>
                    <a:pt x="5" y="31"/>
                    <a:pt x="6" y="29"/>
                    <a:pt x="7" y="29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1" name="Freeform 72"/>
            <p:cNvSpPr/>
            <p:nvPr userDrawn="1"/>
          </p:nvSpPr>
          <p:spPr bwMode="auto">
            <a:xfrm>
              <a:off x="2965450" y="3367088"/>
              <a:ext cx="127000" cy="103188"/>
            </a:xfrm>
            <a:custGeom>
              <a:avLst/>
              <a:gdLst>
                <a:gd name="T0" fmla="*/ 65 w 126"/>
                <a:gd name="T1" fmla="*/ 14 h 101"/>
                <a:gd name="T2" fmla="*/ 100 w 126"/>
                <a:gd name="T3" fmla="*/ 3 h 101"/>
                <a:gd name="T4" fmla="*/ 126 w 126"/>
                <a:gd name="T5" fmla="*/ 76 h 101"/>
                <a:gd name="T6" fmla="*/ 107 w 126"/>
                <a:gd name="T7" fmla="*/ 84 h 101"/>
                <a:gd name="T8" fmla="*/ 79 w 126"/>
                <a:gd name="T9" fmla="*/ 92 h 101"/>
                <a:gd name="T10" fmla="*/ 49 w 126"/>
                <a:gd name="T11" fmla="*/ 101 h 101"/>
                <a:gd name="T12" fmla="*/ 65 w 126"/>
                <a:gd name="T13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01">
                  <a:moveTo>
                    <a:pt x="65" y="14"/>
                  </a:moveTo>
                  <a:cubicBezTo>
                    <a:pt x="74" y="10"/>
                    <a:pt x="91" y="6"/>
                    <a:pt x="100" y="3"/>
                  </a:cubicBezTo>
                  <a:cubicBezTo>
                    <a:pt x="109" y="0"/>
                    <a:pt x="119" y="67"/>
                    <a:pt x="126" y="76"/>
                  </a:cubicBezTo>
                  <a:cubicBezTo>
                    <a:pt x="119" y="81"/>
                    <a:pt x="116" y="82"/>
                    <a:pt x="107" y="84"/>
                  </a:cubicBezTo>
                  <a:cubicBezTo>
                    <a:pt x="97" y="87"/>
                    <a:pt x="87" y="89"/>
                    <a:pt x="79" y="92"/>
                  </a:cubicBezTo>
                  <a:cubicBezTo>
                    <a:pt x="69" y="96"/>
                    <a:pt x="58" y="100"/>
                    <a:pt x="49" y="101"/>
                  </a:cubicBezTo>
                  <a:cubicBezTo>
                    <a:pt x="27" y="17"/>
                    <a:pt x="0" y="38"/>
                    <a:pt x="65" y="1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2" name="Freeform 73"/>
            <p:cNvSpPr/>
            <p:nvPr userDrawn="1"/>
          </p:nvSpPr>
          <p:spPr bwMode="auto">
            <a:xfrm>
              <a:off x="3111500" y="3311525"/>
              <a:ext cx="147638" cy="119063"/>
            </a:xfrm>
            <a:custGeom>
              <a:avLst/>
              <a:gdLst>
                <a:gd name="T0" fmla="*/ 76 w 146"/>
                <a:gd name="T1" fmla="*/ 16 h 117"/>
                <a:gd name="T2" fmla="*/ 115 w 146"/>
                <a:gd name="T3" fmla="*/ 3 h 117"/>
                <a:gd name="T4" fmla="*/ 146 w 146"/>
                <a:gd name="T5" fmla="*/ 85 h 117"/>
                <a:gd name="T6" fmla="*/ 124 w 146"/>
                <a:gd name="T7" fmla="*/ 95 h 117"/>
                <a:gd name="T8" fmla="*/ 91 w 146"/>
                <a:gd name="T9" fmla="*/ 105 h 117"/>
                <a:gd name="T10" fmla="*/ 55 w 146"/>
                <a:gd name="T11" fmla="*/ 117 h 117"/>
                <a:gd name="T12" fmla="*/ 76 w 146"/>
                <a:gd name="T13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7">
                  <a:moveTo>
                    <a:pt x="76" y="16"/>
                  </a:moveTo>
                  <a:cubicBezTo>
                    <a:pt x="87" y="12"/>
                    <a:pt x="105" y="6"/>
                    <a:pt x="115" y="3"/>
                  </a:cubicBezTo>
                  <a:cubicBezTo>
                    <a:pt x="127" y="0"/>
                    <a:pt x="138" y="76"/>
                    <a:pt x="146" y="85"/>
                  </a:cubicBezTo>
                  <a:cubicBezTo>
                    <a:pt x="138" y="92"/>
                    <a:pt x="134" y="92"/>
                    <a:pt x="124" y="95"/>
                  </a:cubicBezTo>
                  <a:cubicBezTo>
                    <a:pt x="113" y="99"/>
                    <a:pt x="101" y="101"/>
                    <a:pt x="91" y="105"/>
                  </a:cubicBezTo>
                  <a:cubicBezTo>
                    <a:pt x="79" y="110"/>
                    <a:pt x="67" y="114"/>
                    <a:pt x="55" y="117"/>
                  </a:cubicBezTo>
                  <a:cubicBezTo>
                    <a:pt x="31" y="19"/>
                    <a:pt x="0" y="43"/>
                    <a:pt x="76" y="16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3" name="Freeform 74"/>
            <p:cNvSpPr/>
            <p:nvPr userDrawn="1"/>
          </p:nvSpPr>
          <p:spPr bwMode="auto">
            <a:xfrm>
              <a:off x="2892425" y="3484563"/>
              <a:ext cx="87313" cy="90488"/>
            </a:xfrm>
            <a:custGeom>
              <a:avLst/>
              <a:gdLst>
                <a:gd name="T0" fmla="*/ 31 w 85"/>
                <a:gd name="T1" fmla="*/ 10 h 89"/>
                <a:gd name="T2" fmla="*/ 61 w 85"/>
                <a:gd name="T3" fmla="*/ 3 h 89"/>
                <a:gd name="T4" fmla="*/ 85 w 85"/>
                <a:gd name="T5" fmla="*/ 69 h 89"/>
                <a:gd name="T6" fmla="*/ 69 w 85"/>
                <a:gd name="T7" fmla="*/ 76 h 89"/>
                <a:gd name="T8" fmla="*/ 43 w 85"/>
                <a:gd name="T9" fmla="*/ 83 h 89"/>
                <a:gd name="T10" fmla="*/ 24 w 85"/>
                <a:gd name="T11" fmla="*/ 89 h 89"/>
                <a:gd name="T12" fmla="*/ 0 w 85"/>
                <a:gd name="T13" fmla="*/ 20 h 89"/>
                <a:gd name="T14" fmla="*/ 31 w 85"/>
                <a:gd name="T1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9">
                  <a:moveTo>
                    <a:pt x="31" y="10"/>
                  </a:moveTo>
                  <a:cubicBezTo>
                    <a:pt x="39" y="8"/>
                    <a:pt x="52" y="4"/>
                    <a:pt x="61" y="3"/>
                  </a:cubicBezTo>
                  <a:cubicBezTo>
                    <a:pt x="70" y="0"/>
                    <a:pt x="79" y="61"/>
                    <a:pt x="85" y="69"/>
                  </a:cubicBezTo>
                  <a:cubicBezTo>
                    <a:pt x="79" y="75"/>
                    <a:pt x="77" y="75"/>
                    <a:pt x="69" y="76"/>
                  </a:cubicBezTo>
                  <a:cubicBezTo>
                    <a:pt x="60" y="78"/>
                    <a:pt x="51" y="80"/>
                    <a:pt x="43" y="83"/>
                  </a:cubicBezTo>
                  <a:cubicBezTo>
                    <a:pt x="37" y="85"/>
                    <a:pt x="31" y="87"/>
                    <a:pt x="24" y="89"/>
                  </a:cubicBezTo>
                  <a:cubicBezTo>
                    <a:pt x="17" y="66"/>
                    <a:pt x="8" y="43"/>
                    <a:pt x="0" y="20"/>
                  </a:cubicBezTo>
                  <a:cubicBezTo>
                    <a:pt x="6" y="17"/>
                    <a:pt x="16" y="15"/>
                    <a:pt x="31" y="1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" name="Freeform 75"/>
            <p:cNvSpPr/>
            <p:nvPr userDrawn="1"/>
          </p:nvSpPr>
          <p:spPr bwMode="auto">
            <a:xfrm>
              <a:off x="2984500" y="3440113"/>
              <a:ext cx="128588" cy="100013"/>
            </a:xfrm>
            <a:custGeom>
              <a:avLst/>
              <a:gdLst>
                <a:gd name="T0" fmla="*/ 68 w 127"/>
                <a:gd name="T1" fmla="*/ 13 h 99"/>
                <a:gd name="T2" fmla="*/ 102 w 127"/>
                <a:gd name="T3" fmla="*/ 3 h 99"/>
                <a:gd name="T4" fmla="*/ 127 w 127"/>
                <a:gd name="T5" fmla="*/ 74 h 99"/>
                <a:gd name="T6" fmla="*/ 109 w 127"/>
                <a:gd name="T7" fmla="*/ 83 h 99"/>
                <a:gd name="T8" fmla="*/ 79 w 127"/>
                <a:gd name="T9" fmla="*/ 91 h 99"/>
                <a:gd name="T10" fmla="*/ 49 w 127"/>
                <a:gd name="T11" fmla="*/ 99 h 99"/>
                <a:gd name="T12" fmla="*/ 68 w 127"/>
                <a:gd name="T13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68" y="13"/>
                  </a:moveTo>
                  <a:cubicBezTo>
                    <a:pt x="77" y="9"/>
                    <a:pt x="93" y="5"/>
                    <a:pt x="102" y="3"/>
                  </a:cubicBezTo>
                  <a:cubicBezTo>
                    <a:pt x="112" y="0"/>
                    <a:pt x="120" y="66"/>
                    <a:pt x="127" y="74"/>
                  </a:cubicBezTo>
                  <a:cubicBezTo>
                    <a:pt x="120" y="80"/>
                    <a:pt x="117" y="80"/>
                    <a:pt x="109" y="83"/>
                  </a:cubicBezTo>
                  <a:cubicBezTo>
                    <a:pt x="99" y="85"/>
                    <a:pt x="89" y="87"/>
                    <a:pt x="79" y="91"/>
                  </a:cubicBezTo>
                  <a:cubicBezTo>
                    <a:pt x="70" y="94"/>
                    <a:pt x="60" y="98"/>
                    <a:pt x="49" y="99"/>
                  </a:cubicBezTo>
                  <a:cubicBezTo>
                    <a:pt x="28" y="14"/>
                    <a:pt x="0" y="34"/>
                    <a:pt x="68" y="13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5" name="Freeform 76"/>
            <p:cNvSpPr/>
            <p:nvPr userDrawn="1"/>
          </p:nvSpPr>
          <p:spPr bwMode="auto">
            <a:xfrm>
              <a:off x="2919413" y="3465513"/>
              <a:ext cx="122238" cy="95250"/>
            </a:xfrm>
            <a:custGeom>
              <a:avLst/>
              <a:gdLst>
                <a:gd name="T0" fmla="*/ 62 w 119"/>
                <a:gd name="T1" fmla="*/ 11 h 94"/>
                <a:gd name="T2" fmla="*/ 94 w 119"/>
                <a:gd name="T3" fmla="*/ 2 h 94"/>
                <a:gd name="T4" fmla="*/ 119 w 119"/>
                <a:gd name="T5" fmla="*/ 71 h 94"/>
                <a:gd name="T6" fmla="*/ 102 w 119"/>
                <a:gd name="T7" fmla="*/ 79 h 94"/>
                <a:gd name="T8" fmla="*/ 75 w 119"/>
                <a:gd name="T9" fmla="*/ 86 h 94"/>
                <a:gd name="T10" fmla="*/ 47 w 119"/>
                <a:gd name="T11" fmla="*/ 94 h 94"/>
                <a:gd name="T12" fmla="*/ 62 w 119"/>
                <a:gd name="T13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94">
                  <a:moveTo>
                    <a:pt x="62" y="11"/>
                  </a:moveTo>
                  <a:cubicBezTo>
                    <a:pt x="70" y="8"/>
                    <a:pt x="86" y="4"/>
                    <a:pt x="94" y="2"/>
                  </a:cubicBezTo>
                  <a:cubicBezTo>
                    <a:pt x="104" y="0"/>
                    <a:pt x="113" y="64"/>
                    <a:pt x="119" y="71"/>
                  </a:cubicBezTo>
                  <a:cubicBezTo>
                    <a:pt x="113" y="77"/>
                    <a:pt x="109" y="77"/>
                    <a:pt x="102" y="79"/>
                  </a:cubicBezTo>
                  <a:cubicBezTo>
                    <a:pt x="93" y="82"/>
                    <a:pt x="83" y="83"/>
                    <a:pt x="75" y="86"/>
                  </a:cubicBezTo>
                  <a:cubicBezTo>
                    <a:pt x="66" y="90"/>
                    <a:pt x="56" y="93"/>
                    <a:pt x="47" y="94"/>
                  </a:cubicBezTo>
                  <a:cubicBezTo>
                    <a:pt x="26" y="12"/>
                    <a:pt x="0" y="30"/>
                    <a:pt x="62" y="1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6" name="Freeform 77"/>
            <p:cNvSpPr/>
            <p:nvPr userDrawn="1"/>
          </p:nvSpPr>
          <p:spPr bwMode="auto">
            <a:xfrm>
              <a:off x="3087688" y="3416300"/>
              <a:ext cx="115888" cy="101600"/>
            </a:xfrm>
            <a:custGeom>
              <a:avLst/>
              <a:gdLst>
                <a:gd name="T0" fmla="*/ 6 w 114"/>
                <a:gd name="T1" fmla="*/ 22 h 101"/>
                <a:gd name="T2" fmla="*/ 3 w 114"/>
                <a:gd name="T3" fmla="*/ 25 h 101"/>
                <a:gd name="T4" fmla="*/ 49 w 114"/>
                <a:gd name="T5" fmla="*/ 10 h 101"/>
                <a:gd name="T6" fmla="*/ 78 w 114"/>
                <a:gd name="T7" fmla="*/ 3 h 101"/>
                <a:gd name="T8" fmla="*/ 92 w 114"/>
                <a:gd name="T9" fmla="*/ 15 h 101"/>
                <a:gd name="T10" fmla="*/ 113 w 114"/>
                <a:gd name="T11" fmla="*/ 75 h 101"/>
                <a:gd name="T12" fmla="*/ 93 w 114"/>
                <a:gd name="T13" fmla="*/ 83 h 101"/>
                <a:gd name="T14" fmla="*/ 61 w 114"/>
                <a:gd name="T15" fmla="*/ 92 h 101"/>
                <a:gd name="T16" fmla="*/ 28 w 114"/>
                <a:gd name="T17" fmla="*/ 101 h 101"/>
                <a:gd name="T18" fmla="*/ 9 w 114"/>
                <a:gd name="T19" fmla="*/ 64 h 101"/>
                <a:gd name="T20" fmla="*/ 3 w 114"/>
                <a:gd name="T21" fmla="*/ 43 h 101"/>
                <a:gd name="T22" fmla="*/ 3 w 114"/>
                <a:gd name="T23" fmla="*/ 25 h 101"/>
                <a:gd name="T24" fmla="*/ 6 w 114"/>
                <a:gd name="T2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01">
                  <a:moveTo>
                    <a:pt x="6" y="22"/>
                  </a:moveTo>
                  <a:cubicBezTo>
                    <a:pt x="5" y="23"/>
                    <a:pt x="5" y="24"/>
                    <a:pt x="3" y="25"/>
                  </a:cubicBezTo>
                  <a:cubicBezTo>
                    <a:pt x="18" y="20"/>
                    <a:pt x="33" y="16"/>
                    <a:pt x="49" y="10"/>
                  </a:cubicBezTo>
                  <a:cubicBezTo>
                    <a:pt x="59" y="8"/>
                    <a:pt x="68" y="7"/>
                    <a:pt x="78" y="3"/>
                  </a:cubicBezTo>
                  <a:cubicBezTo>
                    <a:pt x="86" y="0"/>
                    <a:pt x="90" y="9"/>
                    <a:pt x="92" y="15"/>
                  </a:cubicBezTo>
                  <a:cubicBezTo>
                    <a:pt x="100" y="33"/>
                    <a:pt x="114" y="56"/>
                    <a:pt x="113" y="75"/>
                  </a:cubicBezTo>
                  <a:cubicBezTo>
                    <a:pt x="105" y="81"/>
                    <a:pt x="102" y="81"/>
                    <a:pt x="93" y="83"/>
                  </a:cubicBezTo>
                  <a:cubicBezTo>
                    <a:pt x="83" y="87"/>
                    <a:pt x="71" y="88"/>
                    <a:pt x="61" y="92"/>
                  </a:cubicBezTo>
                  <a:cubicBezTo>
                    <a:pt x="50" y="95"/>
                    <a:pt x="38" y="99"/>
                    <a:pt x="28" y="101"/>
                  </a:cubicBezTo>
                  <a:cubicBezTo>
                    <a:pt x="20" y="90"/>
                    <a:pt x="14" y="77"/>
                    <a:pt x="9" y="64"/>
                  </a:cubicBezTo>
                  <a:cubicBezTo>
                    <a:pt x="7" y="57"/>
                    <a:pt x="6" y="49"/>
                    <a:pt x="3" y="43"/>
                  </a:cubicBezTo>
                  <a:cubicBezTo>
                    <a:pt x="0" y="38"/>
                    <a:pt x="3" y="31"/>
                    <a:pt x="3" y="25"/>
                  </a:cubicBezTo>
                  <a:cubicBezTo>
                    <a:pt x="4" y="24"/>
                    <a:pt x="4" y="23"/>
                    <a:pt x="6" y="2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7" name="Freeform 78"/>
            <p:cNvSpPr/>
            <p:nvPr userDrawn="1"/>
          </p:nvSpPr>
          <p:spPr bwMode="auto">
            <a:xfrm>
              <a:off x="3168650" y="3395663"/>
              <a:ext cx="127000" cy="112713"/>
            </a:xfrm>
            <a:custGeom>
              <a:avLst/>
              <a:gdLst>
                <a:gd name="T0" fmla="*/ 7 w 125"/>
                <a:gd name="T1" fmla="*/ 23 h 111"/>
                <a:gd name="T2" fmla="*/ 5 w 125"/>
                <a:gd name="T3" fmla="*/ 26 h 111"/>
                <a:gd name="T4" fmla="*/ 55 w 125"/>
                <a:gd name="T5" fmla="*/ 11 h 111"/>
                <a:gd name="T6" fmla="*/ 86 w 125"/>
                <a:gd name="T7" fmla="*/ 3 h 111"/>
                <a:gd name="T8" fmla="*/ 102 w 125"/>
                <a:gd name="T9" fmla="*/ 17 h 111"/>
                <a:gd name="T10" fmla="*/ 125 w 125"/>
                <a:gd name="T11" fmla="*/ 82 h 111"/>
                <a:gd name="T12" fmla="*/ 102 w 125"/>
                <a:gd name="T13" fmla="*/ 92 h 111"/>
                <a:gd name="T14" fmla="*/ 68 w 125"/>
                <a:gd name="T15" fmla="*/ 101 h 111"/>
                <a:gd name="T16" fmla="*/ 33 w 125"/>
                <a:gd name="T17" fmla="*/ 111 h 111"/>
                <a:gd name="T18" fmla="*/ 12 w 125"/>
                <a:gd name="T19" fmla="*/ 69 h 111"/>
                <a:gd name="T20" fmla="*/ 4 w 125"/>
                <a:gd name="T21" fmla="*/ 46 h 111"/>
                <a:gd name="T22" fmla="*/ 4 w 125"/>
                <a:gd name="T23" fmla="*/ 27 h 111"/>
                <a:gd name="T24" fmla="*/ 7 w 125"/>
                <a:gd name="T25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11">
                  <a:moveTo>
                    <a:pt x="7" y="23"/>
                  </a:moveTo>
                  <a:cubicBezTo>
                    <a:pt x="7" y="24"/>
                    <a:pt x="6" y="25"/>
                    <a:pt x="5" y="26"/>
                  </a:cubicBezTo>
                  <a:cubicBezTo>
                    <a:pt x="21" y="21"/>
                    <a:pt x="38" y="16"/>
                    <a:pt x="55" y="11"/>
                  </a:cubicBezTo>
                  <a:cubicBezTo>
                    <a:pt x="66" y="7"/>
                    <a:pt x="76" y="6"/>
                    <a:pt x="86" y="3"/>
                  </a:cubicBezTo>
                  <a:cubicBezTo>
                    <a:pt x="95" y="0"/>
                    <a:pt x="99" y="9"/>
                    <a:pt x="102" y="17"/>
                  </a:cubicBezTo>
                  <a:cubicBezTo>
                    <a:pt x="110" y="35"/>
                    <a:pt x="125" y="61"/>
                    <a:pt x="125" y="82"/>
                  </a:cubicBezTo>
                  <a:cubicBezTo>
                    <a:pt x="116" y="89"/>
                    <a:pt x="113" y="89"/>
                    <a:pt x="102" y="92"/>
                  </a:cubicBezTo>
                  <a:cubicBezTo>
                    <a:pt x="91" y="95"/>
                    <a:pt x="79" y="97"/>
                    <a:pt x="68" y="101"/>
                  </a:cubicBezTo>
                  <a:cubicBezTo>
                    <a:pt x="57" y="104"/>
                    <a:pt x="45" y="108"/>
                    <a:pt x="33" y="111"/>
                  </a:cubicBezTo>
                  <a:cubicBezTo>
                    <a:pt x="24" y="98"/>
                    <a:pt x="17" y="83"/>
                    <a:pt x="12" y="69"/>
                  </a:cubicBezTo>
                  <a:cubicBezTo>
                    <a:pt x="9" y="61"/>
                    <a:pt x="9" y="53"/>
                    <a:pt x="4" y="46"/>
                  </a:cubicBezTo>
                  <a:cubicBezTo>
                    <a:pt x="0" y="40"/>
                    <a:pt x="5" y="34"/>
                    <a:pt x="4" y="27"/>
                  </a:cubicBezTo>
                  <a:cubicBezTo>
                    <a:pt x="6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8" name="Freeform 79"/>
            <p:cNvSpPr/>
            <p:nvPr userDrawn="1"/>
          </p:nvSpPr>
          <p:spPr bwMode="auto">
            <a:xfrm>
              <a:off x="3232150" y="3362325"/>
              <a:ext cx="161925" cy="122238"/>
            </a:xfrm>
            <a:custGeom>
              <a:avLst/>
              <a:gdLst>
                <a:gd name="T0" fmla="*/ 84 w 159"/>
                <a:gd name="T1" fmla="*/ 15 h 120"/>
                <a:gd name="T2" fmla="*/ 128 w 159"/>
                <a:gd name="T3" fmla="*/ 4 h 120"/>
                <a:gd name="T4" fmla="*/ 159 w 159"/>
                <a:gd name="T5" fmla="*/ 89 h 120"/>
                <a:gd name="T6" fmla="*/ 135 w 159"/>
                <a:gd name="T7" fmla="*/ 100 h 120"/>
                <a:gd name="T8" fmla="*/ 98 w 159"/>
                <a:gd name="T9" fmla="*/ 109 h 120"/>
                <a:gd name="T10" fmla="*/ 59 w 159"/>
                <a:gd name="T11" fmla="*/ 120 h 120"/>
                <a:gd name="T12" fmla="*/ 84 w 159"/>
                <a:gd name="T13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20">
                  <a:moveTo>
                    <a:pt x="84" y="15"/>
                  </a:moveTo>
                  <a:cubicBezTo>
                    <a:pt x="96" y="12"/>
                    <a:pt x="116" y="6"/>
                    <a:pt x="128" y="4"/>
                  </a:cubicBezTo>
                  <a:cubicBezTo>
                    <a:pt x="141" y="0"/>
                    <a:pt x="150" y="79"/>
                    <a:pt x="159" y="89"/>
                  </a:cubicBezTo>
                  <a:cubicBezTo>
                    <a:pt x="150" y="97"/>
                    <a:pt x="146" y="97"/>
                    <a:pt x="135" y="100"/>
                  </a:cubicBezTo>
                  <a:cubicBezTo>
                    <a:pt x="123" y="103"/>
                    <a:pt x="110" y="104"/>
                    <a:pt x="98" y="109"/>
                  </a:cubicBezTo>
                  <a:cubicBezTo>
                    <a:pt x="86" y="113"/>
                    <a:pt x="72" y="118"/>
                    <a:pt x="59" y="120"/>
                  </a:cubicBezTo>
                  <a:cubicBezTo>
                    <a:pt x="34" y="18"/>
                    <a:pt x="0" y="42"/>
                    <a:pt x="84" y="15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9" name="Freeform 80"/>
            <p:cNvSpPr/>
            <p:nvPr userDrawn="1"/>
          </p:nvSpPr>
          <p:spPr bwMode="auto">
            <a:xfrm>
              <a:off x="3313113" y="3352800"/>
              <a:ext cx="119063" cy="109538"/>
            </a:xfrm>
            <a:custGeom>
              <a:avLst/>
              <a:gdLst>
                <a:gd name="T0" fmla="*/ 117 w 117"/>
                <a:gd name="T1" fmla="*/ 92 h 108"/>
                <a:gd name="T2" fmla="*/ 103 w 117"/>
                <a:gd name="T3" fmla="*/ 96 h 108"/>
                <a:gd name="T4" fmla="*/ 62 w 117"/>
                <a:gd name="T5" fmla="*/ 108 h 108"/>
                <a:gd name="T6" fmla="*/ 85 w 117"/>
                <a:gd name="T7" fmla="*/ 0 h 108"/>
                <a:gd name="T8" fmla="*/ 117 w 117"/>
                <a:gd name="T9" fmla="*/ 9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17" y="92"/>
                  </a:moveTo>
                  <a:cubicBezTo>
                    <a:pt x="112" y="93"/>
                    <a:pt x="108" y="94"/>
                    <a:pt x="103" y="96"/>
                  </a:cubicBezTo>
                  <a:cubicBezTo>
                    <a:pt x="90" y="100"/>
                    <a:pt x="75" y="106"/>
                    <a:pt x="62" y="108"/>
                  </a:cubicBezTo>
                  <a:cubicBezTo>
                    <a:pt x="36" y="4"/>
                    <a:pt x="0" y="27"/>
                    <a:pt x="85" y="0"/>
                  </a:cubicBezTo>
                  <a:cubicBezTo>
                    <a:pt x="95" y="31"/>
                    <a:pt x="106" y="62"/>
                    <a:pt x="117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0" name="Freeform 81"/>
            <p:cNvSpPr/>
            <p:nvPr userDrawn="1"/>
          </p:nvSpPr>
          <p:spPr bwMode="auto">
            <a:xfrm>
              <a:off x="3214688" y="3462338"/>
              <a:ext cx="152400" cy="106363"/>
            </a:xfrm>
            <a:custGeom>
              <a:avLst/>
              <a:gdLst>
                <a:gd name="T0" fmla="*/ 80 w 151"/>
                <a:gd name="T1" fmla="*/ 13 h 105"/>
                <a:gd name="T2" fmla="*/ 124 w 151"/>
                <a:gd name="T3" fmla="*/ 3 h 105"/>
                <a:gd name="T4" fmla="*/ 151 w 151"/>
                <a:gd name="T5" fmla="*/ 82 h 105"/>
                <a:gd name="T6" fmla="*/ 54 w 151"/>
                <a:gd name="T7" fmla="*/ 105 h 105"/>
                <a:gd name="T8" fmla="*/ 80 w 151"/>
                <a:gd name="T9" fmla="*/ 1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05">
                  <a:moveTo>
                    <a:pt x="80" y="13"/>
                  </a:moveTo>
                  <a:cubicBezTo>
                    <a:pt x="91" y="10"/>
                    <a:pt x="111" y="6"/>
                    <a:pt x="124" y="3"/>
                  </a:cubicBezTo>
                  <a:cubicBezTo>
                    <a:pt x="135" y="0"/>
                    <a:pt x="143" y="60"/>
                    <a:pt x="151" y="82"/>
                  </a:cubicBezTo>
                  <a:cubicBezTo>
                    <a:pt x="118" y="89"/>
                    <a:pt x="86" y="97"/>
                    <a:pt x="54" y="105"/>
                  </a:cubicBezTo>
                  <a:cubicBezTo>
                    <a:pt x="30" y="15"/>
                    <a:pt x="0" y="35"/>
                    <a:pt x="80" y="13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1" name="Freeform 82"/>
            <p:cNvSpPr/>
            <p:nvPr userDrawn="1"/>
          </p:nvSpPr>
          <p:spPr bwMode="auto">
            <a:xfrm>
              <a:off x="2914650" y="3562350"/>
              <a:ext cx="57150" cy="71438"/>
            </a:xfrm>
            <a:custGeom>
              <a:avLst/>
              <a:gdLst>
                <a:gd name="T0" fmla="*/ 0 w 56"/>
                <a:gd name="T1" fmla="*/ 7 h 71"/>
                <a:gd name="T2" fmla="*/ 3 w 56"/>
                <a:gd name="T3" fmla="*/ 6 h 71"/>
                <a:gd name="T4" fmla="*/ 26 w 56"/>
                <a:gd name="T5" fmla="*/ 1 h 71"/>
                <a:gd name="T6" fmla="*/ 39 w 56"/>
                <a:gd name="T7" fmla="*/ 13 h 71"/>
                <a:gd name="T8" fmla="*/ 56 w 56"/>
                <a:gd name="T9" fmla="*/ 62 h 71"/>
                <a:gd name="T10" fmla="*/ 24 w 56"/>
                <a:gd name="T11" fmla="*/ 71 h 71"/>
                <a:gd name="T12" fmla="*/ 0 w 56"/>
                <a:gd name="T13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1">
                  <a:moveTo>
                    <a:pt x="0" y="7"/>
                  </a:moveTo>
                  <a:cubicBezTo>
                    <a:pt x="2" y="7"/>
                    <a:pt x="3" y="6"/>
                    <a:pt x="3" y="6"/>
                  </a:cubicBezTo>
                  <a:cubicBezTo>
                    <a:pt x="11" y="4"/>
                    <a:pt x="18" y="4"/>
                    <a:pt x="26" y="1"/>
                  </a:cubicBezTo>
                  <a:cubicBezTo>
                    <a:pt x="32" y="0"/>
                    <a:pt x="35" y="7"/>
                    <a:pt x="39" y="13"/>
                  </a:cubicBezTo>
                  <a:cubicBezTo>
                    <a:pt x="45" y="28"/>
                    <a:pt x="55" y="46"/>
                    <a:pt x="56" y="62"/>
                  </a:cubicBezTo>
                  <a:cubicBezTo>
                    <a:pt x="45" y="65"/>
                    <a:pt x="34" y="68"/>
                    <a:pt x="24" y="71"/>
                  </a:cubicBezTo>
                  <a:cubicBezTo>
                    <a:pt x="16" y="50"/>
                    <a:pt x="8" y="28"/>
                    <a:pt x="0" y="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2" name="Freeform 83"/>
            <p:cNvSpPr/>
            <p:nvPr userDrawn="1"/>
          </p:nvSpPr>
          <p:spPr bwMode="auto">
            <a:xfrm>
              <a:off x="3008313" y="3524250"/>
              <a:ext cx="106363" cy="85725"/>
            </a:xfrm>
            <a:custGeom>
              <a:avLst/>
              <a:gdLst>
                <a:gd name="T0" fmla="*/ 6 w 104"/>
                <a:gd name="T1" fmla="*/ 17 h 84"/>
                <a:gd name="T2" fmla="*/ 4 w 104"/>
                <a:gd name="T3" fmla="*/ 19 h 84"/>
                <a:gd name="T4" fmla="*/ 45 w 104"/>
                <a:gd name="T5" fmla="*/ 8 h 84"/>
                <a:gd name="T6" fmla="*/ 71 w 104"/>
                <a:gd name="T7" fmla="*/ 2 h 84"/>
                <a:gd name="T8" fmla="*/ 84 w 104"/>
                <a:gd name="T9" fmla="*/ 14 h 84"/>
                <a:gd name="T10" fmla="*/ 104 w 104"/>
                <a:gd name="T11" fmla="*/ 64 h 84"/>
                <a:gd name="T12" fmla="*/ 23 w 104"/>
                <a:gd name="T13" fmla="*/ 84 h 84"/>
                <a:gd name="T14" fmla="*/ 8 w 104"/>
                <a:gd name="T15" fmla="*/ 56 h 84"/>
                <a:gd name="T16" fmla="*/ 3 w 104"/>
                <a:gd name="T17" fmla="*/ 36 h 84"/>
                <a:gd name="T18" fmla="*/ 3 w 104"/>
                <a:gd name="T19" fmla="*/ 19 h 84"/>
                <a:gd name="T20" fmla="*/ 6 w 104"/>
                <a:gd name="T2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4">
                  <a:moveTo>
                    <a:pt x="6" y="17"/>
                  </a:moveTo>
                  <a:cubicBezTo>
                    <a:pt x="6" y="18"/>
                    <a:pt x="4" y="18"/>
                    <a:pt x="4" y="19"/>
                  </a:cubicBezTo>
                  <a:cubicBezTo>
                    <a:pt x="17" y="15"/>
                    <a:pt x="31" y="12"/>
                    <a:pt x="45" y="8"/>
                  </a:cubicBezTo>
                  <a:cubicBezTo>
                    <a:pt x="54" y="5"/>
                    <a:pt x="62" y="5"/>
                    <a:pt x="71" y="2"/>
                  </a:cubicBezTo>
                  <a:cubicBezTo>
                    <a:pt x="79" y="0"/>
                    <a:pt x="81" y="8"/>
                    <a:pt x="84" y="14"/>
                  </a:cubicBezTo>
                  <a:cubicBezTo>
                    <a:pt x="91" y="29"/>
                    <a:pt x="102" y="48"/>
                    <a:pt x="104" y="64"/>
                  </a:cubicBezTo>
                  <a:cubicBezTo>
                    <a:pt x="75" y="71"/>
                    <a:pt x="49" y="78"/>
                    <a:pt x="23" y="84"/>
                  </a:cubicBezTo>
                  <a:cubicBezTo>
                    <a:pt x="17" y="76"/>
                    <a:pt x="12" y="66"/>
                    <a:pt x="8" y="56"/>
                  </a:cubicBezTo>
                  <a:cubicBezTo>
                    <a:pt x="6" y="50"/>
                    <a:pt x="6" y="42"/>
                    <a:pt x="3" y="36"/>
                  </a:cubicBezTo>
                  <a:cubicBezTo>
                    <a:pt x="0" y="31"/>
                    <a:pt x="3" y="25"/>
                    <a:pt x="3" y="19"/>
                  </a:cubicBezTo>
                  <a:cubicBezTo>
                    <a:pt x="4" y="18"/>
                    <a:pt x="5" y="17"/>
                    <a:pt x="6" y="17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3" name="Freeform 84"/>
            <p:cNvSpPr/>
            <p:nvPr userDrawn="1"/>
          </p:nvSpPr>
          <p:spPr bwMode="auto">
            <a:xfrm>
              <a:off x="3149600" y="3481388"/>
              <a:ext cx="119063" cy="93663"/>
            </a:xfrm>
            <a:custGeom>
              <a:avLst/>
              <a:gdLst>
                <a:gd name="T0" fmla="*/ 7 w 118"/>
                <a:gd name="T1" fmla="*/ 20 h 92"/>
                <a:gd name="T2" fmla="*/ 4 w 118"/>
                <a:gd name="T3" fmla="*/ 23 h 92"/>
                <a:gd name="T4" fmla="*/ 53 w 118"/>
                <a:gd name="T5" fmla="*/ 9 h 92"/>
                <a:gd name="T6" fmla="*/ 83 w 118"/>
                <a:gd name="T7" fmla="*/ 2 h 92"/>
                <a:gd name="T8" fmla="*/ 98 w 118"/>
                <a:gd name="T9" fmla="*/ 14 h 92"/>
                <a:gd name="T10" fmla="*/ 118 w 118"/>
                <a:gd name="T11" fmla="*/ 68 h 92"/>
                <a:gd name="T12" fmla="*/ 25 w 118"/>
                <a:gd name="T13" fmla="*/ 92 h 92"/>
                <a:gd name="T14" fmla="*/ 10 w 118"/>
                <a:gd name="T15" fmla="*/ 62 h 92"/>
                <a:gd name="T16" fmla="*/ 4 w 118"/>
                <a:gd name="T17" fmla="*/ 42 h 92"/>
                <a:gd name="T18" fmla="*/ 4 w 118"/>
                <a:gd name="T19" fmla="*/ 23 h 92"/>
                <a:gd name="T20" fmla="*/ 7 w 118"/>
                <a:gd name="T21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92">
                  <a:moveTo>
                    <a:pt x="7" y="20"/>
                  </a:moveTo>
                  <a:cubicBezTo>
                    <a:pt x="6" y="21"/>
                    <a:pt x="6" y="22"/>
                    <a:pt x="4" y="23"/>
                  </a:cubicBezTo>
                  <a:cubicBezTo>
                    <a:pt x="21" y="18"/>
                    <a:pt x="36" y="13"/>
                    <a:pt x="53" y="9"/>
                  </a:cubicBezTo>
                  <a:cubicBezTo>
                    <a:pt x="63" y="6"/>
                    <a:pt x="72" y="5"/>
                    <a:pt x="83" y="2"/>
                  </a:cubicBezTo>
                  <a:cubicBezTo>
                    <a:pt x="92" y="0"/>
                    <a:pt x="95" y="8"/>
                    <a:pt x="98" y="14"/>
                  </a:cubicBezTo>
                  <a:cubicBezTo>
                    <a:pt x="105" y="30"/>
                    <a:pt x="116" y="51"/>
                    <a:pt x="118" y="68"/>
                  </a:cubicBezTo>
                  <a:cubicBezTo>
                    <a:pt x="86" y="76"/>
                    <a:pt x="55" y="84"/>
                    <a:pt x="25" y="92"/>
                  </a:cubicBezTo>
                  <a:cubicBezTo>
                    <a:pt x="19" y="82"/>
                    <a:pt x="14" y="72"/>
                    <a:pt x="10" y="62"/>
                  </a:cubicBezTo>
                  <a:cubicBezTo>
                    <a:pt x="8" y="55"/>
                    <a:pt x="6" y="47"/>
                    <a:pt x="4" y="42"/>
                  </a:cubicBezTo>
                  <a:cubicBezTo>
                    <a:pt x="0" y="35"/>
                    <a:pt x="4" y="29"/>
                    <a:pt x="4" y="23"/>
                  </a:cubicBezTo>
                  <a:cubicBezTo>
                    <a:pt x="5" y="22"/>
                    <a:pt x="5" y="21"/>
                    <a:pt x="7" y="20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4" name="Freeform 85"/>
            <p:cNvSpPr/>
            <p:nvPr userDrawn="1"/>
          </p:nvSpPr>
          <p:spPr bwMode="auto">
            <a:xfrm>
              <a:off x="3332163" y="3441700"/>
              <a:ext cx="127000" cy="104775"/>
            </a:xfrm>
            <a:custGeom>
              <a:avLst/>
              <a:gdLst>
                <a:gd name="T0" fmla="*/ 8 w 126"/>
                <a:gd name="T1" fmla="*/ 20 h 104"/>
                <a:gd name="T2" fmla="*/ 5 w 126"/>
                <a:gd name="T3" fmla="*/ 24 h 104"/>
                <a:gd name="T4" fmla="*/ 61 w 126"/>
                <a:gd name="T5" fmla="*/ 8 h 104"/>
                <a:gd name="T6" fmla="*/ 97 w 126"/>
                <a:gd name="T7" fmla="*/ 0 h 104"/>
                <a:gd name="T8" fmla="*/ 97 w 126"/>
                <a:gd name="T9" fmla="*/ 0 h 104"/>
                <a:gd name="T10" fmla="*/ 126 w 126"/>
                <a:gd name="T11" fmla="*/ 81 h 104"/>
                <a:gd name="T12" fmla="*/ 28 w 126"/>
                <a:gd name="T13" fmla="*/ 104 h 104"/>
                <a:gd name="T14" fmla="*/ 11 w 126"/>
                <a:gd name="T15" fmla="*/ 69 h 104"/>
                <a:gd name="T16" fmla="*/ 4 w 126"/>
                <a:gd name="T17" fmla="*/ 45 h 104"/>
                <a:gd name="T18" fmla="*/ 4 w 126"/>
                <a:gd name="T19" fmla="*/ 23 h 104"/>
                <a:gd name="T20" fmla="*/ 8 w 126"/>
                <a:gd name="T21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04">
                  <a:moveTo>
                    <a:pt x="8" y="20"/>
                  </a:moveTo>
                  <a:cubicBezTo>
                    <a:pt x="8" y="21"/>
                    <a:pt x="6" y="23"/>
                    <a:pt x="5" y="24"/>
                  </a:cubicBezTo>
                  <a:cubicBezTo>
                    <a:pt x="23" y="18"/>
                    <a:pt x="42" y="13"/>
                    <a:pt x="61" y="8"/>
                  </a:cubicBezTo>
                  <a:cubicBezTo>
                    <a:pt x="73" y="5"/>
                    <a:pt x="85" y="4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6" y="27"/>
                    <a:pt x="116" y="54"/>
                    <a:pt x="126" y="81"/>
                  </a:cubicBezTo>
                  <a:cubicBezTo>
                    <a:pt x="92" y="89"/>
                    <a:pt x="59" y="97"/>
                    <a:pt x="28" y="104"/>
                  </a:cubicBezTo>
                  <a:cubicBezTo>
                    <a:pt x="21" y="93"/>
                    <a:pt x="15" y="81"/>
                    <a:pt x="11" y="69"/>
                  </a:cubicBezTo>
                  <a:cubicBezTo>
                    <a:pt x="8" y="61"/>
                    <a:pt x="8" y="52"/>
                    <a:pt x="4" y="45"/>
                  </a:cubicBezTo>
                  <a:cubicBezTo>
                    <a:pt x="0" y="38"/>
                    <a:pt x="4" y="31"/>
                    <a:pt x="4" y="23"/>
                  </a:cubicBezTo>
                  <a:cubicBezTo>
                    <a:pt x="6" y="23"/>
                    <a:pt x="7" y="21"/>
                    <a:pt x="8" y="2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5" name="Freeform 86"/>
            <p:cNvSpPr/>
            <p:nvPr userDrawn="1"/>
          </p:nvSpPr>
          <p:spPr bwMode="auto">
            <a:xfrm>
              <a:off x="2922588" y="3543300"/>
              <a:ext cx="114300" cy="84138"/>
            </a:xfrm>
            <a:custGeom>
              <a:avLst/>
              <a:gdLst>
                <a:gd name="T0" fmla="*/ 59 w 112"/>
                <a:gd name="T1" fmla="*/ 10 h 83"/>
                <a:gd name="T2" fmla="*/ 91 w 112"/>
                <a:gd name="T3" fmla="*/ 3 h 83"/>
                <a:gd name="T4" fmla="*/ 112 w 112"/>
                <a:gd name="T5" fmla="*/ 65 h 83"/>
                <a:gd name="T6" fmla="*/ 42 w 112"/>
                <a:gd name="T7" fmla="*/ 83 h 83"/>
                <a:gd name="T8" fmla="*/ 59 w 112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9" y="10"/>
                  </a:moveTo>
                  <a:cubicBezTo>
                    <a:pt x="68" y="8"/>
                    <a:pt x="82" y="4"/>
                    <a:pt x="91" y="3"/>
                  </a:cubicBezTo>
                  <a:cubicBezTo>
                    <a:pt x="99" y="0"/>
                    <a:pt x="107" y="48"/>
                    <a:pt x="112" y="65"/>
                  </a:cubicBezTo>
                  <a:cubicBezTo>
                    <a:pt x="89" y="71"/>
                    <a:pt x="65" y="77"/>
                    <a:pt x="42" y="83"/>
                  </a:cubicBezTo>
                  <a:cubicBezTo>
                    <a:pt x="21" y="10"/>
                    <a:pt x="0" y="26"/>
                    <a:pt x="59" y="10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6" name="Freeform 87"/>
            <p:cNvSpPr/>
            <p:nvPr userDrawn="1"/>
          </p:nvSpPr>
          <p:spPr bwMode="auto">
            <a:xfrm>
              <a:off x="3057525" y="3500438"/>
              <a:ext cx="130175" cy="92075"/>
            </a:xfrm>
            <a:custGeom>
              <a:avLst/>
              <a:gdLst>
                <a:gd name="T0" fmla="*/ 68 w 127"/>
                <a:gd name="T1" fmla="*/ 11 h 91"/>
                <a:gd name="T2" fmla="*/ 104 w 127"/>
                <a:gd name="T3" fmla="*/ 3 h 91"/>
                <a:gd name="T4" fmla="*/ 127 w 127"/>
                <a:gd name="T5" fmla="*/ 70 h 91"/>
                <a:gd name="T6" fmla="*/ 45 w 127"/>
                <a:gd name="T7" fmla="*/ 91 h 91"/>
                <a:gd name="T8" fmla="*/ 68 w 127"/>
                <a:gd name="T9" fmla="*/ 1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91">
                  <a:moveTo>
                    <a:pt x="68" y="11"/>
                  </a:moveTo>
                  <a:cubicBezTo>
                    <a:pt x="77" y="9"/>
                    <a:pt x="95" y="5"/>
                    <a:pt x="104" y="3"/>
                  </a:cubicBezTo>
                  <a:cubicBezTo>
                    <a:pt x="114" y="0"/>
                    <a:pt x="121" y="52"/>
                    <a:pt x="127" y="70"/>
                  </a:cubicBezTo>
                  <a:cubicBezTo>
                    <a:pt x="100" y="77"/>
                    <a:pt x="73" y="84"/>
                    <a:pt x="45" y="91"/>
                  </a:cubicBezTo>
                  <a:cubicBezTo>
                    <a:pt x="25" y="12"/>
                    <a:pt x="0" y="30"/>
                    <a:pt x="68" y="11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7" name="Freeform 88"/>
            <p:cNvSpPr/>
            <p:nvPr userDrawn="1"/>
          </p:nvSpPr>
          <p:spPr bwMode="auto">
            <a:xfrm>
              <a:off x="3355975" y="3216275"/>
              <a:ext cx="469900" cy="363538"/>
            </a:xfrm>
            <a:custGeom>
              <a:avLst/>
              <a:gdLst>
                <a:gd name="T0" fmla="*/ 0 w 463"/>
                <a:gd name="T1" fmla="*/ 8 h 359"/>
                <a:gd name="T2" fmla="*/ 211 w 463"/>
                <a:gd name="T3" fmla="*/ 108 h 359"/>
                <a:gd name="T4" fmla="*/ 388 w 463"/>
                <a:gd name="T5" fmla="*/ 359 h 359"/>
                <a:gd name="T6" fmla="*/ 361 w 463"/>
                <a:gd name="T7" fmla="*/ 170 h 359"/>
                <a:gd name="T8" fmla="*/ 463 w 463"/>
                <a:gd name="T9" fmla="*/ 194 h 359"/>
                <a:gd name="T10" fmla="*/ 164 w 463"/>
                <a:gd name="T11" fmla="*/ 50 h 359"/>
                <a:gd name="T12" fmla="*/ 101 w 463"/>
                <a:gd name="T13" fmla="*/ 21 h 359"/>
                <a:gd name="T14" fmla="*/ 0 w 463"/>
                <a:gd name="T15" fmla="*/ 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359">
                  <a:moveTo>
                    <a:pt x="0" y="8"/>
                  </a:moveTo>
                  <a:cubicBezTo>
                    <a:pt x="62" y="11"/>
                    <a:pt x="139" y="47"/>
                    <a:pt x="211" y="108"/>
                  </a:cubicBezTo>
                  <a:cubicBezTo>
                    <a:pt x="285" y="171"/>
                    <a:pt x="352" y="260"/>
                    <a:pt x="388" y="359"/>
                  </a:cubicBezTo>
                  <a:cubicBezTo>
                    <a:pt x="378" y="296"/>
                    <a:pt x="370" y="233"/>
                    <a:pt x="361" y="170"/>
                  </a:cubicBezTo>
                  <a:cubicBezTo>
                    <a:pt x="394" y="178"/>
                    <a:pt x="427" y="187"/>
                    <a:pt x="463" y="194"/>
                  </a:cubicBezTo>
                  <a:cubicBezTo>
                    <a:pt x="400" y="131"/>
                    <a:pt x="277" y="98"/>
                    <a:pt x="164" y="50"/>
                  </a:cubicBezTo>
                  <a:cubicBezTo>
                    <a:pt x="137" y="38"/>
                    <a:pt x="124" y="29"/>
                    <a:pt x="101" y="21"/>
                  </a:cubicBezTo>
                  <a:cubicBezTo>
                    <a:pt x="52" y="4"/>
                    <a:pt x="16" y="0"/>
                    <a:pt x="0" y="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8" name="Freeform 89"/>
            <p:cNvSpPr/>
            <p:nvPr userDrawn="1"/>
          </p:nvSpPr>
          <p:spPr bwMode="auto">
            <a:xfrm>
              <a:off x="3355975" y="2681288"/>
              <a:ext cx="428625" cy="546100"/>
            </a:xfrm>
            <a:custGeom>
              <a:avLst/>
              <a:gdLst>
                <a:gd name="T0" fmla="*/ 0 w 422"/>
                <a:gd name="T1" fmla="*/ 538 h 538"/>
                <a:gd name="T2" fmla="*/ 117 w 422"/>
                <a:gd name="T3" fmla="*/ 288 h 538"/>
                <a:gd name="T4" fmla="*/ 141 w 422"/>
                <a:gd name="T5" fmla="*/ 0 h 538"/>
                <a:gd name="T6" fmla="*/ 245 w 422"/>
                <a:gd name="T7" fmla="*/ 144 h 538"/>
                <a:gd name="T8" fmla="*/ 422 w 422"/>
                <a:gd name="T9" fmla="*/ 110 h 538"/>
                <a:gd name="T10" fmla="*/ 208 w 422"/>
                <a:gd name="T11" fmla="*/ 400 h 538"/>
                <a:gd name="T12" fmla="*/ 0 w 422"/>
                <a:gd name="T13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538">
                  <a:moveTo>
                    <a:pt x="0" y="538"/>
                  </a:moveTo>
                  <a:cubicBezTo>
                    <a:pt x="46" y="451"/>
                    <a:pt x="89" y="373"/>
                    <a:pt x="117" y="288"/>
                  </a:cubicBezTo>
                  <a:cubicBezTo>
                    <a:pt x="146" y="202"/>
                    <a:pt x="158" y="109"/>
                    <a:pt x="141" y="0"/>
                  </a:cubicBezTo>
                  <a:cubicBezTo>
                    <a:pt x="175" y="47"/>
                    <a:pt x="209" y="95"/>
                    <a:pt x="245" y="144"/>
                  </a:cubicBezTo>
                  <a:cubicBezTo>
                    <a:pt x="302" y="132"/>
                    <a:pt x="361" y="121"/>
                    <a:pt x="422" y="110"/>
                  </a:cubicBezTo>
                  <a:cubicBezTo>
                    <a:pt x="335" y="274"/>
                    <a:pt x="272" y="349"/>
                    <a:pt x="208" y="400"/>
                  </a:cubicBezTo>
                  <a:cubicBezTo>
                    <a:pt x="146" y="450"/>
                    <a:pt x="83" y="479"/>
                    <a:pt x="0" y="538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9" name="Freeform 90"/>
            <p:cNvSpPr/>
            <p:nvPr userDrawn="1"/>
          </p:nvSpPr>
          <p:spPr bwMode="auto">
            <a:xfrm>
              <a:off x="3275013" y="2865438"/>
              <a:ext cx="173038" cy="358775"/>
            </a:xfrm>
            <a:custGeom>
              <a:avLst/>
              <a:gdLst>
                <a:gd name="T0" fmla="*/ 83 w 172"/>
                <a:gd name="T1" fmla="*/ 353 h 353"/>
                <a:gd name="T2" fmla="*/ 146 w 172"/>
                <a:gd name="T3" fmla="*/ 159 h 353"/>
                <a:gd name="T4" fmla="*/ 108 w 172"/>
                <a:gd name="T5" fmla="*/ 108 h 353"/>
                <a:gd name="T6" fmla="*/ 89 w 172"/>
                <a:gd name="T7" fmla="*/ 145 h 353"/>
                <a:gd name="T8" fmla="*/ 94 w 172"/>
                <a:gd name="T9" fmla="*/ 330 h 353"/>
                <a:gd name="T10" fmla="*/ 164 w 172"/>
                <a:gd name="T11" fmla="*/ 133 h 353"/>
                <a:gd name="T12" fmla="*/ 90 w 172"/>
                <a:gd name="T13" fmla="*/ 7 h 353"/>
                <a:gd name="T14" fmla="*/ 23 w 172"/>
                <a:gd name="T15" fmla="*/ 141 h 353"/>
                <a:gd name="T16" fmla="*/ 69 w 172"/>
                <a:gd name="T17" fmla="*/ 229 h 353"/>
                <a:gd name="T18" fmla="*/ 83 w 172"/>
                <a:gd name="T1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53">
                  <a:moveTo>
                    <a:pt x="83" y="353"/>
                  </a:moveTo>
                  <a:cubicBezTo>
                    <a:pt x="111" y="304"/>
                    <a:pt x="154" y="218"/>
                    <a:pt x="146" y="159"/>
                  </a:cubicBezTo>
                  <a:cubicBezTo>
                    <a:pt x="141" y="133"/>
                    <a:pt x="123" y="103"/>
                    <a:pt x="108" y="108"/>
                  </a:cubicBezTo>
                  <a:cubicBezTo>
                    <a:pt x="97" y="113"/>
                    <a:pt x="87" y="124"/>
                    <a:pt x="89" y="145"/>
                  </a:cubicBezTo>
                  <a:cubicBezTo>
                    <a:pt x="93" y="186"/>
                    <a:pt x="119" y="250"/>
                    <a:pt x="94" y="330"/>
                  </a:cubicBezTo>
                  <a:cubicBezTo>
                    <a:pt x="126" y="286"/>
                    <a:pt x="157" y="205"/>
                    <a:pt x="164" y="133"/>
                  </a:cubicBezTo>
                  <a:cubicBezTo>
                    <a:pt x="172" y="60"/>
                    <a:pt x="153" y="0"/>
                    <a:pt x="90" y="7"/>
                  </a:cubicBezTo>
                  <a:cubicBezTo>
                    <a:pt x="20" y="16"/>
                    <a:pt x="0" y="78"/>
                    <a:pt x="23" y="141"/>
                  </a:cubicBezTo>
                  <a:cubicBezTo>
                    <a:pt x="39" y="185"/>
                    <a:pt x="56" y="204"/>
                    <a:pt x="69" y="229"/>
                  </a:cubicBezTo>
                  <a:cubicBezTo>
                    <a:pt x="82" y="255"/>
                    <a:pt x="89" y="286"/>
                    <a:pt x="83" y="353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0" name="Freeform 91"/>
            <p:cNvSpPr/>
            <p:nvPr userDrawn="1"/>
          </p:nvSpPr>
          <p:spPr bwMode="auto">
            <a:xfrm>
              <a:off x="3360738" y="3225800"/>
              <a:ext cx="280988" cy="304800"/>
            </a:xfrm>
            <a:custGeom>
              <a:avLst/>
              <a:gdLst>
                <a:gd name="T0" fmla="*/ 0 w 277"/>
                <a:gd name="T1" fmla="*/ 0 h 300"/>
                <a:gd name="T2" fmla="*/ 170 w 277"/>
                <a:gd name="T3" fmla="*/ 106 h 300"/>
                <a:gd name="T4" fmla="*/ 175 w 277"/>
                <a:gd name="T5" fmla="*/ 169 h 300"/>
                <a:gd name="T6" fmla="*/ 136 w 277"/>
                <a:gd name="T7" fmla="*/ 154 h 300"/>
                <a:gd name="T8" fmla="*/ 23 w 277"/>
                <a:gd name="T9" fmla="*/ 8 h 300"/>
                <a:gd name="T10" fmla="*/ 202 w 277"/>
                <a:gd name="T11" fmla="*/ 112 h 300"/>
                <a:gd name="T12" fmla="*/ 224 w 277"/>
                <a:gd name="T13" fmla="*/ 259 h 300"/>
                <a:gd name="T14" fmla="*/ 88 w 277"/>
                <a:gd name="T15" fmla="*/ 203 h 300"/>
                <a:gd name="T16" fmla="*/ 69 w 277"/>
                <a:gd name="T17" fmla="*/ 103 h 300"/>
                <a:gd name="T18" fmla="*/ 0 w 27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300">
                  <a:moveTo>
                    <a:pt x="0" y="0"/>
                  </a:moveTo>
                  <a:cubicBezTo>
                    <a:pt x="52" y="18"/>
                    <a:pt x="139" y="54"/>
                    <a:pt x="170" y="106"/>
                  </a:cubicBezTo>
                  <a:cubicBezTo>
                    <a:pt x="183" y="127"/>
                    <a:pt x="189" y="163"/>
                    <a:pt x="175" y="169"/>
                  </a:cubicBezTo>
                  <a:cubicBezTo>
                    <a:pt x="164" y="173"/>
                    <a:pt x="148" y="172"/>
                    <a:pt x="136" y="154"/>
                  </a:cubicBezTo>
                  <a:cubicBezTo>
                    <a:pt x="114" y="120"/>
                    <a:pt x="92" y="53"/>
                    <a:pt x="23" y="8"/>
                  </a:cubicBezTo>
                  <a:cubicBezTo>
                    <a:pt x="76" y="21"/>
                    <a:pt x="150" y="62"/>
                    <a:pt x="202" y="112"/>
                  </a:cubicBezTo>
                  <a:cubicBezTo>
                    <a:pt x="253" y="163"/>
                    <a:pt x="277" y="222"/>
                    <a:pt x="224" y="259"/>
                  </a:cubicBezTo>
                  <a:cubicBezTo>
                    <a:pt x="166" y="300"/>
                    <a:pt x="110" y="266"/>
                    <a:pt x="88" y="203"/>
                  </a:cubicBezTo>
                  <a:cubicBezTo>
                    <a:pt x="73" y="158"/>
                    <a:pt x="75" y="131"/>
                    <a:pt x="69" y="103"/>
                  </a:cubicBezTo>
                  <a:cubicBezTo>
                    <a:pt x="62" y="75"/>
                    <a:pt x="47" y="46"/>
                    <a:pt x="0" y="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1" name="Freeform 92"/>
            <p:cNvSpPr/>
            <p:nvPr userDrawn="1"/>
          </p:nvSpPr>
          <p:spPr bwMode="auto">
            <a:xfrm>
              <a:off x="3355975" y="3098800"/>
              <a:ext cx="306388" cy="187325"/>
            </a:xfrm>
            <a:custGeom>
              <a:avLst/>
              <a:gdLst>
                <a:gd name="T0" fmla="*/ 0 w 302"/>
                <a:gd name="T1" fmla="*/ 124 h 184"/>
                <a:gd name="T2" fmla="*/ 159 w 302"/>
                <a:gd name="T3" fmla="*/ 67 h 184"/>
                <a:gd name="T4" fmla="*/ 207 w 302"/>
                <a:gd name="T5" fmla="*/ 95 h 184"/>
                <a:gd name="T6" fmla="*/ 176 w 302"/>
                <a:gd name="T7" fmla="*/ 112 h 184"/>
                <a:gd name="T8" fmla="*/ 18 w 302"/>
                <a:gd name="T9" fmla="*/ 114 h 184"/>
                <a:gd name="T10" fmla="*/ 302 w 302"/>
                <a:gd name="T11" fmla="*/ 106 h 184"/>
                <a:gd name="T12" fmla="*/ 186 w 302"/>
                <a:gd name="T13" fmla="*/ 167 h 184"/>
                <a:gd name="T14" fmla="*/ 0 w 302"/>
                <a:gd name="T15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84">
                  <a:moveTo>
                    <a:pt x="0" y="124"/>
                  </a:moveTo>
                  <a:cubicBezTo>
                    <a:pt x="39" y="100"/>
                    <a:pt x="107" y="62"/>
                    <a:pt x="159" y="67"/>
                  </a:cubicBezTo>
                  <a:cubicBezTo>
                    <a:pt x="182" y="69"/>
                    <a:pt x="210" y="82"/>
                    <a:pt x="207" y="95"/>
                  </a:cubicBezTo>
                  <a:cubicBezTo>
                    <a:pt x="204" y="104"/>
                    <a:pt x="195" y="113"/>
                    <a:pt x="176" y="112"/>
                  </a:cubicBezTo>
                  <a:cubicBezTo>
                    <a:pt x="140" y="109"/>
                    <a:pt x="82" y="92"/>
                    <a:pt x="18" y="114"/>
                  </a:cubicBezTo>
                  <a:cubicBezTo>
                    <a:pt x="89" y="60"/>
                    <a:pt x="298" y="0"/>
                    <a:pt x="302" y="106"/>
                  </a:cubicBezTo>
                  <a:cubicBezTo>
                    <a:pt x="302" y="166"/>
                    <a:pt x="247" y="184"/>
                    <a:pt x="186" y="167"/>
                  </a:cubicBezTo>
                  <a:cubicBezTo>
                    <a:pt x="106" y="142"/>
                    <a:pt x="113" y="108"/>
                    <a:pt x="0" y="124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2" name="Freeform 93"/>
            <p:cNvSpPr/>
            <p:nvPr userDrawn="1"/>
          </p:nvSpPr>
          <p:spPr bwMode="auto">
            <a:xfrm>
              <a:off x="2851150" y="3187700"/>
              <a:ext cx="512763" cy="246063"/>
            </a:xfrm>
            <a:custGeom>
              <a:avLst/>
              <a:gdLst>
                <a:gd name="T0" fmla="*/ 0 w 505"/>
                <a:gd name="T1" fmla="*/ 194 h 243"/>
                <a:gd name="T2" fmla="*/ 17 w 505"/>
                <a:gd name="T3" fmla="*/ 243 h 243"/>
                <a:gd name="T4" fmla="*/ 232 w 505"/>
                <a:gd name="T5" fmla="*/ 164 h 243"/>
                <a:gd name="T6" fmla="*/ 505 w 505"/>
                <a:gd name="T7" fmla="*/ 62 h 243"/>
                <a:gd name="T8" fmla="*/ 483 w 505"/>
                <a:gd name="T9" fmla="*/ 0 h 243"/>
                <a:gd name="T10" fmla="*/ 212 w 505"/>
                <a:gd name="T11" fmla="*/ 109 h 243"/>
                <a:gd name="T12" fmla="*/ 0 w 505"/>
                <a:gd name="T13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243">
                  <a:moveTo>
                    <a:pt x="0" y="194"/>
                  </a:moveTo>
                  <a:cubicBezTo>
                    <a:pt x="6" y="211"/>
                    <a:pt x="12" y="227"/>
                    <a:pt x="17" y="243"/>
                  </a:cubicBezTo>
                  <a:cubicBezTo>
                    <a:pt x="84" y="218"/>
                    <a:pt x="155" y="192"/>
                    <a:pt x="232" y="164"/>
                  </a:cubicBezTo>
                  <a:cubicBezTo>
                    <a:pt x="315" y="133"/>
                    <a:pt x="407" y="99"/>
                    <a:pt x="505" y="62"/>
                  </a:cubicBezTo>
                  <a:cubicBezTo>
                    <a:pt x="498" y="41"/>
                    <a:pt x="490" y="21"/>
                    <a:pt x="483" y="0"/>
                  </a:cubicBezTo>
                  <a:cubicBezTo>
                    <a:pt x="385" y="39"/>
                    <a:pt x="295" y="76"/>
                    <a:pt x="212" y="109"/>
                  </a:cubicBezTo>
                  <a:cubicBezTo>
                    <a:pt x="136" y="140"/>
                    <a:pt x="66" y="169"/>
                    <a:pt x="0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3" name="Freeform 94"/>
            <p:cNvSpPr/>
            <p:nvPr userDrawn="1"/>
          </p:nvSpPr>
          <p:spPr bwMode="auto">
            <a:xfrm>
              <a:off x="3068638" y="2998788"/>
              <a:ext cx="220663" cy="569913"/>
            </a:xfrm>
            <a:custGeom>
              <a:avLst/>
              <a:gdLst>
                <a:gd name="T0" fmla="*/ 0 w 218"/>
                <a:gd name="T1" fmla="*/ 10 h 562"/>
                <a:gd name="T2" fmla="*/ 19 w 218"/>
                <a:gd name="T3" fmla="*/ 0 h 562"/>
                <a:gd name="T4" fmla="*/ 117 w 218"/>
                <a:gd name="T5" fmla="*/ 278 h 562"/>
                <a:gd name="T6" fmla="*/ 218 w 218"/>
                <a:gd name="T7" fmla="*/ 557 h 562"/>
                <a:gd name="T8" fmla="*/ 197 w 218"/>
                <a:gd name="T9" fmla="*/ 562 h 562"/>
                <a:gd name="T10" fmla="*/ 99 w 218"/>
                <a:gd name="T11" fmla="*/ 285 h 562"/>
                <a:gd name="T12" fmla="*/ 0 w 218"/>
                <a:gd name="T13" fmla="*/ 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562">
                  <a:moveTo>
                    <a:pt x="0" y="10"/>
                  </a:moveTo>
                  <a:cubicBezTo>
                    <a:pt x="6" y="6"/>
                    <a:pt x="13" y="3"/>
                    <a:pt x="19" y="0"/>
                  </a:cubicBezTo>
                  <a:cubicBezTo>
                    <a:pt x="51" y="93"/>
                    <a:pt x="84" y="185"/>
                    <a:pt x="117" y="278"/>
                  </a:cubicBezTo>
                  <a:cubicBezTo>
                    <a:pt x="151" y="371"/>
                    <a:pt x="184" y="464"/>
                    <a:pt x="218" y="557"/>
                  </a:cubicBezTo>
                  <a:cubicBezTo>
                    <a:pt x="211" y="559"/>
                    <a:pt x="204" y="561"/>
                    <a:pt x="197" y="562"/>
                  </a:cubicBezTo>
                  <a:cubicBezTo>
                    <a:pt x="164" y="469"/>
                    <a:pt x="132" y="378"/>
                    <a:pt x="99" y="285"/>
                  </a:cubicBezTo>
                  <a:cubicBezTo>
                    <a:pt x="66" y="193"/>
                    <a:pt x="33" y="102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4" name="Freeform 95"/>
            <p:cNvSpPr/>
            <p:nvPr userDrawn="1"/>
          </p:nvSpPr>
          <p:spPr bwMode="auto">
            <a:xfrm>
              <a:off x="2852738" y="3195638"/>
              <a:ext cx="508000" cy="233363"/>
            </a:xfrm>
            <a:custGeom>
              <a:avLst/>
              <a:gdLst>
                <a:gd name="T0" fmla="*/ 0 w 501"/>
                <a:gd name="T1" fmla="*/ 193 h 230"/>
                <a:gd name="T2" fmla="*/ 14 w 501"/>
                <a:gd name="T3" fmla="*/ 230 h 230"/>
                <a:gd name="T4" fmla="*/ 228 w 501"/>
                <a:gd name="T5" fmla="*/ 151 h 230"/>
                <a:gd name="T6" fmla="*/ 501 w 501"/>
                <a:gd name="T7" fmla="*/ 48 h 230"/>
                <a:gd name="T8" fmla="*/ 483 w 501"/>
                <a:gd name="T9" fmla="*/ 0 h 230"/>
                <a:gd name="T10" fmla="*/ 212 w 501"/>
                <a:gd name="T11" fmla="*/ 108 h 230"/>
                <a:gd name="T12" fmla="*/ 0 w 501"/>
                <a:gd name="T13" fmla="*/ 1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30">
                  <a:moveTo>
                    <a:pt x="0" y="193"/>
                  </a:moveTo>
                  <a:cubicBezTo>
                    <a:pt x="5" y="206"/>
                    <a:pt x="9" y="218"/>
                    <a:pt x="14" y="230"/>
                  </a:cubicBezTo>
                  <a:cubicBezTo>
                    <a:pt x="80" y="205"/>
                    <a:pt x="151" y="180"/>
                    <a:pt x="228" y="151"/>
                  </a:cubicBezTo>
                  <a:cubicBezTo>
                    <a:pt x="311" y="120"/>
                    <a:pt x="402" y="85"/>
                    <a:pt x="501" y="48"/>
                  </a:cubicBezTo>
                  <a:cubicBezTo>
                    <a:pt x="495" y="32"/>
                    <a:pt x="489" y="16"/>
                    <a:pt x="483" y="0"/>
                  </a:cubicBezTo>
                  <a:cubicBezTo>
                    <a:pt x="385" y="39"/>
                    <a:pt x="295" y="75"/>
                    <a:pt x="212" y="108"/>
                  </a:cubicBezTo>
                  <a:cubicBezTo>
                    <a:pt x="136" y="139"/>
                    <a:pt x="66" y="167"/>
                    <a:pt x="0" y="193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5" name="Freeform 96"/>
            <p:cNvSpPr/>
            <p:nvPr userDrawn="1"/>
          </p:nvSpPr>
          <p:spPr bwMode="auto">
            <a:xfrm>
              <a:off x="2855913" y="3203575"/>
              <a:ext cx="503238" cy="219075"/>
            </a:xfrm>
            <a:custGeom>
              <a:avLst/>
              <a:gdLst>
                <a:gd name="T0" fmla="*/ 0 w 496"/>
                <a:gd name="T1" fmla="*/ 191 h 217"/>
                <a:gd name="T2" fmla="*/ 10 w 496"/>
                <a:gd name="T3" fmla="*/ 217 h 217"/>
                <a:gd name="T4" fmla="*/ 224 w 496"/>
                <a:gd name="T5" fmla="*/ 136 h 217"/>
                <a:gd name="T6" fmla="*/ 496 w 496"/>
                <a:gd name="T7" fmla="*/ 32 h 217"/>
                <a:gd name="T8" fmla="*/ 484 w 496"/>
                <a:gd name="T9" fmla="*/ 0 h 217"/>
                <a:gd name="T10" fmla="*/ 213 w 496"/>
                <a:gd name="T11" fmla="*/ 108 h 217"/>
                <a:gd name="T12" fmla="*/ 0 w 496"/>
                <a:gd name="T13" fmla="*/ 19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217">
                  <a:moveTo>
                    <a:pt x="0" y="191"/>
                  </a:moveTo>
                  <a:cubicBezTo>
                    <a:pt x="3" y="199"/>
                    <a:pt x="6" y="208"/>
                    <a:pt x="10" y="217"/>
                  </a:cubicBezTo>
                  <a:cubicBezTo>
                    <a:pt x="76" y="191"/>
                    <a:pt x="146" y="165"/>
                    <a:pt x="224" y="136"/>
                  </a:cubicBezTo>
                  <a:cubicBezTo>
                    <a:pt x="307" y="105"/>
                    <a:pt x="397" y="70"/>
                    <a:pt x="496" y="32"/>
                  </a:cubicBezTo>
                  <a:cubicBezTo>
                    <a:pt x="492" y="21"/>
                    <a:pt x="488" y="10"/>
                    <a:pt x="484" y="0"/>
                  </a:cubicBezTo>
                  <a:cubicBezTo>
                    <a:pt x="386" y="38"/>
                    <a:pt x="296" y="75"/>
                    <a:pt x="213" y="108"/>
                  </a:cubicBezTo>
                  <a:cubicBezTo>
                    <a:pt x="137" y="138"/>
                    <a:pt x="66" y="166"/>
                    <a:pt x="0" y="1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6" name="Freeform 97"/>
            <p:cNvSpPr/>
            <p:nvPr userDrawn="1"/>
          </p:nvSpPr>
          <p:spPr bwMode="auto">
            <a:xfrm>
              <a:off x="2857500" y="3206750"/>
              <a:ext cx="498475" cy="212725"/>
            </a:xfrm>
            <a:custGeom>
              <a:avLst/>
              <a:gdLst>
                <a:gd name="T0" fmla="*/ 0 w 492"/>
                <a:gd name="T1" fmla="*/ 191 h 209"/>
                <a:gd name="T2" fmla="*/ 6 w 492"/>
                <a:gd name="T3" fmla="*/ 209 h 209"/>
                <a:gd name="T4" fmla="*/ 220 w 492"/>
                <a:gd name="T5" fmla="*/ 128 h 209"/>
                <a:gd name="T6" fmla="*/ 492 w 492"/>
                <a:gd name="T7" fmla="*/ 24 h 209"/>
                <a:gd name="T8" fmla="*/ 484 w 492"/>
                <a:gd name="T9" fmla="*/ 0 h 209"/>
                <a:gd name="T10" fmla="*/ 212 w 492"/>
                <a:gd name="T11" fmla="*/ 107 h 209"/>
                <a:gd name="T12" fmla="*/ 0 w 492"/>
                <a:gd name="T13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209">
                  <a:moveTo>
                    <a:pt x="0" y="191"/>
                  </a:moveTo>
                  <a:cubicBezTo>
                    <a:pt x="2" y="197"/>
                    <a:pt x="4" y="203"/>
                    <a:pt x="6" y="209"/>
                  </a:cubicBezTo>
                  <a:cubicBezTo>
                    <a:pt x="72" y="184"/>
                    <a:pt x="143" y="157"/>
                    <a:pt x="220" y="128"/>
                  </a:cubicBezTo>
                  <a:cubicBezTo>
                    <a:pt x="303" y="96"/>
                    <a:pt x="393" y="62"/>
                    <a:pt x="492" y="24"/>
                  </a:cubicBezTo>
                  <a:cubicBezTo>
                    <a:pt x="489" y="16"/>
                    <a:pt x="486" y="8"/>
                    <a:pt x="484" y="0"/>
                  </a:cubicBezTo>
                  <a:cubicBezTo>
                    <a:pt x="385" y="39"/>
                    <a:pt x="295" y="75"/>
                    <a:pt x="212" y="107"/>
                  </a:cubicBezTo>
                  <a:cubicBezTo>
                    <a:pt x="136" y="137"/>
                    <a:pt x="66" y="165"/>
                    <a:pt x="0" y="191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7" name="Freeform 98"/>
            <p:cNvSpPr/>
            <p:nvPr userDrawn="1"/>
          </p:nvSpPr>
          <p:spPr bwMode="auto">
            <a:xfrm>
              <a:off x="3348038" y="3189288"/>
              <a:ext cx="28575" cy="52388"/>
            </a:xfrm>
            <a:custGeom>
              <a:avLst/>
              <a:gdLst>
                <a:gd name="T0" fmla="*/ 5 w 29"/>
                <a:gd name="T1" fmla="*/ 30 h 52"/>
                <a:gd name="T2" fmla="*/ 23 w 29"/>
                <a:gd name="T3" fmla="*/ 50 h 52"/>
                <a:gd name="T4" fmla="*/ 25 w 29"/>
                <a:gd name="T5" fmla="*/ 22 h 52"/>
                <a:gd name="T6" fmla="*/ 7 w 29"/>
                <a:gd name="T7" fmla="*/ 2 h 52"/>
                <a:gd name="T8" fmla="*/ 5 w 29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5" y="30"/>
                  </a:moveTo>
                  <a:cubicBezTo>
                    <a:pt x="10" y="43"/>
                    <a:pt x="18" y="52"/>
                    <a:pt x="23" y="50"/>
                  </a:cubicBezTo>
                  <a:cubicBezTo>
                    <a:pt x="29" y="48"/>
                    <a:pt x="29" y="35"/>
                    <a:pt x="25" y="22"/>
                  </a:cubicBezTo>
                  <a:cubicBezTo>
                    <a:pt x="20" y="9"/>
                    <a:pt x="12" y="0"/>
                    <a:pt x="7" y="2"/>
                  </a:cubicBezTo>
                  <a:cubicBezTo>
                    <a:pt x="1" y="4"/>
                    <a:pt x="0" y="17"/>
                    <a:pt x="5" y="30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8" name="组合 537"/>
          <p:cNvGrpSpPr/>
          <p:nvPr/>
        </p:nvGrpSpPr>
        <p:grpSpPr>
          <a:xfrm>
            <a:off x="7552097" y="4255565"/>
            <a:ext cx="331788" cy="329185"/>
            <a:chOff x="6569213" y="5072342"/>
            <a:chExt cx="404813" cy="401637"/>
          </a:xfrm>
        </p:grpSpPr>
        <p:sp>
          <p:nvSpPr>
            <p:cNvPr id="539" name="Freeform 394"/>
            <p:cNvSpPr/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0" name="Freeform 395"/>
            <p:cNvSpPr/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1" name="Freeform 396"/>
            <p:cNvSpPr/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2" name="Freeform 397"/>
            <p:cNvSpPr/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3" name="Freeform 398"/>
            <p:cNvSpPr/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44" name="Freeform 408"/>
          <p:cNvSpPr/>
          <p:nvPr/>
        </p:nvSpPr>
        <p:spPr bwMode="auto">
          <a:xfrm>
            <a:off x="2446650" y="4715867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45" name="组合 544"/>
          <p:cNvGrpSpPr/>
          <p:nvPr/>
        </p:nvGrpSpPr>
        <p:grpSpPr>
          <a:xfrm>
            <a:off x="6417439" y="4477329"/>
            <a:ext cx="533400" cy="550862"/>
            <a:chOff x="7569338" y="4318279"/>
            <a:chExt cx="533400" cy="550862"/>
          </a:xfrm>
        </p:grpSpPr>
        <p:sp>
          <p:nvSpPr>
            <p:cNvPr id="546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7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8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9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0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1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2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3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4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5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6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57" name="Freeform 372"/>
          <p:cNvSpPr/>
          <p:nvPr/>
        </p:nvSpPr>
        <p:spPr bwMode="auto">
          <a:xfrm>
            <a:off x="-110724" y="571184"/>
            <a:ext cx="768350" cy="490537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58" name="组合 557"/>
          <p:cNvGrpSpPr/>
          <p:nvPr/>
        </p:nvGrpSpPr>
        <p:grpSpPr>
          <a:xfrm>
            <a:off x="-29573" y="1161160"/>
            <a:ext cx="587590" cy="668081"/>
            <a:chOff x="266700" y="3702051"/>
            <a:chExt cx="927101" cy="1054100"/>
          </a:xfrm>
        </p:grpSpPr>
        <p:sp>
          <p:nvSpPr>
            <p:cNvPr id="559" name="Freeform 328"/>
            <p:cNvSpPr/>
            <p:nvPr/>
          </p:nvSpPr>
          <p:spPr bwMode="auto">
            <a:xfrm>
              <a:off x="622300" y="4183063"/>
              <a:ext cx="398463" cy="433388"/>
            </a:xfrm>
            <a:custGeom>
              <a:avLst/>
              <a:gdLst>
                <a:gd name="T0" fmla="*/ 71 w 392"/>
                <a:gd name="T1" fmla="*/ 396 h 427"/>
                <a:gd name="T2" fmla="*/ 82 w 392"/>
                <a:gd name="T3" fmla="*/ 407 h 427"/>
                <a:gd name="T4" fmla="*/ 35 w 392"/>
                <a:gd name="T5" fmla="*/ 230 h 427"/>
                <a:gd name="T6" fmla="*/ 10 w 392"/>
                <a:gd name="T7" fmla="*/ 108 h 427"/>
                <a:gd name="T8" fmla="*/ 67 w 392"/>
                <a:gd name="T9" fmla="*/ 55 h 427"/>
                <a:gd name="T10" fmla="*/ 203 w 392"/>
                <a:gd name="T11" fmla="*/ 18 h 427"/>
                <a:gd name="T12" fmla="*/ 341 w 392"/>
                <a:gd name="T13" fmla="*/ 10 h 427"/>
                <a:gd name="T14" fmla="*/ 365 w 392"/>
                <a:gd name="T15" fmla="*/ 102 h 427"/>
                <a:gd name="T16" fmla="*/ 377 w 392"/>
                <a:gd name="T17" fmla="*/ 235 h 427"/>
                <a:gd name="T18" fmla="*/ 392 w 392"/>
                <a:gd name="T19" fmla="*/ 361 h 427"/>
                <a:gd name="T20" fmla="*/ 236 w 392"/>
                <a:gd name="T21" fmla="*/ 408 h 427"/>
                <a:gd name="T22" fmla="*/ 155 w 392"/>
                <a:gd name="T23" fmla="*/ 419 h 427"/>
                <a:gd name="T24" fmla="*/ 84 w 392"/>
                <a:gd name="T25" fmla="*/ 411 h 427"/>
                <a:gd name="T26" fmla="*/ 71 w 392"/>
                <a:gd name="T27" fmla="*/ 39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427">
                  <a:moveTo>
                    <a:pt x="71" y="396"/>
                  </a:moveTo>
                  <a:cubicBezTo>
                    <a:pt x="75" y="400"/>
                    <a:pt x="79" y="404"/>
                    <a:pt x="82" y="407"/>
                  </a:cubicBezTo>
                  <a:cubicBezTo>
                    <a:pt x="68" y="351"/>
                    <a:pt x="52" y="292"/>
                    <a:pt x="35" y="230"/>
                  </a:cubicBezTo>
                  <a:cubicBezTo>
                    <a:pt x="24" y="190"/>
                    <a:pt x="22" y="150"/>
                    <a:pt x="10" y="108"/>
                  </a:cubicBezTo>
                  <a:cubicBezTo>
                    <a:pt x="0" y="69"/>
                    <a:pt x="38" y="61"/>
                    <a:pt x="67" y="55"/>
                  </a:cubicBezTo>
                  <a:cubicBezTo>
                    <a:pt x="107" y="45"/>
                    <a:pt x="155" y="29"/>
                    <a:pt x="203" y="18"/>
                  </a:cubicBezTo>
                  <a:cubicBezTo>
                    <a:pt x="251" y="8"/>
                    <a:pt x="300" y="0"/>
                    <a:pt x="341" y="10"/>
                  </a:cubicBezTo>
                  <a:cubicBezTo>
                    <a:pt x="363" y="46"/>
                    <a:pt x="360" y="62"/>
                    <a:pt x="365" y="102"/>
                  </a:cubicBezTo>
                  <a:cubicBezTo>
                    <a:pt x="370" y="149"/>
                    <a:pt x="369" y="195"/>
                    <a:pt x="377" y="235"/>
                  </a:cubicBezTo>
                  <a:cubicBezTo>
                    <a:pt x="384" y="277"/>
                    <a:pt x="392" y="321"/>
                    <a:pt x="392" y="361"/>
                  </a:cubicBezTo>
                  <a:cubicBezTo>
                    <a:pt x="343" y="383"/>
                    <a:pt x="288" y="399"/>
                    <a:pt x="236" y="408"/>
                  </a:cubicBezTo>
                  <a:cubicBezTo>
                    <a:pt x="210" y="413"/>
                    <a:pt x="180" y="410"/>
                    <a:pt x="155" y="419"/>
                  </a:cubicBezTo>
                  <a:cubicBezTo>
                    <a:pt x="132" y="427"/>
                    <a:pt x="108" y="411"/>
                    <a:pt x="84" y="411"/>
                  </a:cubicBezTo>
                  <a:cubicBezTo>
                    <a:pt x="79" y="404"/>
                    <a:pt x="74" y="402"/>
                    <a:pt x="71" y="39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329"/>
            <p:cNvSpPr/>
            <p:nvPr/>
          </p:nvSpPr>
          <p:spPr bwMode="auto">
            <a:xfrm>
              <a:off x="752475" y="4341813"/>
              <a:ext cx="115888" cy="120650"/>
            </a:xfrm>
            <a:custGeom>
              <a:avLst/>
              <a:gdLst>
                <a:gd name="T0" fmla="*/ 14 w 114"/>
                <a:gd name="T1" fmla="*/ 108 h 118"/>
                <a:gd name="T2" fmla="*/ 18 w 114"/>
                <a:gd name="T3" fmla="*/ 111 h 118"/>
                <a:gd name="T4" fmla="*/ 7 w 114"/>
                <a:gd name="T5" fmla="*/ 61 h 118"/>
                <a:gd name="T6" fmla="*/ 2 w 114"/>
                <a:gd name="T7" fmla="*/ 30 h 118"/>
                <a:gd name="T8" fmla="*/ 19 w 114"/>
                <a:gd name="T9" fmla="*/ 17 h 118"/>
                <a:gd name="T10" fmla="*/ 95 w 114"/>
                <a:gd name="T11" fmla="*/ 4 h 118"/>
                <a:gd name="T12" fmla="*/ 102 w 114"/>
                <a:gd name="T13" fmla="*/ 26 h 118"/>
                <a:gd name="T14" fmla="*/ 107 w 114"/>
                <a:gd name="T15" fmla="*/ 61 h 118"/>
                <a:gd name="T16" fmla="*/ 114 w 114"/>
                <a:gd name="T17" fmla="*/ 96 h 118"/>
                <a:gd name="T18" fmla="*/ 66 w 114"/>
                <a:gd name="T19" fmla="*/ 111 h 118"/>
                <a:gd name="T20" fmla="*/ 40 w 114"/>
                <a:gd name="T21" fmla="*/ 114 h 118"/>
                <a:gd name="T22" fmla="*/ 18 w 114"/>
                <a:gd name="T23" fmla="*/ 112 h 118"/>
                <a:gd name="T24" fmla="*/ 14 w 114"/>
                <a:gd name="T25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18">
                  <a:moveTo>
                    <a:pt x="14" y="108"/>
                  </a:moveTo>
                  <a:cubicBezTo>
                    <a:pt x="16" y="109"/>
                    <a:pt x="17" y="110"/>
                    <a:pt x="18" y="111"/>
                  </a:cubicBezTo>
                  <a:cubicBezTo>
                    <a:pt x="14" y="94"/>
                    <a:pt x="10" y="77"/>
                    <a:pt x="7" y="61"/>
                  </a:cubicBezTo>
                  <a:cubicBezTo>
                    <a:pt x="4" y="50"/>
                    <a:pt x="5" y="40"/>
                    <a:pt x="2" y="30"/>
                  </a:cubicBezTo>
                  <a:cubicBezTo>
                    <a:pt x="0" y="20"/>
                    <a:pt x="10" y="18"/>
                    <a:pt x="19" y="17"/>
                  </a:cubicBezTo>
                  <a:cubicBezTo>
                    <a:pt x="41" y="11"/>
                    <a:pt x="71" y="0"/>
                    <a:pt x="95" y="4"/>
                  </a:cubicBezTo>
                  <a:cubicBezTo>
                    <a:pt x="101" y="12"/>
                    <a:pt x="100" y="17"/>
                    <a:pt x="102" y="26"/>
                  </a:cubicBezTo>
                  <a:cubicBezTo>
                    <a:pt x="105" y="38"/>
                    <a:pt x="105" y="50"/>
                    <a:pt x="107" y="61"/>
                  </a:cubicBezTo>
                  <a:cubicBezTo>
                    <a:pt x="110" y="72"/>
                    <a:pt x="114" y="84"/>
                    <a:pt x="114" y="96"/>
                  </a:cubicBezTo>
                  <a:cubicBezTo>
                    <a:pt x="99" y="103"/>
                    <a:pt x="82" y="108"/>
                    <a:pt x="66" y="111"/>
                  </a:cubicBezTo>
                  <a:cubicBezTo>
                    <a:pt x="57" y="113"/>
                    <a:pt x="48" y="112"/>
                    <a:pt x="40" y="114"/>
                  </a:cubicBezTo>
                  <a:cubicBezTo>
                    <a:pt x="33" y="118"/>
                    <a:pt x="25" y="113"/>
                    <a:pt x="18" y="112"/>
                  </a:cubicBezTo>
                  <a:cubicBezTo>
                    <a:pt x="17" y="110"/>
                    <a:pt x="15" y="110"/>
                    <a:pt x="14" y="108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330"/>
            <p:cNvSpPr/>
            <p:nvPr/>
          </p:nvSpPr>
          <p:spPr bwMode="auto">
            <a:xfrm>
              <a:off x="619125" y="4684713"/>
              <a:ext cx="85725" cy="71438"/>
            </a:xfrm>
            <a:custGeom>
              <a:avLst/>
              <a:gdLst>
                <a:gd name="T0" fmla="*/ 0 w 84"/>
                <a:gd name="T1" fmla="*/ 15 h 71"/>
                <a:gd name="T2" fmla="*/ 8 w 84"/>
                <a:gd name="T3" fmla="*/ 12 h 71"/>
                <a:gd name="T4" fmla="*/ 63 w 84"/>
                <a:gd name="T5" fmla="*/ 3 h 71"/>
                <a:gd name="T6" fmla="*/ 71 w 84"/>
                <a:gd name="T7" fmla="*/ 20 h 71"/>
                <a:gd name="T8" fmla="*/ 78 w 84"/>
                <a:gd name="T9" fmla="*/ 45 h 71"/>
                <a:gd name="T10" fmla="*/ 84 w 84"/>
                <a:gd name="T11" fmla="*/ 60 h 71"/>
                <a:gd name="T12" fmla="*/ 20 w 84"/>
                <a:gd name="T13" fmla="*/ 71 h 71"/>
                <a:gd name="T14" fmla="*/ 0 w 84"/>
                <a:gd name="T15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71">
                  <a:moveTo>
                    <a:pt x="0" y="15"/>
                  </a:moveTo>
                  <a:cubicBezTo>
                    <a:pt x="2" y="13"/>
                    <a:pt x="6" y="12"/>
                    <a:pt x="8" y="12"/>
                  </a:cubicBezTo>
                  <a:cubicBezTo>
                    <a:pt x="25" y="8"/>
                    <a:pt x="46" y="0"/>
                    <a:pt x="63" y="3"/>
                  </a:cubicBezTo>
                  <a:cubicBezTo>
                    <a:pt x="69" y="9"/>
                    <a:pt x="69" y="12"/>
                    <a:pt x="71" y="20"/>
                  </a:cubicBezTo>
                  <a:cubicBezTo>
                    <a:pt x="74" y="28"/>
                    <a:pt x="75" y="37"/>
                    <a:pt x="78" y="45"/>
                  </a:cubicBezTo>
                  <a:cubicBezTo>
                    <a:pt x="80" y="50"/>
                    <a:pt x="82" y="55"/>
                    <a:pt x="84" y="60"/>
                  </a:cubicBezTo>
                  <a:cubicBezTo>
                    <a:pt x="62" y="65"/>
                    <a:pt x="41" y="69"/>
                    <a:pt x="20" y="71"/>
                  </a:cubicBezTo>
                  <a:cubicBezTo>
                    <a:pt x="14" y="54"/>
                    <a:pt x="7" y="34"/>
                    <a:pt x="0" y="15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331"/>
            <p:cNvSpPr/>
            <p:nvPr/>
          </p:nvSpPr>
          <p:spPr bwMode="auto">
            <a:xfrm>
              <a:off x="595313" y="4614863"/>
              <a:ext cx="92075" cy="92075"/>
            </a:xfrm>
            <a:custGeom>
              <a:avLst/>
              <a:gdLst>
                <a:gd name="T0" fmla="*/ 0 w 90"/>
                <a:gd name="T1" fmla="*/ 14 h 91"/>
                <a:gd name="T2" fmla="*/ 9 w 90"/>
                <a:gd name="T3" fmla="*/ 12 h 91"/>
                <a:gd name="T4" fmla="*/ 66 w 90"/>
                <a:gd name="T5" fmla="*/ 3 h 91"/>
                <a:gd name="T6" fmla="*/ 74 w 90"/>
                <a:gd name="T7" fmla="*/ 20 h 91"/>
                <a:gd name="T8" fmla="*/ 81 w 90"/>
                <a:gd name="T9" fmla="*/ 48 h 91"/>
                <a:gd name="T10" fmla="*/ 90 w 90"/>
                <a:gd name="T11" fmla="*/ 76 h 91"/>
                <a:gd name="T12" fmla="*/ 54 w 90"/>
                <a:gd name="T13" fmla="*/ 87 h 91"/>
                <a:gd name="T14" fmla="*/ 34 w 90"/>
                <a:gd name="T15" fmla="*/ 89 h 91"/>
                <a:gd name="T16" fmla="*/ 25 w 90"/>
                <a:gd name="T17" fmla="*/ 90 h 91"/>
                <a:gd name="T18" fmla="*/ 0 w 9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1">
                  <a:moveTo>
                    <a:pt x="0" y="14"/>
                  </a:moveTo>
                  <a:cubicBezTo>
                    <a:pt x="2" y="13"/>
                    <a:pt x="5" y="13"/>
                    <a:pt x="9" y="12"/>
                  </a:cubicBezTo>
                  <a:cubicBezTo>
                    <a:pt x="25" y="8"/>
                    <a:pt x="47" y="0"/>
                    <a:pt x="66" y="3"/>
                  </a:cubicBezTo>
                  <a:cubicBezTo>
                    <a:pt x="71" y="10"/>
                    <a:pt x="72" y="13"/>
                    <a:pt x="74" y="20"/>
                  </a:cubicBezTo>
                  <a:cubicBezTo>
                    <a:pt x="77" y="29"/>
                    <a:pt x="78" y="39"/>
                    <a:pt x="81" y="48"/>
                  </a:cubicBezTo>
                  <a:cubicBezTo>
                    <a:pt x="84" y="56"/>
                    <a:pt x="89" y="67"/>
                    <a:pt x="90" y="76"/>
                  </a:cubicBezTo>
                  <a:cubicBezTo>
                    <a:pt x="79" y="81"/>
                    <a:pt x="66" y="84"/>
                    <a:pt x="54" y="87"/>
                  </a:cubicBezTo>
                  <a:cubicBezTo>
                    <a:pt x="47" y="88"/>
                    <a:pt x="40" y="87"/>
                    <a:pt x="34" y="89"/>
                  </a:cubicBezTo>
                  <a:cubicBezTo>
                    <a:pt x="32" y="91"/>
                    <a:pt x="29" y="91"/>
                    <a:pt x="25" y="90"/>
                  </a:cubicBezTo>
                  <a:cubicBezTo>
                    <a:pt x="17" y="64"/>
                    <a:pt x="9" y="40"/>
                    <a:pt x="0" y="14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332"/>
            <p:cNvSpPr/>
            <p:nvPr/>
          </p:nvSpPr>
          <p:spPr bwMode="auto">
            <a:xfrm>
              <a:off x="558800" y="4305301"/>
              <a:ext cx="120650" cy="142875"/>
            </a:xfrm>
            <a:custGeom>
              <a:avLst/>
              <a:gdLst>
                <a:gd name="T0" fmla="*/ 13 w 119"/>
                <a:gd name="T1" fmla="*/ 58 h 140"/>
                <a:gd name="T2" fmla="*/ 3 w 119"/>
                <a:gd name="T3" fmla="*/ 16 h 140"/>
                <a:gd name="T4" fmla="*/ 90 w 119"/>
                <a:gd name="T5" fmla="*/ 0 h 140"/>
                <a:gd name="T6" fmla="*/ 99 w 119"/>
                <a:gd name="T7" fmla="*/ 23 h 140"/>
                <a:gd name="T8" fmla="*/ 108 w 119"/>
                <a:gd name="T9" fmla="*/ 59 h 140"/>
                <a:gd name="T10" fmla="*/ 119 w 119"/>
                <a:gd name="T11" fmla="*/ 97 h 140"/>
                <a:gd name="T12" fmla="*/ 13 w 119"/>
                <a:gd name="T13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40">
                  <a:moveTo>
                    <a:pt x="13" y="58"/>
                  </a:moveTo>
                  <a:cubicBezTo>
                    <a:pt x="9" y="46"/>
                    <a:pt x="6" y="27"/>
                    <a:pt x="3" y="16"/>
                  </a:cubicBezTo>
                  <a:cubicBezTo>
                    <a:pt x="0" y="3"/>
                    <a:pt x="80" y="6"/>
                    <a:pt x="90" y="0"/>
                  </a:cubicBezTo>
                  <a:cubicBezTo>
                    <a:pt x="97" y="8"/>
                    <a:pt x="97" y="12"/>
                    <a:pt x="99" y="23"/>
                  </a:cubicBezTo>
                  <a:cubicBezTo>
                    <a:pt x="103" y="35"/>
                    <a:pt x="104" y="47"/>
                    <a:pt x="108" y="59"/>
                  </a:cubicBezTo>
                  <a:cubicBezTo>
                    <a:pt x="112" y="72"/>
                    <a:pt x="117" y="85"/>
                    <a:pt x="119" y="97"/>
                  </a:cubicBezTo>
                  <a:cubicBezTo>
                    <a:pt x="15" y="104"/>
                    <a:pt x="38" y="140"/>
                    <a:pt x="13" y="5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333"/>
            <p:cNvSpPr/>
            <p:nvPr/>
          </p:nvSpPr>
          <p:spPr bwMode="auto">
            <a:xfrm>
              <a:off x="469900" y="4283076"/>
              <a:ext cx="122238" cy="149225"/>
            </a:xfrm>
            <a:custGeom>
              <a:avLst/>
              <a:gdLst>
                <a:gd name="T0" fmla="*/ 0 w 121"/>
                <a:gd name="T1" fmla="*/ 21 h 147"/>
                <a:gd name="T2" fmla="*/ 11 w 121"/>
                <a:gd name="T3" fmla="*/ 18 h 147"/>
                <a:gd name="T4" fmla="*/ 83 w 121"/>
                <a:gd name="T5" fmla="*/ 7 h 147"/>
                <a:gd name="T6" fmla="*/ 95 w 121"/>
                <a:gd name="T7" fmla="*/ 37 h 147"/>
                <a:gd name="T8" fmla="*/ 107 w 121"/>
                <a:gd name="T9" fmla="*/ 81 h 147"/>
                <a:gd name="T10" fmla="*/ 121 w 121"/>
                <a:gd name="T11" fmla="*/ 128 h 147"/>
                <a:gd name="T12" fmla="*/ 78 w 121"/>
                <a:gd name="T13" fmla="*/ 143 h 147"/>
                <a:gd name="T14" fmla="*/ 54 w 121"/>
                <a:gd name="T15" fmla="*/ 146 h 147"/>
                <a:gd name="T16" fmla="*/ 42 w 121"/>
                <a:gd name="T17" fmla="*/ 144 h 147"/>
                <a:gd name="T18" fmla="*/ 0 w 121"/>
                <a:gd name="T19" fmla="*/ 2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47">
                  <a:moveTo>
                    <a:pt x="0" y="21"/>
                  </a:moveTo>
                  <a:cubicBezTo>
                    <a:pt x="3" y="19"/>
                    <a:pt x="7" y="19"/>
                    <a:pt x="11" y="18"/>
                  </a:cubicBezTo>
                  <a:cubicBezTo>
                    <a:pt x="31" y="13"/>
                    <a:pt x="58" y="0"/>
                    <a:pt x="83" y="7"/>
                  </a:cubicBezTo>
                  <a:cubicBezTo>
                    <a:pt x="91" y="18"/>
                    <a:pt x="91" y="23"/>
                    <a:pt x="95" y="37"/>
                  </a:cubicBezTo>
                  <a:cubicBezTo>
                    <a:pt x="100" y="51"/>
                    <a:pt x="103" y="67"/>
                    <a:pt x="107" y="81"/>
                  </a:cubicBezTo>
                  <a:cubicBezTo>
                    <a:pt x="113" y="97"/>
                    <a:pt x="119" y="112"/>
                    <a:pt x="121" y="128"/>
                  </a:cubicBezTo>
                  <a:cubicBezTo>
                    <a:pt x="108" y="135"/>
                    <a:pt x="93" y="140"/>
                    <a:pt x="78" y="143"/>
                  </a:cubicBezTo>
                  <a:cubicBezTo>
                    <a:pt x="70" y="144"/>
                    <a:pt x="61" y="143"/>
                    <a:pt x="54" y="146"/>
                  </a:cubicBezTo>
                  <a:cubicBezTo>
                    <a:pt x="50" y="147"/>
                    <a:pt x="46" y="145"/>
                    <a:pt x="42" y="144"/>
                  </a:cubicBezTo>
                  <a:cubicBezTo>
                    <a:pt x="28" y="105"/>
                    <a:pt x="14" y="64"/>
                    <a:pt x="0" y="21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334"/>
            <p:cNvSpPr/>
            <p:nvPr/>
          </p:nvSpPr>
          <p:spPr bwMode="auto">
            <a:xfrm>
              <a:off x="688975" y="4694238"/>
              <a:ext cx="80963" cy="52388"/>
            </a:xfrm>
            <a:custGeom>
              <a:avLst/>
              <a:gdLst>
                <a:gd name="T0" fmla="*/ 10 w 80"/>
                <a:gd name="T1" fmla="*/ 52 h 52"/>
                <a:gd name="T2" fmla="*/ 7 w 80"/>
                <a:gd name="T3" fmla="*/ 43 h 52"/>
                <a:gd name="T4" fmla="*/ 2 w 80"/>
                <a:gd name="T5" fmla="*/ 20 h 52"/>
                <a:gd name="T6" fmla="*/ 14 w 80"/>
                <a:gd name="T7" fmla="*/ 11 h 52"/>
                <a:gd name="T8" fmla="*/ 69 w 80"/>
                <a:gd name="T9" fmla="*/ 2 h 52"/>
                <a:gd name="T10" fmla="*/ 75 w 80"/>
                <a:gd name="T11" fmla="*/ 19 h 52"/>
                <a:gd name="T12" fmla="*/ 80 w 80"/>
                <a:gd name="T13" fmla="*/ 41 h 52"/>
                <a:gd name="T14" fmla="*/ 10 w 80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2">
                  <a:moveTo>
                    <a:pt x="10" y="52"/>
                  </a:moveTo>
                  <a:cubicBezTo>
                    <a:pt x="9" y="49"/>
                    <a:pt x="8" y="46"/>
                    <a:pt x="7" y="43"/>
                  </a:cubicBezTo>
                  <a:cubicBezTo>
                    <a:pt x="5" y="36"/>
                    <a:pt x="4" y="29"/>
                    <a:pt x="2" y="20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9" y="2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7" y="26"/>
                    <a:pt x="79" y="34"/>
                    <a:pt x="80" y="41"/>
                  </a:cubicBezTo>
                  <a:cubicBezTo>
                    <a:pt x="57" y="45"/>
                    <a:pt x="33" y="48"/>
                    <a:pt x="10" y="52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335"/>
            <p:cNvSpPr/>
            <p:nvPr/>
          </p:nvSpPr>
          <p:spPr bwMode="auto">
            <a:xfrm>
              <a:off x="649288" y="4551363"/>
              <a:ext cx="98425" cy="98425"/>
            </a:xfrm>
            <a:custGeom>
              <a:avLst/>
              <a:gdLst>
                <a:gd name="T0" fmla="*/ 18 w 97"/>
                <a:gd name="T1" fmla="*/ 89 h 97"/>
                <a:gd name="T2" fmla="*/ 21 w 97"/>
                <a:gd name="T3" fmla="*/ 91 h 97"/>
                <a:gd name="T4" fmla="*/ 8 w 97"/>
                <a:gd name="T5" fmla="*/ 50 h 97"/>
                <a:gd name="T6" fmla="*/ 3 w 97"/>
                <a:gd name="T7" fmla="*/ 24 h 97"/>
                <a:gd name="T8" fmla="*/ 15 w 97"/>
                <a:gd name="T9" fmla="*/ 13 h 97"/>
                <a:gd name="T10" fmla="*/ 74 w 97"/>
                <a:gd name="T11" fmla="*/ 4 h 97"/>
                <a:gd name="T12" fmla="*/ 82 w 97"/>
                <a:gd name="T13" fmla="*/ 21 h 97"/>
                <a:gd name="T14" fmla="*/ 88 w 97"/>
                <a:gd name="T15" fmla="*/ 50 h 97"/>
                <a:gd name="T16" fmla="*/ 97 w 97"/>
                <a:gd name="T17" fmla="*/ 80 h 97"/>
                <a:gd name="T18" fmla="*/ 59 w 97"/>
                <a:gd name="T19" fmla="*/ 92 h 97"/>
                <a:gd name="T20" fmla="*/ 39 w 97"/>
                <a:gd name="T21" fmla="*/ 94 h 97"/>
                <a:gd name="T22" fmla="*/ 21 w 97"/>
                <a:gd name="T23" fmla="*/ 92 h 97"/>
                <a:gd name="T24" fmla="*/ 18 w 97"/>
                <a:gd name="T25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7">
                  <a:moveTo>
                    <a:pt x="18" y="89"/>
                  </a:moveTo>
                  <a:cubicBezTo>
                    <a:pt x="19" y="89"/>
                    <a:pt x="20" y="91"/>
                    <a:pt x="21" y="91"/>
                  </a:cubicBezTo>
                  <a:cubicBezTo>
                    <a:pt x="17" y="78"/>
                    <a:pt x="13" y="64"/>
                    <a:pt x="8" y="50"/>
                  </a:cubicBezTo>
                  <a:cubicBezTo>
                    <a:pt x="6" y="41"/>
                    <a:pt x="5" y="32"/>
                    <a:pt x="3" y="24"/>
                  </a:cubicBezTo>
                  <a:cubicBezTo>
                    <a:pt x="0" y="16"/>
                    <a:pt x="9" y="14"/>
                    <a:pt x="15" y="13"/>
                  </a:cubicBezTo>
                  <a:cubicBezTo>
                    <a:pt x="32" y="9"/>
                    <a:pt x="56" y="0"/>
                    <a:pt x="74" y="4"/>
                  </a:cubicBezTo>
                  <a:cubicBezTo>
                    <a:pt x="80" y="11"/>
                    <a:pt x="80" y="13"/>
                    <a:pt x="82" y="21"/>
                  </a:cubicBezTo>
                  <a:cubicBezTo>
                    <a:pt x="84" y="31"/>
                    <a:pt x="85" y="41"/>
                    <a:pt x="88" y="50"/>
                  </a:cubicBezTo>
                  <a:cubicBezTo>
                    <a:pt x="92" y="61"/>
                    <a:pt x="95" y="71"/>
                    <a:pt x="97" y="80"/>
                  </a:cubicBezTo>
                  <a:cubicBezTo>
                    <a:pt x="85" y="86"/>
                    <a:pt x="72" y="90"/>
                    <a:pt x="59" y="92"/>
                  </a:cubicBezTo>
                  <a:cubicBezTo>
                    <a:pt x="53" y="94"/>
                    <a:pt x="45" y="93"/>
                    <a:pt x="39" y="94"/>
                  </a:cubicBezTo>
                  <a:cubicBezTo>
                    <a:pt x="33" y="97"/>
                    <a:pt x="27" y="93"/>
                    <a:pt x="21" y="92"/>
                  </a:cubicBezTo>
                  <a:cubicBezTo>
                    <a:pt x="20" y="91"/>
                    <a:pt x="19" y="90"/>
                    <a:pt x="18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336"/>
            <p:cNvSpPr/>
            <p:nvPr/>
          </p:nvSpPr>
          <p:spPr bwMode="auto">
            <a:xfrm>
              <a:off x="604838" y="4394201"/>
              <a:ext cx="104775" cy="111125"/>
            </a:xfrm>
            <a:custGeom>
              <a:avLst/>
              <a:gdLst>
                <a:gd name="T0" fmla="*/ 20 w 104"/>
                <a:gd name="T1" fmla="*/ 102 h 110"/>
                <a:gd name="T2" fmla="*/ 23 w 104"/>
                <a:gd name="T3" fmla="*/ 104 h 110"/>
                <a:gd name="T4" fmla="*/ 9 w 104"/>
                <a:gd name="T5" fmla="*/ 57 h 110"/>
                <a:gd name="T6" fmla="*/ 2 w 104"/>
                <a:gd name="T7" fmla="*/ 26 h 110"/>
                <a:gd name="T8" fmla="*/ 15 w 104"/>
                <a:gd name="T9" fmla="*/ 14 h 110"/>
                <a:gd name="T10" fmla="*/ 78 w 104"/>
                <a:gd name="T11" fmla="*/ 4 h 110"/>
                <a:gd name="T12" fmla="*/ 87 w 104"/>
                <a:gd name="T13" fmla="*/ 26 h 110"/>
                <a:gd name="T14" fmla="*/ 95 w 104"/>
                <a:gd name="T15" fmla="*/ 58 h 110"/>
                <a:gd name="T16" fmla="*/ 104 w 104"/>
                <a:gd name="T17" fmla="*/ 93 h 110"/>
                <a:gd name="T18" fmla="*/ 64 w 104"/>
                <a:gd name="T19" fmla="*/ 106 h 110"/>
                <a:gd name="T20" fmla="*/ 43 w 104"/>
                <a:gd name="T21" fmla="*/ 109 h 110"/>
                <a:gd name="T22" fmla="*/ 23 w 104"/>
                <a:gd name="T23" fmla="*/ 106 h 110"/>
                <a:gd name="T24" fmla="*/ 20 w 104"/>
                <a:gd name="T25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10">
                  <a:moveTo>
                    <a:pt x="20" y="102"/>
                  </a:moveTo>
                  <a:cubicBezTo>
                    <a:pt x="21" y="102"/>
                    <a:pt x="22" y="104"/>
                    <a:pt x="23" y="104"/>
                  </a:cubicBezTo>
                  <a:cubicBezTo>
                    <a:pt x="19" y="89"/>
                    <a:pt x="13" y="73"/>
                    <a:pt x="9" y="57"/>
                  </a:cubicBezTo>
                  <a:cubicBezTo>
                    <a:pt x="6" y="46"/>
                    <a:pt x="6" y="37"/>
                    <a:pt x="2" y="26"/>
                  </a:cubicBezTo>
                  <a:cubicBezTo>
                    <a:pt x="0" y="17"/>
                    <a:pt x="9" y="16"/>
                    <a:pt x="15" y="14"/>
                  </a:cubicBezTo>
                  <a:cubicBezTo>
                    <a:pt x="33" y="10"/>
                    <a:pt x="58" y="0"/>
                    <a:pt x="78" y="4"/>
                  </a:cubicBezTo>
                  <a:cubicBezTo>
                    <a:pt x="84" y="12"/>
                    <a:pt x="84" y="16"/>
                    <a:pt x="87" y="26"/>
                  </a:cubicBezTo>
                  <a:cubicBezTo>
                    <a:pt x="90" y="37"/>
                    <a:pt x="91" y="48"/>
                    <a:pt x="95" y="58"/>
                  </a:cubicBezTo>
                  <a:cubicBezTo>
                    <a:pt x="98" y="70"/>
                    <a:pt x="102" y="82"/>
                    <a:pt x="104" y="93"/>
                  </a:cubicBezTo>
                  <a:cubicBezTo>
                    <a:pt x="92" y="99"/>
                    <a:pt x="78" y="103"/>
                    <a:pt x="64" y="106"/>
                  </a:cubicBezTo>
                  <a:cubicBezTo>
                    <a:pt x="57" y="107"/>
                    <a:pt x="49" y="106"/>
                    <a:pt x="43" y="109"/>
                  </a:cubicBezTo>
                  <a:cubicBezTo>
                    <a:pt x="37" y="110"/>
                    <a:pt x="30" y="106"/>
                    <a:pt x="23" y="106"/>
                  </a:cubicBezTo>
                  <a:cubicBezTo>
                    <a:pt x="22" y="104"/>
                    <a:pt x="21" y="103"/>
                    <a:pt x="20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337"/>
            <p:cNvSpPr/>
            <p:nvPr/>
          </p:nvSpPr>
          <p:spPr bwMode="auto">
            <a:xfrm>
              <a:off x="536575" y="4224338"/>
              <a:ext cx="119063" cy="106363"/>
            </a:xfrm>
            <a:custGeom>
              <a:avLst/>
              <a:gdLst>
                <a:gd name="T0" fmla="*/ 20 w 116"/>
                <a:gd name="T1" fmla="*/ 95 h 106"/>
                <a:gd name="T2" fmla="*/ 24 w 116"/>
                <a:gd name="T3" fmla="*/ 99 h 106"/>
                <a:gd name="T4" fmla="*/ 6 w 116"/>
                <a:gd name="T5" fmla="*/ 42 h 106"/>
                <a:gd name="T6" fmla="*/ 0 w 116"/>
                <a:gd name="T7" fmla="*/ 16 h 106"/>
                <a:gd name="T8" fmla="*/ 94 w 116"/>
                <a:gd name="T9" fmla="*/ 0 h 106"/>
                <a:gd name="T10" fmla="*/ 96 w 116"/>
                <a:gd name="T11" fmla="*/ 5 h 106"/>
                <a:gd name="T12" fmla="*/ 105 w 116"/>
                <a:gd name="T13" fmla="*/ 45 h 106"/>
                <a:gd name="T14" fmla="*/ 116 w 116"/>
                <a:gd name="T15" fmla="*/ 85 h 106"/>
                <a:gd name="T16" fmla="*/ 70 w 116"/>
                <a:gd name="T17" fmla="*/ 99 h 106"/>
                <a:gd name="T18" fmla="*/ 46 w 116"/>
                <a:gd name="T19" fmla="*/ 103 h 106"/>
                <a:gd name="T20" fmla="*/ 24 w 116"/>
                <a:gd name="T21" fmla="*/ 100 h 106"/>
                <a:gd name="T22" fmla="*/ 20 w 116"/>
                <a:gd name="T23" fmla="*/ 9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06">
                  <a:moveTo>
                    <a:pt x="20" y="95"/>
                  </a:moveTo>
                  <a:cubicBezTo>
                    <a:pt x="21" y="97"/>
                    <a:pt x="22" y="98"/>
                    <a:pt x="24" y="99"/>
                  </a:cubicBezTo>
                  <a:cubicBezTo>
                    <a:pt x="18" y="81"/>
                    <a:pt x="12" y="62"/>
                    <a:pt x="6" y="42"/>
                  </a:cubicBezTo>
                  <a:cubicBezTo>
                    <a:pt x="3" y="33"/>
                    <a:pt x="2" y="24"/>
                    <a:pt x="0" y="16"/>
                  </a:cubicBezTo>
                  <a:cubicBezTo>
                    <a:pt x="32" y="10"/>
                    <a:pt x="63" y="5"/>
                    <a:pt x="94" y="0"/>
                  </a:cubicBezTo>
                  <a:cubicBezTo>
                    <a:pt x="95" y="2"/>
                    <a:pt x="96" y="3"/>
                    <a:pt x="96" y="5"/>
                  </a:cubicBezTo>
                  <a:cubicBezTo>
                    <a:pt x="99" y="18"/>
                    <a:pt x="101" y="32"/>
                    <a:pt x="105" y="45"/>
                  </a:cubicBezTo>
                  <a:cubicBezTo>
                    <a:pt x="109" y="58"/>
                    <a:pt x="114" y="72"/>
                    <a:pt x="116" y="85"/>
                  </a:cubicBezTo>
                  <a:cubicBezTo>
                    <a:pt x="102" y="92"/>
                    <a:pt x="86" y="96"/>
                    <a:pt x="70" y="99"/>
                  </a:cubicBezTo>
                  <a:cubicBezTo>
                    <a:pt x="63" y="101"/>
                    <a:pt x="53" y="101"/>
                    <a:pt x="46" y="103"/>
                  </a:cubicBezTo>
                  <a:cubicBezTo>
                    <a:pt x="39" y="106"/>
                    <a:pt x="31" y="100"/>
                    <a:pt x="24" y="100"/>
                  </a:cubicBezTo>
                  <a:cubicBezTo>
                    <a:pt x="22" y="98"/>
                    <a:pt x="21" y="97"/>
                    <a:pt x="20" y="95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338"/>
            <p:cNvSpPr>
              <a:spLocks noEditPoints="1"/>
            </p:cNvSpPr>
            <p:nvPr/>
          </p:nvSpPr>
          <p:spPr bwMode="auto">
            <a:xfrm>
              <a:off x="755650" y="4652963"/>
              <a:ext cx="87313" cy="82550"/>
            </a:xfrm>
            <a:custGeom>
              <a:avLst/>
              <a:gdLst>
                <a:gd name="T0" fmla="*/ 13 w 87"/>
                <a:gd name="T1" fmla="*/ 81 h 81"/>
                <a:gd name="T2" fmla="*/ 13 w 87"/>
                <a:gd name="T3" fmla="*/ 81 h 81"/>
                <a:gd name="T4" fmla="*/ 16 w 87"/>
                <a:gd name="T5" fmla="*/ 80 h 81"/>
                <a:gd name="T6" fmla="*/ 7 w 87"/>
                <a:gd name="T7" fmla="*/ 46 h 81"/>
                <a:gd name="T8" fmla="*/ 2 w 87"/>
                <a:gd name="T9" fmla="*/ 22 h 81"/>
                <a:gd name="T10" fmla="*/ 14 w 87"/>
                <a:gd name="T11" fmla="*/ 13 h 81"/>
                <a:gd name="T12" fmla="*/ 70 w 87"/>
                <a:gd name="T13" fmla="*/ 3 h 81"/>
                <a:gd name="T14" fmla="*/ 76 w 87"/>
                <a:gd name="T15" fmla="*/ 19 h 81"/>
                <a:gd name="T16" fmla="*/ 81 w 87"/>
                <a:gd name="T17" fmla="*/ 46 h 81"/>
                <a:gd name="T18" fmla="*/ 87 w 87"/>
                <a:gd name="T19" fmla="*/ 69 h 81"/>
                <a:gd name="T20" fmla="*/ 16 w 87"/>
                <a:gd name="T2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1">
                  <a:moveTo>
                    <a:pt x="13" y="81"/>
                  </a:moveTo>
                  <a:cubicBezTo>
                    <a:pt x="13" y="81"/>
                    <a:pt x="13" y="81"/>
                    <a:pt x="13" y="81"/>
                  </a:cubicBezTo>
                  <a:close/>
                  <a:moveTo>
                    <a:pt x="16" y="80"/>
                  </a:moveTo>
                  <a:cubicBezTo>
                    <a:pt x="12" y="69"/>
                    <a:pt x="9" y="58"/>
                    <a:pt x="7" y="46"/>
                  </a:cubicBezTo>
                  <a:cubicBezTo>
                    <a:pt x="4" y="37"/>
                    <a:pt x="5" y="30"/>
                    <a:pt x="2" y="22"/>
                  </a:cubicBezTo>
                  <a:cubicBezTo>
                    <a:pt x="0" y="15"/>
                    <a:pt x="8" y="14"/>
                    <a:pt x="14" y="13"/>
                  </a:cubicBezTo>
                  <a:cubicBezTo>
                    <a:pt x="31" y="9"/>
                    <a:pt x="52" y="0"/>
                    <a:pt x="70" y="3"/>
                  </a:cubicBezTo>
                  <a:cubicBezTo>
                    <a:pt x="75" y="9"/>
                    <a:pt x="74" y="12"/>
                    <a:pt x="76" y="19"/>
                  </a:cubicBezTo>
                  <a:cubicBezTo>
                    <a:pt x="79" y="29"/>
                    <a:pt x="79" y="38"/>
                    <a:pt x="81" y="46"/>
                  </a:cubicBezTo>
                  <a:cubicBezTo>
                    <a:pt x="83" y="54"/>
                    <a:pt x="86" y="61"/>
                    <a:pt x="87" y="69"/>
                  </a:cubicBezTo>
                  <a:cubicBezTo>
                    <a:pt x="63" y="73"/>
                    <a:pt x="40" y="76"/>
                    <a:pt x="16" y="80"/>
                  </a:cubicBezTo>
                  <a:close/>
                </a:path>
              </a:pathLst>
            </a:custGeom>
            <a:solidFill>
              <a:srgbClr val="F2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339"/>
            <p:cNvSpPr/>
            <p:nvPr/>
          </p:nvSpPr>
          <p:spPr bwMode="auto">
            <a:xfrm>
              <a:off x="738188" y="4581526"/>
              <a:ext cx="92075" cy="95250"/>
            </a:xfrm>
            <a:custGeom>
              <a:avLst/>
              <a:gdLst>
                <a:gd name="T0" fmla="*/ 14 w 91"/>
                <a:gd name="T1" fmla="*/ 87 h 94"/>
                <a:gd name="T2" fmla="*/ 17 w 91"/>
                <a:gd name="T3" fmla="*/ 89 h 94"/>
                <a:gd name="T4" fmla="*/ 7 w 91"/>
                <a:gd name="T5" fmla="*/ 49 h 94"/>
                <a:gd name="T6" fmla="*/ 3 w 91"/>
                <a:gd name="T7" fmla="*/ 23 h 94"/>
                <a:gd name="T8" fmla="*/ 15 w 91"/>
                <a:gd name="T9" fmla="*/ 13 h 94"/>
                <a:gd name="T10" fmla="*/ 73 w 91"/>
                <a:gd name="T11" fmla="*/ 4 h 94"/>
                <a:gd name="T12" fmla="*/ 79 w 91"/>
                <a:gd name="T13" fmla="*/ 21 h 94"/>
                <a:gd name="T14" fmla="*/ 85 w 91"/>
                <a:gd name="T15" fmla="*/ 50 h 94"/>
                <a:gd name="T16" fmla="*/ 91 w 91"/>
                <a:gd name="T17" fmla="*/ 78 h 94"/>
                <a:gd name="T18" fmla="*/ 55 w 91"/>
                <a:gd name="T19" fmla="*/ 90 h 94"/>
                <a:gd name="T20" fmla="*/ 34 w 91"/>
                <a:gd name="T21" fmla="*/ 92 h 94"/>
                <a:gd name="T22" fmla="*/ 17 w 91"/>
                <a:gd name="T23" fmla="*/ 90 h 94"/>
                <a:gd name="T24" fmla="*/ 14 w 91"/>
                <a:gd name="T25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94">
                  <a:moveTo>
                    <a:pt x="14" y="87"/>
                  </a:moveTo>
                  <a:cubicBezTo>
                    <a:pt x="15" y="88"/>
                    <a:pt x="16" y="89"/>
                    <a:pt x="17" y="89"/>
                  </a:cubicBezTo>
                  <a:cubicBezTo>
                    <a:pt x="14" y="76"/>
                    <a:pt x="10" y="63"/>
                    <a:pt x="7" y="49"/>
                  </a:cubicBezTo>
                  <a:cubicBezTo>
                    <a:pt x="5" y="41"/>
                    <a:pt x="5" y="33"/>
                    <a:pt x="3" y="23"/>
                  </a:cubicBezTo>
                  <a:cubicBezTo>
                    <a:pt x="0" y="15"/>
                    <a:pt x="8" y="14"/>
                    <a:pt x="15" y="13"/>
                  </a:cubicBezTo>
                  <a:cubicBezTo>
                    <a:pt x="32" y="9"/>
                    <a:pt x="55" y="0"/>
                    <a:pt x="73" y="4"/>
                  </a:cubicBezTo>
                  <a:cubicBezTo>
                    <a:pt x="78" y="11"/>
                    <a:pt x="78" y="14"/>
                    <a:pt x="79" y="21"/>
                  </a:cubicBezTo>
                  <a:cubicBezTo>
                    <a:pt x="82" y="31"/>
                    <a:pt x="82" y="41"/>
                    <a:pt x="85" y="50"/>
                  </a:cubicBezTo>
                  <a:cubicBezTo>
                    <a:pt x="87" y="59"/>
                    <a:pt x="90" y="68"/>
                    <a:pt x="91" y="78"/>
                  </a:cubicBezTo>
                  <a:cubicBezTo>
                    <a:pt x="80" y="84"/>
                    <a:pt x="67" y="88"/>
                    <a:pt x="55" y="90"/>
                  </a:cubicBezTo>
                  <a:cubicBezTo>
                    <a:pt x="48" y="91"/>
                    <a:pt x="40" y="91"/>
                    <a:pt x="34" y="92"/>
                  </a:cubicBezTo>
                  <a:cubicBezTo>
                    <a:pt x="29" y="94"/>
                    <a:pt x="23" y="91"/>
                    <a:pt x="17" y="90"/>
                  </a:cubicBezTo>
                  <a:cubicBezTo>
                    <a:pt x="16" y="89"/>
                    <a:pt x="15" y="88"/>
                    <a:pt x="14" y="87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340"/>
            <p:cNvSpPr/>
            <p:nvPr/>
          </p:nvSpPr>
          <p:spPr bwMode="auto">
            <a:xfrm>
              <a:off x="693738" y="4422776"/>
              <a:ext cx="101600" cy="109538"/>
            </a:xfrm>
            <a:custGeom>
              <a:avLst/>
              <a:gdLst>
                <a:gd name="T0" fmla="*/ 18 w 100"/>
                <a:gd name="T1" fmla="*/ 99 h 108"/>
                <a:gd name="T2" fmla="*/ 21 w 100"/>
                <a:gd name="T3" fmla="*/ 102 h 108"/>
                <a:gd name="T4" fmla="*/ 9 w 100"/>
                <a:gd name="T5" fmla="*/ 56 h 108"/>
                <a:gd name="T6" fmla="*/ 3 w 100"/>
                <a:gd name="T7" fmla="*/ 26 h 108"/>
                <a:gd name="T8" fmla="*/ 16 w 100"/>
                <a:gd name="T9" fmla="*/ 14 h 108"/>
                <a:gd name="T10" fmla="*/ 79 w 100"/>
                <a:gd name="T11" fmla="*/ 3 h 108"/>
                <a:gd name="T12" fmla="*/ 86 w 100"/>
                <a:gd name="T13" fmla="*/ 24 h 108"/>
                <a:gd name="T14" fmla="*/ 93 w 100"/>
                <a:gd name="T15" fmla="*/ 58 h 108"/>
                <a:gd name="T16" fmla="*/ 100 w 100"/>
                <a:gd name="T17" fmla="*/ 91 h 108"/>
                <a:gd name="T18" fmla="*/ 61 w 100"/>
                <a:gd name="T19" fmla="*/ 104 h 108"/>
                <a:gd name="T20" fmla="*/ 40 w 100"/>
                <a:gd name="T21" fmla="*/ 106 h 108"/>
                <a:gd name="T22" fmla="*/ 21 w 100"/>
                <a:gd name="T23" fmla="*/ 103 h 108"/>
                <a:gd name="T24" fmla="*/ 18 w 100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08">
                  <a:moveTo>
                    <a:pt x="18" y="99"/>
                  </a:moveTo>
                  <a:cubicBezTo>
                    <a:pt x="19" y="100"/>
                    <a:pt x="20" y="101"/>
                    <a:pt x="21" y="102"/>
                  </a:cubicBezTo>
                  <a:cubicBezTo>
                    <a:pt x="17" y="87"/>
                    <a:pt x="13" y="71"/>
                    <a:pt x="9" y="56"/>
                  </a:cubicBezTo>
                  <a:cubicBezTo>
                    <a:pt x="6" y="45"/>
                    <a:pt x="6" y="36"/>
                    <a:pt x="3" y="26"/>
                  </a:cubicBezTo>
                  <a:cubicBezTo>
                    <a:pt x="0" y="18"/>
                    <a:pt x="10" y="16"/>
                    <a:pt x="16" y="14"/>
                  </a:cubicBezTo>
                  <a:cubicBezTo>
                    <a:pt x="35" y="10"/>
                    <a:pt x="59" y="0"/>
                    <a:pt x="79" y="3"/>
                  </a:cubicBezTo>
                  <a:cubicBezTo>
                    <a:pt x="84" y="12"/>
                    <a:pt x="84" y="15"/>
                    <a:pt x="86" y="24"/>
                  </a:cubicBezTo>
                  <a:cubicBezTo>
                    <a:pt x="88" y="37"/>
                    <a:pt x="90" y="47"/>
                    <a:pt x="93" y="58"/>
                  </a:cubicBezTo>
                  <a:cubicBezTo>
                    <a:pt x="96" y="68"/>
                    <a:pt x="99" y="80"/>
                    <a:pt x="100" y="91"/>
                  </a:cubicBezTo>
                  <a:cubicBezTo>
                    <a:pt x="88" y="97"/>
                    <a:pt x="74" y="101"/>
                    <a:pt x="61" y="104"/>
                  </a:cubicBezTo>
                  <a:cubicBezTo>
                    <a:pt x="54" y="104"/>
                    <a:pt x="46" y="104"/>
                    <a:pt x="40" y="106"/>
                  </a:cubicBezTo>
                  <a:cubicBezTo>
                    <a:pt x="34" y="108"/>
                    <a:pt x="27" y="103"/>
                    <a:pt x="21" y="103"/>
                  </a:cubicBezTo>
                  <a:cubicBezTo>
                    <a:pt x="20" y="101"/>
                    <a:pt x="18" y="101"/>
                    <a:pt x="18" y="99"/>
                  </a:cubicBezTo>
                  <a:close/>
                </a:path>
              </a:pathLst>
            </a:custGeom>
            <a:solidFill>
              <a:srgbClr val="F05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341"/>
            <p:cNvSpPr/>
            <p:nvPr/>
          </p:nvSpPr>
          <p:spPr bwMode="auto">
            <a:xfrm>
              <a:off x="636588" y="4230688"/>
              <a:ext cx="117475" cy="128588"/>
            </a:xfrm>
            <a:custGeom>
              <a:avLst/>
              <a:gdLst>
                <a:gd name="T0" fmla="*/ 21 w 116"/>
                <a:gd name="T1" fmla="*/ 115 h 126"/>
                <a:gd name="T2" fmla="*/ 24 w 116"/>
                <a:gd name="T3" fmla="*/ 119 h 126"/>
                <a:gd name="T4" fmla="*/ 10 w 116"/>
                <a:gd name="T5" fmla="*/ 65 h 126"/>
                <a:gd name="T6" fmla="*/ 4 w 116"/>
                <a:gd name="T7" fmla="*/ 31 h 126"/>
                <a:gd name="T8" fmla="*/ 19 w 116"/>
                <a:gd name="T9" fmla="*/ 16 h 126"/>
                <a:gd name="T10" fmla="*/ 91 w 116"/>
                <a:gd name="T11" fmla="*/ 5 h 126"/>
                <a:gd name="T12" fmla="*/ 100 w 116"/>
                <a:gd name="T13" fmla="*/ 30 h 126"/>
                <a:gd name="T14" fmla="*/ 107 w 116"/>
                <a:gd name="T15" fmla="*/ 67 h 126"/>
                <a:gd name="T16" fmla="*/ 116 w 116"/>
                <a:gd name="T17" fmla="*/ 106 h 126"/>
                <a:gd name="T18" fmla="*/ 71 w 116"/>
                <a:gd name="T19" fmla="*/ 121 h 126"/>
                <a:gd name="T20" fmla="*/ 46 w 116"/>
                <a:gd name="T21" fmla="*/ 124 h 126"/>
                <a:gd name="T22" fmla="*/ 25 w 116"/>
                <a:gd name="T23" fmla="*/ 120 h 126"/>
                <a:gd name="T24" fmla="*/ 21 w 116"/>
                <a:gd name="T25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6">
                  <a:moveTo>
                    <a:pt x="21" y="115"/>
                  </a:moveTo>
                  <a:cubicBezTo>
                    <a:pt x="22" y="117"/>
                    <a:pt x="23" y="118"/>
                    <a:pt x="24" y="119"/>
                  </a:cubicBezTo>
                  <a:cubicBezTo>
                    <a:pt x="19" y="101"/>
                    <a:pt x="14" y="83"/>
                    <a:pt x="10" y="65"/>
                  </a:cubicBezTo>
                  <a:cubicBezTo>
                    <a:pt x="7" y="53"/>
                    <a:pt x="6" y="42"/>
                    <a:pt x="4" y="31"/>
                  </a:cubicBezTo>
                  <a:cubicBezTo>
                    <a:pt x="0" y="20"/>
                    <a:pt x="11" y="18"/>
                    <a:pt x="19" y="16"/>
                  </a:cubicBezTo>
                  <a:cubicBezTo>
                    <a:pt x="40" y="11"/>
                    <a:pt x="68" y="0"/>
                    <a:pt x="91" y="5"/>
                  </a:cubicBezTo>
                  <a:cubicBezTo>
                    <a:pt x="97" y="14"/>
                    <a:pt x="97" y="19"/>
                    <a:pt x="100" y="30"/>
                  </a:cubicBezTo>
                  <a:cubicBezTo>
                    <a:pt x="102" y="43"/>
                    <a:pt x="104" y="56"/>
                    <a:pt x="107" y="67"/>
                  </a:cubicBezTo>
                  <a:cubicBezTo>
                    <a:pt x="110" y="80"/>
                    <a:pt x="114" y="93"/>
                    <a:pt x="116" y="106"/>
                  </a:cubicBezTo>
                  <a:cubicBezTo>
                    <a:pt x="102" y="113"/>
                    <a:pt x="86" y="118"/>
                    <a:pt x="71" y="121"/>
                  </a:cubicBezTo>
                  <a:cubicBezTo>
                    <a:pt x="62" y="122"/>
                    <a:pt x="54" y="121"/>
                    <a:pt x="46" y="124"/>
                  </a:cubicBezTo>
                  <a:cubicBezTo>
                    <a:pt x="39" y="126"/>
                    <a:pt x="31" y="121"/>
                    <a:pt x="25" y="120"/>
                  </a:cubicBezTo>
                  <a:cubicBezTo>
                    <a:pt x="23" y="118"/>
                    <a:pt x="22" y="117"/>
                    <a:pt x="21" y="115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342"/>
            <p:cNvSpPr/>
            <p:nvPr/>
          </p:nvSpPr>
          <p:spPr bwMode="auto">
            <a:xfrm>
              <a:off x="828675" y="4657726"/>
              <a:ext cx="82550" cy="66675"/>
            </a:xfrm>
            <a:custGeom>
              <a:avLst/>
              <a:gdLst>
                <a:gd name="T0" fmla="*/ 10 w 81"/>
                <a:gd name="T1" fmla="*/ 66 h 66"/>
                <a:gd name="T2" fmla="*/ 5 w 81"/>
                <a:gd name="T3" fmla="*/ 44 h 66"/>
                <a:gd name="T4" fmla="*/ 2 w 81"/>
                <a:gd name="T5" fmla="*/ 21 h 66"/>
                <a:gd name="T6" fmla="*/ 14 w 81"/>
                <a:gd name="T7" fmla="*/ 11 h 66"/>
                <a:gd name="T8" fmla="*/ 68 w 81"/>
                <a:gd name="T9" fmla="*/ 3 h 66"/>
                <a:gd name="T10" fmla="*/ 75 w 81"/>
                <a:gd name="T11" fmla="*/ 19 h 66"/>
                <a:gd name="T12" fmla="*/ 78 w 81"/>
                <a:gd name="T13" fmla="*/ 44 h 66"/>
                <a:gd name="T14" fmla="*/ 81 w 81"/>
                <a:gd name="T15" fmla="*/ 53 h 66"/>
                <a:gd name="T16" fmla="*/ 10 w 81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6">
                  <a:moveTo>
                    <a:pt x="10" y="66"/>
                  </a:moveTo>
                  <a:cubicBezTo>
                    <a:pt x="9" y="59"/>
                    <a:pt x="7" y="52"/>
                    <a:pt x="5" y="44"/>
                  </a:cubicBezTo>
                  <a:cubicBezTo>
                    <a:pt x="4" y="37"/>
                    <a:pt x="4" y="30"/>
                    <a:pt x="2" y="21"/>
                  </a:cubicBezTo>
                  <a:cubicBezTo>
                    <a:pt x="0" y="14"/>
                    <a:pt x="8" y="12"/>
                    <a:pt x="14" y="11"/>
                  </a:cubicBezTo>
                  <a:cubicBezTo>
                    <a:pt x="30" y="8"/>
                    <a:pt x="51" y="0"/>
                    <a:pt x="68" y="3"/>
                  </a:cubicBezTo>
                  <a:cubicBezTo>
                    <a:pt x="74" y="9"/>
                    <a:pt x="73" y="12"/>
                    <a:pt x="75" y="19"/>
                  </a:cubicBezTo>
                  <a:cubicBezTo>
                    <a:pt x="76" y="27"/>
                    <a:pt x="76" y="37"/>
                    <a:pt x="78" y="44"/>
                  </a:cubicBezTo>
                  <a:cubicBezTo>
                    <a:pt x="79" y="47"/>
                    <a:pt x="80" y="50"/>
                    <a:pt x="81" y="53"/>
                  </a:cubicBezTo>
                  <a:cubicBezTo>
                    <a:pt x="57" y="58"/>
                    <a:pt x="33" y="62"/>
                    <a:pt x="10" y="66"/>
                  </a:cubicBezTo>
                  <a:close/>
                </a:path>
              </a:pathLst>
            </a:custGeom>
            <a:solidFill>
              <a:srgbClr val="C65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343"/>
            <p:cNvSpPr/>
            <p:nvPr/>
          </p:nvSpPr>
          <p:spPr bwMode="auto">
            <a:xfrm>
              <a:off x="814388" y="4586288"/>
              <a:ext cx="88900" cy="93663"/>
            </a:xfrm>
            <a:custGeom>
              <a:avLst/>
              <a:gdLst>
                <a:gd name="T0" fmla="*/ 13 w 87"/>
                <a:gd name="T1" fmla="*/ 84 h 91"/>
                <a:gd name="T2" fmla="*/ 15 w 87"/>
                <a:gd name="T3" fmla="*/ 87 h 91"/>
                <a:gd name="T4" fmla="*/ 6 w 87"/>
                <a:gd name="T5" fmla="*/ 47 h 91"/>
                <a:gd name="T6" fmla="*/ 2 w 87"/>
                <a:gd name="T7" fmla="*/ 22 h 91"/>
                <a:gd name="T8" fmla="*/ 15 w 87"/>
                <a:gd name="T9" fmla="*/ 11 h 91"/>
                <a:gd name="T10" fmla="*/ 72 w 87"/>
                <a:gd name="T11" fmla="*/ 3 h 91"/>
                <a:gd name="T12" fmla="*/ 77 w 87"/>
                <a:gd name="T13" fmla="*/ 20 h 91"/>
                <a:gd name="T14" fmla="*/ 82 w 87"/>
                <a:gd name="T15" fmla="*/ 48 h 91"/>
                <a:gd name="T16" fmla="*/ 87 w 87"/>
                <a:gd name="T17" fmla="*/ 76 h 91"/>
                <a:gd name="T18" fmla="*/ 50 w 87"/>
                <a:gd name="T19" fmla="*/ 87 h 91"/>
                <a:gd name="T20" fmla="*/ 32 w 87"/>
                <a:gd name="T21" fmla="*/ 90 h 91"/>
                <a:gd name="T22" fmla="*/ 15 w 87"/>
                <a:gd name="T23" fmla="*/ 88 h 91"/>
                <a:gd name="T24" fmla="*/ 13 w 87"/>
                <a:gd name="T2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91">
                  <a:moveTo>
                    <a:pt x="13" y="84"/>
                  </a:moveTo>
                  <a:cubicBezTo>
                    <a:pt x="14" y="86"/>
                    <a:pt x="14" y="87"/>
                    <a:pt x="15" y="87"/>
                  </a:cubicBezTo>
                  <a:cubicBezTo>
                    <a:pt x="12" y="73"/>
                    <a:pt x="9" y="60"/>
                    <a:pt x="6" y="47"/>
                  </a:cubicBezTo>
                  <a:cubicBezTo>
                    <a:pt x="4" y="38"/>
                    <a:pt x="5" y="30"/>
                    <a:pt x="2" y="22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4" y="0"/>
                    <a:pt x="72" y="3"/>
                  </a:cubicBezTo>
                  <a:cubicBezTo>
                    <a:pt x="76" y="9"/>
                    <a:pt x="76" y="12"/>
                    <a:pt x="77" y="20"/>
                  </a:cubicBezTo>
                  <a:cubicBezTo>
                    <a:pt x="80" y="30"/>
                    <a:pt x="80" y="39"/>
                    <a:pt x="82" y="48"/>
                  </a:cubicBezTo>
                  <a:cubicBezTo>
                    <a:pt x="84" y="57"/>
                    <a:pt x="87" y="67"/>
                    <a:pt x="87" y="76"/>
                  </a:cubicBezTo>
                  <a:cubicBezTo>
                    <a:pt x="76" y="81"/>
                    <a:pt x="63" y="85"/>
                    <a:pt x="50" y="87"/>
                  </a:cubicBezTo>
                  <a:cubicBezTo>
                    <a:pt x="44" y="88"/>
                    <a:pt x="37" y="88"/>
                    <a:pt x="32" y="90"/>
                  </a:cubicBezTo>
                  <a:cubicBezTo>
                    <a:pt x="26" y="91"/>
                    <a:pt x="20" y="88"/>
                    <a:pt x="15" y="88"/>
                  </a:cubicBezTo>
                  <a:cubicBezTo>
                    <a:pt x="14" y="87"/>
                    <a:pt x="13" y="86"/>
                    <a:pt x="13" y="8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344"/>
            <p:cNvSpPr/>
            <p:nvPr/>
          </p:nvSpPr>
          <p:spPr bwMode="auto">
            <a:xfrm>
              <a:off x="777875" y="4429126"/>
              <a:ext cx="96838" cy="107950"/>
            </a:xfrm>
            <a:custGeom>
              <a:avLst/>
              <a:gdLst>
                <a:gd name="T0" fmla="*/ 14 w 94"/>
                <a:gd name="T1" fmla="*/ 99 h 107"/>
                <a:gd name="T2" fmla="*/ 16 w 94"/>
                <a:gd name="T3" fmla="*/ 102 h 107"/>
                <a:gd name="T4" fmla="*/ 7 w 94"/>
                <a:gd name="T5" fmla="*/ 55 h 107"/>
                <a:gd name="T6" fmla="*/ 2 w 94"/>
                <a:gd name="T7" fmla="*/ 26 h 107"/>
                <a:gd name="T8" fmla="*/ 15 w 94"/>
                <a:gd name="T9" fmla="*/ 14 h 107"/>
                <a:gd name="T10" fmla="*/ 77 w 94"/>
                <a:gd name="T11" fmla="*/ 4 h 107"/>
                <a:gd name="T12" fmla="*/ 84 w 94"/>
                <a:gd name="T13" fmla="*/ 25 h 107"/>
                <a:gd name="T14" fmla="*/ 88 w 94"/>
                <a:gd name="T15" fmla="*/ 56 h 107"/>
                <a:gd name="T16" fmla="*/ 94 w 94"/>
                <a:gd name="T17" fmla="*/ 89 h 107"/>
                <a:gd name="T18" fmla="*/ 56 w 94"/>
                <a:gd name="T19" fmla="*/ 102 h 107"/>
                <a:gd name="T20" fmla="*/ 35 w 94"/>
                <a:gd name="T21" fmla="*/ 105 h 107"/>
                <a:gd name="T22" fmla="*/ 17 w 94"/>
                <a:gd name="T23" fmla="*/ 103 h 107"/>
                <a:gd name="T24" fmla="*/ 14 w 94"/>
                <a:gd name="T25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7">
                  <a:moveTo>
                    <a:pt x="14" y="99"/>
                  </a:moveTo>
                  <a:cubicBezTo>
                    <a:pt x="15" y="100"/>
                    <a:pt x="15" y="101"/>
                    <a:pt x="16" y="102"/>
                  </a:cubicBezTo>
                  <a:cubicBezTo>
                    <a:pt x="14" y="86"/>
                    <a:pt x="10" y="71"/>
                    <a:pt x="7" y="55"/>
                  </a:cubicBezTo>
                  <a:cubicBezTo>
                    <a:pt x="4" y="45"/>
                    <a:pt x="4" y="36"/>
                    <a:pt x="2" y="26"/>
                  </a:cubicBezTo>
                  <a:cubicBezTo>
                    <a:pt x="0" y="16"/>
                    <a:pt x="8" y="15"/>
                    <a:pt x="15" y="14"/>
                  </a:cubicBezTo>
                  <a:cubicBezTo>
                    <a:pt x="33" y="9"/>
                    <a:pt x="58" y="0"/>
                    <a:pt x="77" y="4"/>
                  </a:cubicBezTo>
                  <a:cubicBezTo>
                    <a:pt x="83" y="11"/>
                    <a:pt x="82" y="16"/>
                    <a:pt x="84" y="25"/>
                  </a:cubicBezTo>
                  <a:cubicBezTo>
                    <a:pt x="86" y="35"/>
                    <a:pt x="87" y="46"/>
                    <a:pt x="88" y="56"/>
                  </a:cubicBezTo>
                  <a:cubicBezTo>
                    <a:pt x="91" y="68"/>
                    <a:pt x="94" y="79"/>
                    <a:pt x="94" y="89"/>
                  </a:cubicBezTo>
                  <a:cubicBezTo>
                    <a:pt x="83" y="96"/>
                    <a:pt x="69" y="100"/>
                    <a:pt x="56" y="102"/>
                  </a:cubicBezTo>
                  <a:cubicBezTo>
                    <a:pt x="49" y="104"/>
                    <a:pt x="41" y="103"/>
                    <a:pt x="35" y="105"/>
                  </a:cubicBezTo>
                  <a:cubicBezTo>
                    <a:pt x="29" y="107"/>
                    <a:pt x="23" y="103"/>
                    <a:pt x="17" y="103"/>
                  </a:cubicBezTo>
                  <a:cubicBezTo>
                    <a:pt x="16" y="101"/>
                    <a:pt x="14" y="100"/>
                    <a:pt x="14" y="99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345"/>
            <p:cNvSpPr/>
            <p:nvPr/>
          </p:nvSpPr>
          <p:spPr bwMode="auto">
            <a:xfrm>
              <a:off x="739775" y="4260851"/>
              <a:ext cx="111125" cy="125413"/>
            </a:xfrm>
            <a:custGeom>
              <a:avLst/>
              <a:gdLst>
                <a:gd name="T0" fmla="*/ 16 w 109"/>
                <a:gd name="T1" fmla="*/ 113 h 123"/>
                <a:gd name="T2" fmla="*/ 19 w 109"/>
                <a:gd name="T3" fmla="*/ 117 h 123"/>
                <a:gd name="T4" fmla="*/ 8 w 109"/>
                <a:gd name="T5" fmla="*/ 63 h 123"/>
                <a:gd name="T6" fmla="*/ 2 w 109"/>
                <a:gd name="T7" fmla="*/ 30 h 123"/>
                <a:gd name="T8" fmla="*/ 18 w 109"/>
                <a:gd name="T9" fmla="*/ 17 h 123"/>
                <a:gd name="T10" fmla="*/ 88 w 109"/>
                <a:gd name="T11" fmla="*/ 5 h 123"/>
                <a:gd name="T12" fmla="*/ 96 w 109"/>
                <a:gd name="T13" fmla="*/ 28 h 123"/>
                <a:gd name="T14" fmla="*/ 101 w 109"/>
                <a:gd name="T15" fmla="*/ 66 h 123"/>
                <a:gd name="T16" fmla="*/ 109 w 109"/>
                <a:gd name="T17" fmla="*/ 103 h 123"/>
                <a:gd name="T18" fmla="*/ 64 w 109"/>
                <a:gd name="T19" fmla="*/ 118 h 123"/>
                <a:gd name="T20" fmla="*/ 40 w 109"/>
                <a:gd name="T21" fmla="*/ 121 h 123"/>
                <a:gd name="T22" fmla="*/ 19 w 109"/>
                <a:gd name="T23" fmla="*/ 117 h 123"/>
                <a:gd name="T24" fmla="*/ 16 w 109"/>
                <a:gd name="T25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23">
                  <a:moveTo>
                    <a:pt x="16" y="113"/>
                  </a:moveTo>
                  <a:cubicBezTo>
                    <a:pt x="16" y="114"/>
                    <a:pt x="18" y="115"/>
                    <a:pt x="19" y="117"/>
                  </a:cubicBezTo>
                  <a:cubicBezTo>
                    <a:pt x="15" y="99"/>
                    <a:pt x="12" y="82"/>
                    <a:pt x="8" y="63"/>
                  </a:cubicBezTo>
                  <a:cubicBezTo>
                    <a:pt x="5" y="52"/>
                    <a:pt x="4" y="41"/>
                    <a:pt x="2" y="30"/>
                  </a:cubicBezTo>
                  <a:cubicBezTo>
                    <a:pt x="0" y="20"/>
                    <a:pt x="10" y="19"/>
                    <a:pt x="18" y="17"/>
                  </a:cubicBezTo>
                  <a:cubicBezTo>
                    <a:pt x="38" y="12"/>
                    <a:pt x="66" y="0"/>
                    <a:pt x="88" y="5"/>
                  </a:cubicBezTo>
                  <a:cubicBezTo>
                    <a:pt x="95" y="13"/>
                    <a:pt x="94" y="18"/>
                    <a:pt x="96" y="28"/>
                  </a:cubicBezTo>
                  <a:cubicBezTo>
                    <a:pt x="99" y="40"/>
                    <a:pt x="98" y="53"/>
                    <a:pt x="101" y="66"/>
                  </a:cubicBezTo>
                  <a:cubicBezTo>
                    <a:pt x="104" y="78"/>
                    <a:pt x="108" y="92"/>
                    <a:pt x="109" y="103"/>
                  </a:cubicBezTo>
                  <a:cubicBezTo>
                    <a:pt x="95" y="111"/>
                    <a:pt x="79" y="115"/>
                    <a:pt x="64" y="118"/>
                  </a:cubicBezTo>
                  <a:cubicBezTo>
                    <a:pt x="56" y="119"/>
                    <a:pt x="47" y="118"/>
                    <a:pt x="40" y="121"/>
                  </a:cubicBezTo>
                  <a:cubicBezTo>
                    <a:pt x="33" y="123"/>
                    <a:pt x="26" y="118"/>
                    <a:pt x="19" y="117"/>
                  </a:cubicBezTo>
                  <a:cubicBezTo>
                    <a:pt x="18" y="115"/>
                    <a:pt x="17" y="115"/>
                    <a:pt x="16" y="113"/>
                  </a:cubicBezTo>
                  <a:close/>
                </a:path>
              </a:pathLst>
            </a:custGeom>
            <a:solidFill>
              <a:srgbClr val="E41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346"/>
            <p:cNvSpPr/>
            <p:nvPr/>
          </p:nvSpPr>
          <p:spPr bwMode="auto">
            <a:xfrm>
              <a:off x="723900" y="4191001"/>
              <a:ext cx="111125" cy="103188"/>
            </a:xfrm>
            <a:custGeom>
              <a:avLst/>
              <a:gdLst>
                <a:gd name="T0" fmla="*/ 13 w 110"/>
                <a:gd name="T1" fmla="*/ 92 h 102"/>
                <a:gd name="T2" fmla="*/ 16 w 110"/>
                <a:gd name="T3" fmla="*/ 95 h 102"/>
                <a:gd name="T4" fmla="*/ 3 w 110"/>
                <a:gd name="T5" fmla="*/ 36 h 102"/>
                <a:gd name="T6" fmla="*/ 0 w 110"/>
                <a:gd name="T7" fmla="*/ 16 h 102"/>
                <a:gd name="T8" fmla="*/ 95 w 110"/>
                <a:gd name="T9" fmla="*/ 0 h 102"/>
                <a:gd name="T10" fmla="*/ 102 w 110"/>
                <a:gd name="T11" fmla="*/ 40 h 102"/>
                <a:gd name="T12" fmla="*/ 110 w 110"/>
                <a:gd name="T13" fmla="*/ 81 h 102"/>
                <a:gd name="T14" fmla="*/ 63 w 110"/>
                <a:gd name="T15" fmla="*/ 96 h 102"/>
                <a:gd name="T16" fmla="*/ 38 w 110"/>
                <a:gd name="T17" fmla="*/ 99 h 102"/>
                <a:gd name="T18" fmla="*/ 17 w 110"/>
                <a:gd name="T19" fmla="*/ 97 h 102"/>
                <a:gd name="T20" fmla="*/ 13 w 110"/>
                <a:gd name="T2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3" y="92"/>
                  </a:moveTo>
                  <a:cubicBezTo>
                    <a:pt x="14" y="93"/>
                    <a:pt x="14" y="94"/>
                    <a:pt x="16" y="95"/>
                  </a:cubicBezTo>
                  <a:cubicBezTo>
                    <a:pt x="11" y="76"/>
                    <a:pt x="7" y="57"/>
                    <a:pt x="3" y="36"/>
                  </a:cubicBezTo>
                  <a:cubicBezTo>
                    <a:pt x="2" y="30"/>
                    <a:pt x="1" y="23"/>
                    <a:pt x="0" y="16"/>
                  </a:cubicBezTo>
                  <a:cubicBezTo>
                    <a:pt x="32" y="11"/>
                    <a:pt x="64" y="5"/>
                    <a:pt x="95" y="0"/>
                  </a:cubicBezTo>
                  <a:cubicBezTo>
                    <a:pt x="98" y="14"/>
                    <a:pt x="99" y="28"/>
                    <a:pt x="102" y="40"/>
                  </a:cubicBezTo>
                  <a:cubicBezTo>
                    <a:pt x="105" y="53"/>
                    <a:pt x="109" y="68"/>
                    <a:pt x="110" y="81"/>
                  </a:cubicBezTo>
                  <a:cubicBezTo>
                    <a:pt x="95" y="88"/>
                    <a:pt x="78" y="93"/>
                    <a:pt x="63" y="96"/>
                  </a:cubicBezTo>
                  <a:cubicBezTo>
                    <a:pt x="55" y="98"/>
                    <a:pt x="45" y="96"/>
                    <a:pt x="38" y="99"/>
                  </a:cubicBezTo>
                  <a:cubicBezTo>
                    <a:pt x="31" y="102"/>
                    <a:pt x="24" y="97"/>
                    <a:pt x="17" y="97"/>
                  </a:cubicBezTo>
                  <a:cubicBezTo>
                    <a:pt x="15" y="94"/>
                    <a:pt x="14" y="94"/>
                    <a:pt x="13" y="92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347"/>
            <p:cNvSpPr/>
            <p:nvPr/>
          </p:nvSpPr>
          <p:spPr bwMode="auto">
            <a:xfrm>
              <a:off x="569913" y="4540251"/>
              <a:ext cx="96838" cy="92075"/>
            </a:xfrm>
            <a:custGeom>
              <a:avLst/>
              <a:gdLst>
                <a:gd name="T0" fmla="*/ 0 w 96"/>
                <a:gd name="T1" fmla="*/ 8 h 90"/>
                <a:gd name="T2" fmla="*/ 70 w 96"/>
                <a:gd name="T3" fmla="*/ 0 h 90"/>
                <a:gd name="T4" fmla="*/ 79 w 96"/>
                <a:gd name="T5" fmla="*/ 18 h 90"/>
                <a:gd name="T6" fmla="*/ 87 w 96"/>
                <a:gd name="T7" fmla="*/ 48 h 90"/>
                <a:gd name="T8" fmla="*/ 96 w 96"/>
                <a:gd name="T9" fmla="*/ 78 h 90"/>
                <a:gd name="T10" fmla="*/ 28 w 96"/>
                <a:gd name="T11" fmla="*/ 90 h 90"/>
                <a:gd name="T12" fmla="*/ 0 w 96"/>
                <a:gd name="T13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0">
                  <a:moveTo>
                    <a:pt x="0" y="8"/>
                  </a:moveTo>
                  <a:cubicBezTo>
                    <a:pt x="14" y="2"/>
                    <a:pt x="63" y="3"/>
                    <a:pt x="70" y="0"/>
                  </a:cubicBezTo>
                  <a:cubicBezTo>
                    <a:pt x="76" y="7"/>
                    <a:pt x="76" y="10"/>
                    <a:pt x="79" y="18"/>
                  </a:cubicBezTo>
                  <a:cubicBezTo>
                    <a:pt x="82" y="29"/>
                    <a:pt x="83" y="39"/>
                    <a:pt x="87" y="48"/>
                  </a:cubicBezTo>
                  <a:cubicBezTo>
                    <a:pt x="90" y="58"/>
                    <a:pt x="94" y="68"/>
                    <a:pt x="96" y="78"/>
                  </a:cubicBezTo>
                  <a:cubicBezTo>
                    <a:pt x="54" y="81"/>
                    <a:pt x="36" y="90"/>
                    <a:pt x="28" y="90"/>
                  </a:cubicBezTo>
                  <a:cubicBezTo>
                    <a:pt x="18" y="63"/>
                    <a:pt x="9" y="36"/>
                    <a:pt x="0" y="8"/>
                  </a:cubicBezTo>
                  <a:close/>
                </a:path>
              </a:pathLst>
            </a:custGeom>
            <a:solidFill>
              <a:srgbClr val="47A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348"/>
            <p:cNvSpPr/>
            <p:nvPr/>
          </p:nvSpPr>
          <p:spPr bwMode="auto">
            <a:xfrm>
              <a:off x="714375" y="4513263"/>
              <a:ext cx="98425" cy="117475"/>
            </a:xfrm>
            <a:custGeom>
              <a:avLst/>
              <a:gdLst>
                <a:gd name="T0" fmla="*/ 10 w 97"/>
                <a:gd name="T1" fmla="*/ 48 h 116"/>
                <a:gd name="T2" fmla="*/ 3 w 97"/>
                <a:gd name="T3" fmla="*/ 12 h 116"/>
                <a:gd name="T4" fmla="*/ 78 w 97"/>
                <a:gd name="T5" fmla="*/ 0 h 116"/>
                <a:gd name="T6" fmla="*/ 85 w 97"/>
                <a:gd name="T7" fmla="*/ 19 h 116"/>
                <a:gd name="T8" fmla="*/ 90 w 97"/>
                <a:gd name="T9" fmla="*/ 48 h 116"/>
                <a:gd name="T10" fmla="*/ 97 w 97"/>
                <a:gd name="T11" fmla="*/ 79 h 116"/>
                <a:gd name="T12" fmla="*/ 10 w 97"/>
                <a:gd name="T13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6">
                  <a:moveTo>
                    <a:pt x="10" y="48"/>
                  </a:moveTo>
                  <a:cubicBezTo>
                    <a:pt x="7" y="37"/>
                    <a:pt x="5" y="21"/>
                    <a:pt x="3" y="12"/>
                  </a:cubicBezTo>
                  <a:cubicBezTo>
                    <a:pt x="0" y="1"/>
                    <a:pt x="68" y="4"/>
                    <a:pt x="78" y="0"/>
                  </a:cubicBezTo>
                  <a:cubicBezTo>
                    <a:pt x="83" y="7"/>
                    <a:pt x="83" y="11"/>
                    <a:pt x="85" y="19"/>
                  </a:cubicBezTo>
                  <a:cubicBezTo>
                    <a:pt x="87" y="29"/>
                    <a:pt x="88" y="39"/>
                    <a:pt x="90" y="48"/>
                  </a:cubicBezTo>
                  <a:cubicBezTo>
                    <a:pt x="93" y="59"/>
                    <a:pt x="96" y="69"/>
                    <a:pt x="97" y="79"/>
                  </a:cubicBezTo>
                  <a:cubicBezTo>
                    <a:pt x="9" y="87"/>
                    <a:pt x="28" y="116"/>
                    <a:pt x="10" y="48"/>
                  </a:cubicBezTo>
                  <a:close/>
                </a:path>
              </a:pathLst>
            </a:custGeom>
            <a:solidFill>
              <a:srgbClr val="EE3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349"/>
            <p:cNvSpPr/>
            <p:nvPr/>
          </p:nvSpPr>
          <p:spPr bwMode="auto">
            <a:xfrm>
              <a:off x="912813" y="4351338"/>
              <a:ext cx="96838" cy="134938"/>
            </a:xfrm>
            <a:custGeom>
              <a:avLst/>
              <a:gdLst>
                <a:gd name="T0" fmla="*/ 6 w 94"/>
                <a:gd name="T1" fmla="*/ 55 h 133"/>
                <a:gd name="T2" fmla="*/ 2 w 94"/>
                <a:gd name="T3" fmla="*/ 14 h 133"/>
                <a:gd name="T4" fmla="*/ 81 w 94"/>
                <a:gd name="T5" fmla="*/ 0 h 133"/>
                <a:gd name="T6" fmla="*/ 86 w 94"/>
                <a:gd name="T7" fmla="*/ 22 h 133"/>
                <a:gd name="T8" fmla="*/ 89 w 94"/>
                <a:gd name="T9" fmla="*/ 56 h 133"/>
                <a:gd name="T10" fmla="*/ 94 w 94"/>
                <a:gd name="T11" fmla="*/ 92 h 133"/>
                <a:gd name="T12" fmla="*/ 6 w 94"/>
                <a:gd name="T13" fmla="*/ 5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33">
                  <a:moveTo>
                    <a:pt x="6" y="55"/>
                  </a:moveTo>
                  <a:cubicBezTo>
                    <a:pt x="4" y="44"/>
                    <a:pt x="2" y="25"/>
                    <a:pt x="2" y="14"/>
                  </a:cubicBezTo>
                  <a:cubicBezTo>
                    <a:pt x="0" y="2"/>
                    <a:pt x="71" y="5"/>
                    <a:pt x="81" y="0"/>
                  </a:cubicBezTo>
                  <a:cubicBezTo>
                    <a:pt x="86" y="9"/>
                    <a:pt x="85" y="12"/>
                    <a:pt x="86" y="22"/>
                  </a:cubicBezTo>
                  <a:cubicBezTo>
                    <a:pt x="88" y="34"/>
                    <a:pt x="87" y="45"/>
                    <a:pt x="89" y="56"/>
                  </a:cubicBezTo>
                  <a:cubicBezTo>
                    <a:pt x="91" y="67"/>
                    <a:pt x="93" y="80"/>
                    <a:pt x="94" y="92"/>
                  </a:cubicBezTo>
                  <a:cubicBezTo>
                    <a:pt x="1" y="98"/>
                    <a:pt x="17" y="133"/>
                    <a:pt x="6" y="55"/>
                  </a:cubicBezTo>
                  <a:close/>
                </a:path>
              </a:pathLst>
            </a:custGeom>
            <a:solidFill>
              <a:srgbClr val="F08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350"/>
            <p:cNvSpPr/>
            <p:nvPr/>
          </p:nvSpPr>
          <p:spPr bwMode="auto">
            <a:xfrm>
              <a:off x="798513" y="4519613"/>
              <a:ext cx="92075" cy="115888"/>
            </a:xfrm>
            <a:custGeom>
              <a:avLst/>
              <a:gdLst>
                <a:gd name="T0" fmla="*/ 8 w 92"/>
                <a:gd name="T1" fmla="*/ 47 h 115"/>
                <a:gd name="T2" fmla="*/ 2 w 92"/>
                <a:gd name="T3" fmla="*/ 13 h 115"/>
                <a:gd name="T4" fmla="*/ 75 w 92"/>
                <a:gd name="T5" fmla="*/ 0 h 115"/>
                <a:gd name="T6" fmla="*/ 81 w 92"/>
                <a:gd name="T7" fmla="*/ 19 h 115"/>
                <a:gd name="T8" fmla="*/ 86 w 92"/>
                <a:gd name="T9" fmla="*/ 49 h 115"/>
                <a:gd name="T10" fmla="*/ 92 w 92"/>
                <a:gd name="T11" fmla="*/ 79 h 115"/>
                <a:gd name="T12" fmla="*/ 8 w 92"/>
                <a:gd name="T13" fmla="*/ 4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15">
                  <a:moveTo>
                    <a:pt x="8" y="47"/>
                  </a:moveTo>
                  <a:cubicBezTo>
                    <a:pt x="6" y="38"/>
                    <a:pt x="4" y="22"/>
                    <a:pt x="2" y="13"/>
                  </a:cubicBezTo>
                  <a:cubicBezTo>
                    <a:pt x="0" y="3"/>
                    <a:pt x="66" y="5"/>
                    <a:pt x="75" y="0"/>
                  </a:cubicBezTo>
                  <a:cubicBezTo>
                    <a:pt x="80" y="7"/>
                    <a:pt x="80" y="11"/>
                    <a:pt x="81" y="19"/>
                  </a:cubicBezTo>
                  <a:cubicBezTo>
                    <a:pt x="83" y="29"/>
                    <a:pt x="84" y="39"/>
                    <a:pt x="86" y="49"/>
                  </a:cubicBezTo>
                  <a:cubicBezTo>
                    <a:pt x="88" y="59"/>
                    <a:pt x="91" y="69"/>
                    <a:pt x="92" y="79"/>
                  </a:cubicBezTo>
                  <a:cubicBezTo>
                    <a:pt x="5" y="85"/>
                    <a:pt x="22" y="115"/>
                    <a:pt x="8" y="47"/>
                  </a:cubicBezTo>
                  <a:close/>
                </a:path>
              </a:pathLst>
            </a:custGeom>
            <a:solidFill>
              <a:srgbClr val="E75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351"/>
            <p:cNvSpPr/>
            <p:nvPr/>
          </p:nvSpPr>
          <p:spPr bwMode="auto">
            <a:xfrm>
              <a:off x="669925" y="4629151"/>
              <a:ext cx="95250" cy="106363"/>
            </a:xfrm>
            <a:custGeom>
              <a:avLst/>
              <a:gdLst>
                <a:gd name="T0" fmla="*/ 9 w 93"/>
                <a:gd name="T1" fmla="*/ 44 h 105"/>
                <a:gd name="T2" fmla="*/ 1 w 93"/>
                <a:gd name="T3" fmla="*/ 13 h 105"/>
                <a:gd name="T4" fmla="*/ 73 w 93"/>
                <a:gd name="T5" fmla="*/ 0 h 105"/>
                <a:gd name="T6" fmla="*/ 80 w 93"/>
                <a:gd name="T7" fmla="*/ 18 h 105"/>
                <a:gd name="T8" fmla="*/ 86 w 93"/>
                <a:gd name="T9" fmla="*/ 44 h 105"/>
                <a:gd name="T10" fmla="*/ 93 w 93"/>
                <a:gd name="T11" fmla="*/ 72 h 105"/>
                <a:gd name="T12" fmla="*/ 9 w 93"/>
                <a:gd name="T13" fmla="*/ 4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05">
                  <a:moveTo>
                    <a:pt x="9" y="44"/>
                  </a:moveTo>
                  <a:cubicBezTo>
                    <a:pt x="7" y="35"/>
                    <a:pt x="4" y="21"/>
                    <a:pt x="1" y="13"/>
                  </a:cubicBezTo>
                  <a:cubicBezTo>
                    <a:pt x="0" y="3"/>
                    <a:pt x="64" y="5"/>
                    <a:pt x="73" y="0"/>
                  </a:cubicBezTo>
                  <a:cubicBezTo>
                    <a:pt x="78" y="7"/>
                    <a:pt x="78" y="10"/>
                    <a:pt x="80" y="18"/>
                  </a:cubicBezTo>
                  <a:cubicBezTo>
                    <a:pt x="82" y="27"/>
                    <a:pt x="83" y="36"/>
                    <a:pt x="86" y="44"/>
                  </a:cubicBezTo>
                  <a:cubicBezTo>
                    <a:pt x="88" y="54"/>
                    <a:pt x="92" y="63"/>
                    <a:pt x="93" y="72"/>
                  </a:cubicBezTo>
                  <a:cubicBezTo>
                    <a:pt x="9" y="78"/>
                    <a:pt x="27" y="105"/>
                    <a:pt x="9" y="44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352"/>
            <p:cNvSpPr/>
            <p:nvPr/>
          </p:nvSpPr>
          <p:spPr bwMode="auto">
            <a:xfrm>
              <a:off x="623888" y="4476751"/>
              <a:ext cx="104775" cy="123825"/>
            </a:xfrm>
            <a:custGeom>
              <a:avLst/>
              <a:gdLst>
                <a:gd name="T0" fmla="*/ 12 w 103"/>
                <a:gd name="T1" fmla="*/ 49 h 121"/>
                <a:gd name="T2" fmla="*/ 3 w 103"/>
                <a:gd name="T3" fmla="*/ 13 h 121"/>
                <a:gd name="T4" fmla="*/ 79 w 103"/>
                <a:gd name="T5" fmla="*/ 0 h 121"/>
                <a:gd name="T6" fmla="*/ 87 w 103"/>
                <a:gd name="T7" fmla="*/ 20 h 121"/>
                <a:gd name="T8" fmla="*/ 95 w 103"/>
                <a:gd name="T9" fmla="*/ 51 h 121"/>
                <a:gd name="T10" fmla="*/ 103 w 103"/>
                <a:gd name="T11" fmla="*/ 84 h 121"/>
                <a:gd name="T12" fmla="*/ 12 w 103"/>
                <a:gd name="T13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21">
                  <a:moveTo>
                    <a:pt x="12" y="49"/>
                  </a:moveTo>
                  <a:cubicBezTo>
                    <a:pt x="9" y="39"/>
                    <a:pt x="5" y="23"/>
                    <a:pt x="3" y="13"/>
                  </a:cubicBezTo>
                  <a:cubicBezTo>
                    <a:pt x="0" y="2"/>
                    <a:pt x="71" y="5"/>
                    <a:pt x="79" y="0"/>
                  </a:cubicBezTo>
                  <a:cubicBezTo>
                    <a:pt x="85" y="8"/>
                    <a:pt x="85" y="11"/>
                    <a:pt x="87" y="20"/>
                  </a:cubicBezTo>
                  <a:cubicBezTo>
                    <a:pt x="90" y="31"/>
                    <a:pt x="92" y="42"/>
                    <a:pt x="95" y="51"/>
                  </a:cubicBezTo>
                  <a:cubicBezTo>
                    <a:pt x="98" y="61"/>
                    <a:pt x="102" y="72"/>
                    <a:pt x="103" y="84"/>
                  </a:cubicBezTo>
                  <a:cubicBezTo>
                    <a:pt x="13" y="90"/>
                    <a:pt x="33" y="121"/>
                    <a:pt x="12" y="4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353"/>
            <p:cNvSpPr/>
            <p:nvPr/>
          </p:nvSpPr>
          <p:spPr bwMode="auto">
            <a:xfrm>
              <a:off x="452438" y="4238626"/>
              <a:ext cx="109538" cy="77788"/>
            </a:xfrm>
            <a:custGeom>
              <a:avLst/>
              <a:gdLst>
                <a:gd name="T0" fmla="*/ 90 w 108"/>
                <a:gd name="T1" fmla="*/ 0 h 77"/>
                <a:gd name="T2" fmla="*/ 95 w 108"/>
                <a:gd name="T3" fmla="*/ 18 h 77"/>
                <a:gd name="T4" fmla="*/ 108 w 108"/>
                <a:gd name="T5" fmla="*/ 60 h 77"/>
                <a:gd name="T6" fmla="*/ 21 w 108"/>
                <a:gd name="T7" fmla="*/ 75 h 77"/>
                <a:gd name="T8" fmla="*/ 0 w 108"/>
                <a:gd name="T9" fmla="*/ 16 h 77"/>
                <a:gd name="T10" fmla="*/ 90 w 108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7">
                  <a:moveTo>
                    <a:pt x="90" y="0"/>
                  </a:moveTo>
                  <a:cubicBezTo>
                    <a:pt x="92" y="6"/>
                    <a:pt x="94" y="12"/>
                    <a:pt x="95" y="18"/>
                  </a:cubicBezTo>
                  <a:cubicBezTo>
                    <a:pt x="100" y="31"/>
                    <a:pt x="106" y="46"/>
                    <a:pt x="108" y="60"/>
                  </a:cubicBezTo>
                  <a:cubicBezTo>
                    <a:pt x="50" y="64"/>
                    <a:pt x="31" y="77"/>
                    <a:pt x="21" y="75"/>
                  </a:cubicBezTo>
                  <a:cubicBezTo>
                    <a:pt x="13" y="56"/>
                    <a:pt x="7" y="36"/>
                    <a:pt x="0" y="16"/>
                  </a:cubicBezTo>
                  <a:cubicBezTo>
                    <a:pt x="30" y="10"/>
                    <a:pt x="59" y="4"/>
                    <a:pt x="90" y="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354"/>
            <p:cNvSpPr/>
            <p:nvPr/>
          </p:nvSpPr>
          <p:spPr bwMode="auto">
            <a:xfrm>
              <a:off x="530225" y="4421188"/>
              <a:ext cx="93663" cy="66675"/>
            </a:xfrm>
            <a:custGeom>
              <a:avLst/>
              <a:gdLst>
                <a:gd name="T0" fmla="*/ 0 w 92"/>
                <a:gd name="T1" fmla="*/ 10 h 67"/>
                <a:gd name="T2" fmla="*/ 74 w 92"/>
                <a:gd name="T3" fmla="*/ 0 h 67"/>
                <a:gd name="T4" fmla="*/ 81 w 92"/>
                <a:gd name="T5" fmla="*/ 13 h 67"/>
                <a:gd name="T6" fmla="*/ 85 w 92"/>
                <a:gd name="T7" fmla="*/ 33 h 67"/>
                <a:gd name="T8" fmla="*/ 92 w 92"/>
                <a:gd name="T9" fmla="*/ 54 h 67"/>
                <a:gd name="T10" fmla="*/ 19 w 92"/>
                <a:gd name="T11" fmla="*/ 67 h 67"/>
                <a:gd name="T12" fmla="*/ 0 w 92"/>
                <a:gd name="T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67">
                  <a:moveTo>
                    <a:pt x="0" y="10"/>
                  </a:moveTo>
                  <a:cubicBezTo>
                    <a:pt x="18" y="6"/>
                    <a:pt x="65" y="3"/>
                    <a:pt x="74" y="0"/>
                  </a:cubicBezTo>
                  <a:cubicBezTo>
                    <a:pt x="79" y="4"/>
                    <a:pt x="79" y="7"/>
                    <a:pt x="81" y="13"/>
                  </a:cubicBezTo>
                  <a:cubicBezTo>
                    <a:pt x="82" y="20"/>
                    <a:pt x="82" y="27"/>
                    <a:pt x="85" y="33"/>
                  </a:cubicBezTo>
                  <a:cubicBezTo>
                    <a:pt x="88" y="40"/>
                    <a:pt x="90" y="47"/>
                    <a:pt x="92" y="54"/>
                  </a:cubicBezTo>
                  <a:cubicBezTo>
                    <a:pt x="49" y="59"/>
                    <a:pt x="29" y="66"/>
                    <a:pt x="19" y="67"/>
                  </a:cubicBezTo>
                  <a:cubicBezTo>
                    <a:pt x="13" y="49"/>
                    <a:pt x="7" y="29"/>
                    <a:pt x="0" y="10"/>
                  </a:cubicBezTo>
                  <a:close/>
                </a:path>
              </a:pathLst>
            </a:custGeom>
            <a:solidFill>
              <a:srgbClr val="A32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355"/>
            <p:cNvSpPr/>
            <p:nvPr/>
          </p:nvSpPr>
          <p:spPr bwMode="auto">
            <a:xfrm>
              <a:off x="658813" y="4335463"/>
              <a:ext cx="115888" cy="150813"/>
            </a:xfrm>
            <a:custGeom>
              <a:avLst/>
              <a:gdLst>
                <a:gd name="T0" fmla="*/ 27 w 114"/>
                <a:gd name="T1" fmla="*/ 69 h 148"/>
                <a:gd name="T2" fmla="*/ 2 w 114"/>
                <a:gd name="T3" fmla="*/ 16 h 148"/>
                <a:gd name="T4" fmla="*/ 90 w 114"/>
                <a:gd name="T5" fmla="*/ 0 h 148"/>
                <a:gd name="T6" fmla="*/ 98 w 114"/>
                <a:gd name="T7" fmla="*/ 23 h 148"/>
                <a:gd name="T8" fmla="*/ 105 w 114"/>
                <a:gd name="T9" fmla="*/ 58 h 148"/>
                <a:gd name="T10" fmla="*/ 114 w 114"/>
                <a:gd name="T11" fmla="*/ 94 h 148"/>
                <a:gd name="T12" fmla="*/ 27 w 114"/>
                <a:gd name="T13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48">
                  <a:moveTo>
                    <a:pt x="27" y="69"/>
                  </a:moveTo>
                  <a:cubicBezTo>
                    <a:pt x="13" y="64"/>
                    <a:pt x="5" y="27"/>
                    <a:pt x="2" y="16"/>
                  </a:cubicBezTo>
                  <a:cubicBezTo>
                    <a:pt x="0" y="4"/>
                    <a:pt x="81" y="5"/>
                    <a:pt x="90" y="0"/>
                  </a:cubicBezTo>
                  <a:cubicBezTo>
                    <a:pt x="96" y="9"/>
                    <a:pt x="95" y="13"/>
                    <a:pt x="98" y="23"/>
                  </a:cubicBezTo>
                  <a:cubicBezTo>
                    <a:pt x="101" y="35"/>
                    <a:pt x="102" y="46"/>
                    <a:pt x="105" y="58"/>
                  </a:cubicBezTo>
                  <a:cubicBezTo>
                    <a:pt x="109" y="70"/>
                    <a:pt x="112" y="82"/>
                    <a:pt x="114" y="94"/>
                  </a:cubicBezTo>
                  <a:cubicBezTo>
                    <a:pt x="24" y="100"/>
                    <a:pt x="47" y="148"/>
                    <a:pt x="27" y="69"/>
                  </a:cubicBezTo>
                  <a:close/>
                </a:path>
              </a:pathLst>
            </a:custGeom>
            <a:solidFill>
              <a:srgbClr val="C8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356"/>
            <p:cNvSpPr/>
            <p:nvPr/>
          </p:nvSpPr>
          <p:spPr bwMode="auto">
            <a:xfrm>
              <a:off x="546100" y="4467226"/>
              <a:ext cx="101600" cy="100013"/>
            </a:xfrm>
            <a:custGeom>
              <a:avLst/>
              <a:gdLst>
                <a:gd name="T0" fmla="*/ 0 w 101"/>
                <a:gd name="T1" fmla="*/ 10 h 98"/>
                <a:gd name="T2" fmla="*/ 74 w 101"/>
                <a:gd name="T3" fmla="*/ 0 h 98"/>
                <a:gd name="T4" fmla="*/ 83 w 101"/>
                <a:gd name="T5" fmla="*/ 21 h 98"/>
                <a:gd name="T6" fmla="*/ 91 w 101"/>
                <a:gd name="T7" fmla="*/ 52 h 98"/>
                <a:gd name="T8" fmla="*/ 101 w 101"/>
                <a:gd name="T9" fmla="*/ 86 h 98"/>
                <a:gd name="T10" fmla="*/ 30 w 101"/>
                <a:gd name="T11" fmla="*/ 98 h 98"/>
                <a:gd name="T12" fmla="*/ 0 w 101"/>
                <a:gd name="T13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8">
                  <a:moveTo>
                    <a:pt x="0" y="10"/>
                  </a:moveTo>
                  <a:cubicBezTo>
                    <a:pt x="15" y="3"/>
                    <a:pt x="66" y="5"/>
                    <a:pt x="74" y="0"/>
                  </a:cubicBezTo>
                  <a:cubicBezTo>
                    <a:pt x="80" y="8"/>
                    <a:pt x="80" y="12"/>
                    <a:pt x="83" y="21"/>
                  </a:cubicBezTo>
                  <a:cubicBezTo>
                    <a:pt x="86" y="31"/>
                    <a:pt x="87" y="42"/>
                    <a:pt x="91" y="52"/>
                  </a:cubicBezTo>
                  <a:cubicBezTo>
                    <a:pt x="95" y="63"/>
                    <a:pt x="99" y="75"/>
                    <a:pt x="101" y="86"/>
                  </a:cubicBezTo>
                  <a:cubicBezTo>
                    <a:pt x="57" y="89"/>
                    <a:pt x="39" y="97"/>
                    <a:pt x="30" y="98"/>
                  </a:cubicBezTo>
                  <a:cubicBezTo>
                    <a:pt x="20" y="70"/>
                    <a:pt x="10" y="40"/>
                    <a:pt x="0" y="10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357"/>
            <p:cNvSpPr/>
            <p:nvPr/>
          </p:nvSpPr>
          <p:spPr bwMode="auto">
            <a:xfrm>
              <a:off x="628650" y="4206876"/>
              <a:ext cx="104775" cy="77788"/>
            </a:xfrm>
            <a:custGeom>
              <a:avLst/>
              <a:gdLst>
                <a:gd name="T0" fmla="*/ 97 w 104"/>
                <a:gd name="T1" fmla="*/ 0 h 76"/>
                <a:gd name="T2" fmla="*/ 104 w 104"/>
                <a:gd name="T3" fmla="*/ 36 h 76"/>
                <a:gd name="T4" fmla="*/ 0 w 104"/>
                <a:gd name="T5" fmla="*/ 17 h 76"/>
                <a:gd name="T6" fmla="*/ 97 w 10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76">
                  <a:moveTo>
                    <a:pt x="97" y="0"/>
                  </a:moveTo>
                  <a:cubicBezTo>
                    <a:pt x="100" y="11"/>
                    <a:pt x="103" y="23"/>
                    <a:pt x="104" y="36"/>
                  </a:cubicBezTo>
                  <a:cubicBezTo>
                    <a:pt x="6" y="42"/>
                    <a:pt x="15" y="76"/>
                    <a:pt x="0" y="17"/>
                  </a:cubicBezTo>
                  <a:cubicBezTo>
                    <a:pt x="33" y="11"/>
                    <a:pt x="65" y="5"/>
                    <a:pt x="97" y="0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358"/>
            <p:cNvSpPr/>
            <p:nvPr/>
          </p:nvSpPr>
          <p:spPr bwMode="auto">
            <a:xfrm>
              <a:off x="896938" y="4645026"/>
              <a:ext cx="82550" cy="66675"/>
            </a:xfrm>
            <a:custGeom>
              <a:avLst/>
              <a:gdLst>
                <a:gd name="T0" fmla="*/ 5 w 81"/>
                <a:gd name="T1" fmla="*/ 42 h 66"/>
                <a:gd name="T2" fmla="*/ 2 w 81"/>
                <a:gd name="T3" fmla="*/ 12 h 66"/>
                <a:gd name="T4" fmla="*/ 71 w 81"/>
                <a:gd name="T5" fmla="*/ 0 h 66"/>
                <a:gd name="T6" fmla="*/ 76 w 81"/>
                <a:gd name="T7" fmla="*/ 16 h 66"/>
                <a:gd name="T8" fmla="*/ 79 w 81"/>
                <a:gd name="T9" fmla="*/ 43 h 66"/>
                <a:gd name="T10" fmla="*/ 81 w 81"/>
                <a:gd name="T11" fmla="*/ 54 h 66"/>
                <a:gd name="T12" fmla="*/ 9 w 81"/>
                <a:gd name="T13" fmla="*/ 66 h 66"/>
                <a:gd name="T14" fmla="*/ 5 w 81"/>
                <a:gd name="T1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66">
                  <a:moveTo>
                    <a:pt x="5" y="42"/>
                  </a:moveTo>
                  <a:cubicBezTo>
                    <a:pt x="4" y="34"/>
                    <a:pt x="2" y="20"/>
                    <a:pt x="2" y="12"/>
                  </a:cubicBezTo>
                  <a:cubicBezTo>
                    <a:pt x="0" y="3"/>
                    <a:pt x="62" y="5"/>
                    <a:pt x="71" y="0"/>
                  </a:cubicBezTo>
                  <a:cubicBezTo>
                    <a:pt x="75" y="6"/>
                    <a:pt x="75" y="9"/>
                    <a:pt x="76" y="16"/>
                  </a:cubicBezTo>
                  <a:cubicBezTo>
                    <a:pt x="77" y="26"/>
                    <a:pt x="77" y="34"/>
                    <a:pt x="79" y="43"/>
                  </a:cubicBezTo>
                  <a:cubicBezTo>
                    <a:pt x="80" y="46"/>
                    <a:pt x="80" y="50"/>
                    <a:pt x="81" y="54"/>
                  </a:cubicBezTo>
                  <a:cubicBezTo>
                    <a:pt x="57" y="58"/>
                    <a:pt x="33" y="62"/>
                    <a:pt x="9" y="66"/>
                  </a:cubicBezTo>
                  <a:cubicBezTo>
                    <a:pt x="8" y="60"/>
                    <a:pt x="7" y="52"/>
                    <a:pt x="5" y="42"/>
                  </a:cubicBezTo>
                  <a:close/>
                </a:path>
              </a:pathLst>
            </a:custGeom>
            <a:solidFill>
              <a:srgbClr val="1BB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359"/>
            <p:cNvSpPr/>
            <p:nvPr/>
          </p:nvSpPr>
          <p:spPr bwMode="auto">
            <a:xfrm>
              <a:off x="812800" y="4175126"/>
              <a:ext cx="109538" cy="111125"/>
            </a:xfrm>
            <a:custGeom>
              <a:avLst/>
              <a:gdLst>
                <a:gd name="T0" fmla="*/ 99 w 108"/>
                <a:gd name="T1" fmla="*/ 0 h 110"/>
                <a:gd name="T2" fmla="*/ 102 w 108"/>
                <a:gd name="T3" fmla="*/ 20 h 110"/>
                <a:gd name="T4" fmla="*/ 108 w 108"/>
                <a:gd name="T5" fmla="*/ 62 h 110"/>
                <a:gd name="T6" fmla="*/ 3 w 108"/>
                <a:gd name="T7" fmla="*/ 17 h 110"/>
                <a:gd name="T8" fmla="*/ 99 w 10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0">
                  <a:moveTo>
                    <a:pt x="99" y="0"/>
                  </a:moveTo>
                  <a:cubicBezTo>
                    <a:pt x="100" y="7"/>
                    <a:pt x="100" y="13"/>
                    <a:pt x="102" y="20"/>
                  </a:cubicBezTo>
                  <a:cubicBezTo>
                    <a:pt x="105" y="34"/>
                    <a:pt x="108" y="49"/>
                    <a:pt x="108" y="62"/>
                  </a:cubicBezTo>
                  <a:cubicBezTo>
                    <a:pt x="0" y="70"/>
                    <a:pt x="19" y="110"/>
                    <a:pt x="3" y="17"/>
                  </a:cubicBezTo>
                  <a:cubicBezTo>
                    <a:pt x="35" y="12"/>
                    <a:pt x="67" y="6"/>
                    <a:pt x="99" y="0"/>
                  </a:cubicBez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360"/>
            <p:cNvSpPr/>
            <p:nvPr/>
          </p:nvSpPr>
          <p:spPr bwMode="auto">
            <a:xfrm>
              <a:off x="882650" y="4567238"/>
              <a:ext cx="87313" cy="95250"/>
            </a:xfrm>
            <a:custGeom>
              <a:avLst/>
              <a:gdLst>
                <a:gd name="T0" fmla="*/ 10 w 86"/>
                <a:gd name="T1" fmla="*/ 86 h 94"/>
                <a:gd name="T2" fmla="*/ 12 w 86"/>
                <a:gd name="T3" fmla="*/ 89 h 94"/>
                <a:gd name="T4" fmla="*/ 5 w 86"/>
                <a:gd name="T5" fmla="*/ 48 h 94"/>
                <a:gd name="T6" fmla="*/ 3 w 86"/>
                <a:gd name="T7" fmla="*/ 23 h 94"/>
                <a:gd name="T8" fmla="*/ 15 w 86"/>
                <a:gd name="T9" fmla="*/ 12 h 94"/>
                <a:gd name="T10" fmla="*/ 73 w 86"/>
                <a:gd name="T11" fmla="*/ 3 h 94"/>
                <a:gd name="T12" fmla="*/ 78 w 86"/>
                <a:gd name="T13" fmla="*/ 21 h 94"/>
                <a:gd name="T14" fmla="*/ 82 w 86"/>
                <a:gd name="T15" fmla="*/ 50 h 94"/>
                <a:gd name="T16" fmla="*/ 86 w 86"/>
                <a:gd name="T17" fmla="*/ 78 h 94"/>
                <a:gd name="T18" fmla="*/ 49 w 86"/>
                <a:gd name="T19" fmla="*/ 89 h 94"/>
                <a:gd name="T20" fmla="*/ 29 w 86"/>
                <a:gd name="T21" fmla="*/ 92 h 94"/>
                <a:gd name="T22" fmla="*/ 13 w 86"/>
                <a:gd name="T23" fmla="*/ 89 h 94"/>
                <a:gd name="T24" fmla="*/ 10 w 86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94">
                  <a:moveTo>
                    <a:pt x="10" y="86"/>
                  </a:moveTo>
                  <a:cubicBezTo>
                    <a:pt x="10" y="87"/>
                    <a:pt x="11" y="87"/>
                    <a:pt x="12" y="89"/>
                  </a:cubicBezTo>
                  <a:cubicBezTo>
                    <a:pt x="10" y="76"/>
                    <a:pt x="8" y="62"/>
                    <a:pt x="5" y="48"/>
                  </a:cubicBezTo>
                  <a:cubicBezTo>
                    <a:pt x="4" y="40"/>
                    <a:pt x="4" y="32"/>
                    <a:pt x="3" y="23"/>
                  </a:cubicBezTo>
                  <a:cubicBezTo>
                    <a:pt x="0" y="16"/>
                    <a:pt x="9" y="14"/>
                    <a:pt x="15" y="12"/>
                  </a:cubicBezTo>
                  <a:cubicBezTo>
                    <a:pt x="32" y="9"/>
                    <a:pt x="55" y="0"/>
                    <a:pt x="73" y="3"/>
                  </a:cubicBezTo>
                  <a:cubicBezTo>
                    <a:pt x="77" y="9"/>
                    <a:pt x="77" y="13"/>
                    <a:pt x="78" y="21"/>
                  </a:cubicBezTo>
                  <a:cubicBezTo>
                    <a:pt x="80" y="31"/>
                    <a:pt x="79" y="41"/>
                    <a:pt x="82" y="50"/>
                  </a:cubicBezTo>
                  <a:cubicBezTo>
                    <a:pt x="83" y="59"/>
                    <a:pt x="86" y="69"/>
                    <a:pt x="86" y="78"/>
                  </a:cubicBezTo>
                  <a:cubicBezTo>
                    <a:pt x="74" y="83"/>
                    <a:pt x="61" y="87"/>
                    <a:pt x="49" y="89"/>
                  </a:cubicBezTo>
                  <a:cubicBezTo>
                    <a:pt x="42" y="91"/>
                    <a:pt x="35" y="90"/>
                    <a:pt x="29" y="92"/>
                  </a:cubicBezTo>
                  <a:cubicBezTo>
                    <a:pt x="24" y="94"/>
                    <a:pt x="18" y="89"/>
                    <a:pt x="13" y="89"/>
                  </a:cubicBezTo>
                  <a:cubicBezTo>
                    <a:pt x="12" y="88"/>
                    <a:pt x="11" y="87"/>
                    <a:pt x="10" y="86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361"/>
            <p:cNvSpPr/>
            <p:nvPr/>
          </p:nvSpPr>
          <p:spPr bwMode="auto">
            <a:xfrm>
              <a:off x="857250" y="4406901"/>
              <a:ext cx="95250" cy="109538"/>
            </a:xfrm>
            <a:custGeom>
              <a:avLst/>
              <a:gdLst>
                <a:gd name="T0" fmla="*/ 10 w 93"/>
                <a:gd name="T1" fmla="*/ 99 h 108"/>
                <a:gd name="T2" fmla="*/ 13 w 93"/>
                <a:gd name="T3" fmla="*/ 101 h 108"/>
                <a:gd name="T4" fmla="*/ 5 w 93"/>
                <a:gd name="T5" fmla="*/ 55 h 108"/>
                <a:gd name="T6" fmla="*/ 1 w 93"/>
                <a:gd name="T7" fmla="*/ 26 h 108"/>
                <a:gd name="T8" fmla="*/ 16 w 93"/>
                <a:gd name="T9" fmla="*/ 14 h 108"/>
                <a:gd name="T10" fmla="*/ 77 w 93"/>
                <a:gd name="T11" fmla="*/ 4 h 108"/>
                <a:gd name="T12" fmla="*/ 83 w 93"/>
                <a:gd name="T13" fmla="*/ 25 h 108"/>
                <a:gd name="T14" fmla="*/ 88 w 93"/>
                <a:gd name="T15" fmla="*/ 57 h 108"/>
                <a:gd name="T16" fmla="*/ 93 w 93"/>
                <a:gd name="T17" fmla="*/ 91 h 108"/>
                <a:gd name="T18" fmla="*/ 52 w 93"/>
                <a:gd name="T19" fmla="*/ 103 h 108"/>
                <a:gd name="T20" fmla="*/ 31 w 93"/>
                <a:gd name="T21" fmla="*/ 105 h 108"/>
                <a:gd name="T22" fmla="*/ 13 w 93"/>
                <a:gd name="T23" fmla="*/ 103 h 108"/>
                <a:gd name="T24" fmla="*/ 10 w 93"/>
                <a:gd name="T25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08">
                  <a:moveTo>
                    <a:pt x="10" y="99"/>
                  </a:moveTo>
                  <a:cubicBezTo>
                    <a:pt x="11" y="100"/>
                    <a:pt x="12" y="102"/>
                    <a:pt x="13" y="101"/>
                  </a:cubicBezTo>
                  <a:cubicBezTo>
                    <a:pt x="10" y="87"/>
                    <a:pt x="8" y="71"/>
                    <a:pt x="5" y="55"/>
                  </a:cubicBezTo>
                  <a:cubicBezTo>
                    <a:pt x="3" y="45"/>
                    <a:pt x="4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9"/>
                    <a:pt x="58" y="0"/>
                    <a:pt x="77" y="4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5" y="36"/>
                    <a:pt x="86" y="47"/>
                    <a:pt x="88" y="57"/>
                  </a:cubicBezTo>
                  <a:cubicBezTo>
                    <a:pt x="90" y="69"/>
                    <a:pt x="92" y="80"/>
                    <a:pt x="93" y="91"/>
                  </a:cubicBezTo>
                  <a:cubicBezTo>
                    <a:pt x="80" y="96"/>
                    <a:pt x="67" y="101"/>
                    <a:pt x="52" y="103"/>
                  </a:cubicBezTo>
                  <a:cubicBezTo>
                    <a:pt x="45" y="104"/>
                    <a:pt x="37" y="103"/>
                    <a:pt x="31" y="105"/>
                  </a:cubicBezTo>
                  <a:cubicBezTo>
                    <a:pt x="25" y="108"/>
                    <a:pt x="19" y="103"/>
                    <a:pt x="13" y="103"/>
                  </a:cubicBezTo>
                  <a:cubicBezTo>
                    <a:pt x="12" y="102"/>
                    <a:pt x="10" y="101"/>
                    <a:pt x="10" y="99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362"/>
            <p:cNvSpPr/>
            <p:nvPr/>
          </p:nvSpPr>
          <p:spPr bwMode="auto">
            <a:xfrm>
              <a:off x="828675" y="4229101"/>
              <a:ext cx="107950" cy="127000"/>
            </a:xfrm>
            <a:custGeom>
              <a:avLst/>
              <a:gdLst>
                <a:gd name="T0" fmla="*/ 12 w 106"/>
                <a:gd name="T1" fmla="*/ 115 h 125"/>
                <a:gd name="T2" fmla="*/ 15 w 106"/>
                <a:gd name="T3" fmla="*/ 118 h 125"/>
                <a:gd name="T4" fmla="*/ 6 w 106"/>
                <a:gd name="T5" fmla="*/ 63 h 125"/>
                <a:gd name="T6" fmla="*/ 1 w 106"/>
                <a:gd name="T7" fmla="*/ 30 h 125"/>
                <a:gd name="T8" fmla="*/ 17 w 106"/>
                <a:gd name="T9" fmla="*/ 16 h 125"/>
                <a:gd name="T10" fmla="*/ 89 w 106"/>
                <a:gd name="T11" fmla="*/ 4 h 125"/>
                <a:gd name="T12" fmla="*/ 95 w 106"/>
                <a:gd name="T13" fmla="*/ 28 h 125"/>
                <a:gd name="T14" fmla="*/ 100 w 106"/>
                <a:gd name="T15" fmla="*/ 65 h 125"/>
                <a:gd name="T16" fmla="*/ 106 w 106"/>
                <a:gd name="T17" fmla="*/ 105 h 125"/>
                <a:gd name="T18" fmla="*/ 61 w 106"/>
                <a:gd name="T19" fmla="*/ 119 h 125"/>
                <a:gd name="T20" fmla="*/ 36 w 106"/>
                <a:gd name="T21" fmla="*/ 123 h 125"/>
                <a:gd name="T22" fmla="*/ 16 w 106"/>
                <a:gd name="T23" fmla="*/ 120 h 125"/>
                <a:gd name="T24" fmla="*/ 12 w 106"/>
                <a:gd name="T25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25">
                  <a:moveTo>
                    <a:pt x="12" y="115"/>
                  </a:moveTo>
                  <a:cubicBezTo>
                    <a:pt x="13" y="116"/>
                    <a:pt x="14" y="117"/>
                    <a:pt x="15" y="118"/>
                  </a:cubicBezTo>
                  <a:cubicBezTo>
                    <a:pt x="12" y="101"/>
                    <a:pt x="9" y="81"/>
                    <a:pt x="6" y="63"/>
                  </a:cubicBezTo>
                  <a:cubicBezTo>
                    <a:pt x="4" y="51"/>
                    <a:pt x="4" y="41"/>
                    <a:pt x="1" y="30"/>
                  </a:cubicBezTo>
                  <a:cubicBezTo>
                    <a:pt x="0" y="19"/>
                    <a:pt x="10" y="17"/>
                    <a:pt x="17" y="16"/>
                  </a:cubicBezTo>
                  <a:cubicBezTo>
                    <a:pt x="39" y="11"/>
                    <a:pt x="68" y="0"/>
                    <a:pt x="89" y="4"/>
                  </a:cubicBezTo>
                  <a:cubicBezTo>
                    <a:pt x="95" y="14"/>
                    <a:pt x="94" y="18"/>
                    <a:pt x="95" y="28"/>
                  </a:cubicBezTo>
                  <a:cubicBezTo>
                    <a:pt x="98" y="41"/>
                    <a:pt x="98" y="54"/>
                    <a:pt x="100" y="65"/>
                  </a:cubicBezTo>
                  <a:cubicBezTo>
                    <a:pt x="103" y="78"/>
                    <a:pt x="106" y="92"/>
                    <a:pt x="106" y="105"/>
                  </a:cubicBezTo>
                  <a:cubicBezTo>
                    <a:pt x="92" y="111"/>
                    <a:pt x="76" y="116"/>
                    <a:pt x="61" y="119"/>
                  </a:cubicBezTo>
                  <a:cubicBezTo>
                    <a:pt x="52" y="121"/>
                    <a:pt x="43" y="120"/>
                    <a:pt x="36" y="123"/>
                  </a:cubicBezTo>
                  <a:cubicBezTo>
                    <a:pt x="29" y="125"/>
                    <a:pt x="22" y="120"/>
                    <a:pt x="16" y="120"/>
                  </a:cubicBezTo>
                  <a:cubicBezTo>
                    <a:pt x="15" y="118"/>
                    <a:pt x="13" y="116"/>
                    <a:pt x="12" y="115"/>
                  </a:cubicBezTo>
                  <a:close/>
                </a:path>
              </a:pathLst>
            </a:custGeom>
            <a:solidFill>
              <a:srgbClr val="4CB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363"/>
            <p:cNvSpPr/>
            <p:nvPr/>
          </p:nvSpPr>
          <p:spPr bwMode="auto">
            <a:xfrm>
              <a:off x="871538" y="4494213"/>
              <a:ext cx="90488" cy="119063"/>
            </a:xfrm>
            <a:custGeom>
              <a:avLst/>
              <a:gdLst>
                <a:gd name="T0" fmla="*/ 6 w 89"/>
                <a:gd name="T1" fmla="*/ 48 h 117"/>
                <a:gd name="T2" fmla="*/ 1 w 89"/>
                <a:gd name="T3" fmla="*/ 13 h 117"/>
                <a:gd name="T4" fmla="*/ 77 w 89"/>
                <a:gd name="T5" fmla="*/ 0 h 117"/>
                <a:gd name="T6" fmla="*/ 82 w 89"/>
                <a:gd name="T7" fmla="*/ 19 h 117"/>
                <a:gd name="T8" fmla="*/ 86 w 89"/>
                <a:gd name="T9" fmla="*/ 49 h 117"/>
                <a:gd name="T10" fmla="*/ 89 w 89"/>
                <a:gd name="T11" fmla="*/ 80 h 117"/>
                <a:gd name="T12" fmla="*/ 6 w 89"/>
                <a:gd name="T13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7">
                  <a:moveTo>
                    <a:pt x="6" y="48"/>
                  </a:moveTo>
                  <a:cubicBezTo>
                    <a:pt x="4" y="39"/>
                    <a:pt x="3" y="22"/>
                    <a:pt x="1" y="13"/>
                  </a:cubicBezTo>
                  <a:cubicBezTo>
                    <a:pt x="0" y="3"/>
                    <a:pt x="68" y="4"/>
                    <a:pt x="77" y="0"/>
                  </a:cubicBezTo>
                  <a:cubicBezTo>
                    <a:pt x="81" y="7"/>
                    <a:pt x="81" y="10"/>
                    <a:pt x="82" y="19"/>
                  </a:cubicBezTo>
                  <a:cubicBezTo>
                    <a:pt x="84" y="29"/>
                    <a:pt x="84" y="39"/>
                    <a:pt x="86" y="49"/>
                  </a:cubicBezTo>
                  <a:cubicBezTo>
                    <a:pt x="87" y="59"/>
                    <a:pt x="89" y="70"/>
                    <a:pt x="89" y="80"/>
                  </a:cubicBezTo>
                  <a:cubicBezTo>
                    <a:pt x="2" y="87"/>
                    <a:pt x="19" y="117"/>
                    <a:pt x="6" y="48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364"/>
            <p:cNvSpPr/>
            <p:nvPr/>
          </p:nvSpPr>
          <p:spPr bwMode="auto">
            <a:xfrm>
              <a:off x="842963" y="4322763"/>
              <a:ext cx="104775" cy="138113"/>
            </a:xfrm>
            <a:custGeom>
              <a:avLst/>
              <a:gdLst>
                <a:gd name="T0" fmla="*/ 7 w 103"/>
                <a:gd name="T1" fmla="*/ 57 h 137"/>
                <a:gd name="T2" fmla="*/ 1 w 103"/>
                <a:gd name="T3" fmla="*/ 16 h 137"/>
                <a:gd name="T4" fmla="*/ 87 w 103"/>
                <a:gd name="T5" fmla="*/ 0 h 137"/>
                <a:gd name="T6" fmla="*/ 93 w 103"/>
                <a:gd name="T7" fmla="*/ 23 h 137"/>
                <a:gd name="T8" fmla="*/ 97 w 103"/>
                <a:gd name="T9" fmla="*/ 58 h 137"/>
                <a:gd name="T10" fmla="*/ 103 w 103"/>
                <a:gd name="T11" fmla="*/ 95 h 137"/>
                <a:gd name="T12" fmla="*/ 7 w 103"/>
                <a:gd name="T13" fmla="*/ 5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37">
                  <a:moveTo>
                    <a:pt x="7" y="57"/>
                  </a:moveTo>
                  <a:cubicBezTo>
                    <a:pt x="5" y="45"/>
                    <a:pt x="2" y="27"/>
                    <a:pt x="1" y="16"/>
                  </a:cubicBezTo>
                  <a:cubicBezTo>
                    <a:pt x="0" y="4"/>
                    <a:pt x="76" y="6"/>
                    <a:pt x="87" y="0"/>
                  </a:cubicBezTo>
                  <a:cubicBezTo>
                    <a:pt x="93" y="9"/>
                    <a:pt x="92" y="13"/>
                    <a:pt x="93" y="23"/>
                  </a:cubicBezTo>
                  <a:cubicBezTo>
                    <a:pt x="95" y="34"/>
                    <a:pt x="95" y="47"/>
                    <a:pt x="97" y="58"/>
                  </a:cubicBezTo>
                  <a:cubicBezTo>
                    <a:pt x="100" y="70"/>
                    <a:pt x="102" y="83"/>
                    <a:pt x="103" y="95"/>
                  </a:cubicBezTo>
                  <a:cubicBezTo>
                    <a:pt x="3" y="102"/>
                    <a:pt x="21" y="137"/>
                    <a:pt x="7" y="57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365"/>
            <p:cNvSpPr/>
            <p:nvPr/>
          </p:nvSpPr>
          <p:spPr bwMode="auto">
            <a:xfrm>
              <a:off x="966788" y="4624388"/>
              <a:ext cx="80963" cy="76200"/>
            </a:xfrm>
            <a:custGeom>
              <a:avLst/>
              <a:gdLst>
                <a:gd name="T0" fmla="*/ 3 w 79"/>
                <a:gd name="T1" fmla="*/ 43 h 75"/>
                <a:gd name="T2" fmla="*/ 0 w 79"/>
                <a:gd name="T3" fmla="*/ 12 h 75"/>
                <a:gd name="T4" fmla="*/ 70 w 79"/>
                <a:gd name="T5" fmla="*/ 0 h 75"/>
                <a:gd name="T6" fmla="*/ 74 w 79"/>
                <a:gd name="T7" fmla="*/ 17 h 75"/>
                <a:gd name="T8" fmla="*/ 76 w 79"/>
                <a:gd name="T9" fmla="*/ 44 h 75"/>
                <a:gd name="T10" fmla="*/ 79 w 79"/>
                <a:gd name="T11" fmla="*/ 63 h 75"/>
                <a:gd name="T12" fmla="*/ 7 w 79"/>
                <a:gd name="T13" fmla="*/ 75 h 75"/>
                <a:gd name="T14" fmla="*/ 3 w 79"/>
                <a:gd name="T15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5">
                  <a:moveTo>
                    <a:pt x="3" y="43"/>
                  </a:moveTo>
                  <a:cubicBezTo>
                    <a:pt x="2" y="35"/>
                    <a:pt x="0" y="21"/>
                    <a:pt x="0" y="12"/>
                  </a:cubicBezTo>
                  <a:cubicBezTo>
                    <a:pt x="0" y="3"/>
                    <a:pt x="61" y="4"/>
                    <a:pt x="70" y="0"/>
                  </a:cubicBezTo>
                  <a:cubicBezTo>
                    <a:pt x="75" y="6"/>
                    <a:pt x="74" y="9"/>
                    <a:pt x="74" y="17"/>
                  </a:cubicBezTo>
                  <a:cubicBezTo>
                    <a:pt x="75" y="26"/>
                    <a:pt x="75" y="36"/>
                    <a:pt x="76" y="44"/>
                  </a:cubicBezTo>
                  <a:cubicBezTo>
                    <a:pt x="77" y="50"/>
                    <a:pt x="79" y="56"/>
                    <a:pt x="79" y="63"/>
                  </a:cubicBezTo>
                  <a:cubicBezTo>
                    <a:pt x="55" y="67"/>
                    <a:pt x="31" y="71"/>
                    <a:pt x="7" y="75"/>
                  </a:cubicBezTo>
                  <a:cubicBezTo>
                    <a:pt x="6" y="69"/>
                    <a:pt x="5" y="59"/>
                    <a:pt x="3" y="4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366"/>
            <p:cNvSpPr/>
            <p:nvPr/>
          </p:nvSpPr>
          <p:spPr bwMode="auto">
            <a:xfrm>
              <a:off x="944563" y="4486276"/>
              <a:ext cx="90488" cy="119063"/>
            </a:xfrm>
            <a:custGeom>
              <a:avLst/>
              <a:gdLst>
                <a:gd name="T0" fmla="*/ 5 w 88"/>
                <a:gd name="T1" fmla="*/ 48 h 118"/>
                <a:gd name="T2" fmla="*/ 2 w 88"/>
                <a:gd name="T3" fmla="*/ 13 h 118"/>
                <a:gd name="T4" fmla="*/ 76 w 88"/>
                <a:gd name="T5" fmla="*/ 0 h 118"/>
                <a:gd name="T6" fmla="*/ 81 w 88"/>
                <a:gd name="T7" fmla="*/ 20 h 118"/>
                <a:gd name="T8" fmla="*/ 84 w 88"/>
                <a:gd name="T9" fmla="*/ 50 h 118"/>
                <a:gd name="T10" fmla="*/ 87 w 88"/>
                <a:gd name="T11" fmla="*/ 81 h 118"/>
                <a:gd name="T12" fmla="*/ 5 w 88"/>
                <a:gd name="T13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18">
                  <a:moveTo>
                    <a:pt x="5" y="48"/>
                  </a:moveTo>
                  <a:cubicBezTo>
                    <a:pt x="4" y="39"/>
                    <a:pt x="3" y="22"/>
                    <a:pt x="2" y="13"/>
                  </a:cubicBezTo>
                  <a:cubicBezTo>
                    <a:pt x="1" y="3"/>
                    <a:pt x="67" y="5"/>
                    <a:pt x="76" y="0"/>
                  </a:cubicBezTo>
                  <a:cubicBezTo>
                    <a:pt x="81" y="8"/>
                    <a:pt x="80" y="11"/>
                    <a:pt x="81" y="20"/>
                  </a:cubicBezTo>
                  <a:cubicBezTo>
                    <a:pt x="82" y="30"/>
                    <a:pt x="82" y="40"/>
                    <a:pt x="84" y="50"/>
                  </a:cubicBezTo>
                  <a:cubicBezTo>
                    <a:pt x="86" y="60"/>
                    <a:pt x="88" y="71"/>
                    <a:pt x="87" y="81"/>
                  </a:cubicBezTo>
                  <a:cubicBezTo>
                    <a:pt x="0" y="88"/>
                    <a:pt x="15" y="118"/>
                    <a:pt x="5" y="48"/>
                  </a:cubicBezTo>
                  <a:close/>
                </a:path>
              </a:pathLst>
            </a:custGeom>
            <a:solidFill>
              <a:srgbClr val="76A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367"/>
            <p:cNvSpPr/>
            <p:nvPr/>
          </p:nvSpPr>
          <p:spPr bwMode="auto">
            <a:xfrm>
              <a:off x="957263" y="4560888"/>
              <a:ext cx="85725" cy="111125"/>
            </a:xfrm>
            <a:custGeom>
              <a:avLst/>
              <a:gdLst>
                <a:gd name="T0" fmla="*/ 4 w 85"/>
                <a:gd name="T1" fmla="*/ 46 h 110"/>
                <a:gd name="T2" fmla="*/ 2 w 85"/>
                <a:gd name="T3" fmla="*/ 13 h 110"/>
                <a:gd name="T4" fmla="*/ 74 w 85"/>
                <a:gd name="T5" fmla="*/ 0 h 110"/>
                <a:gd name="T6" fmla="*/ 79 w 85"/>
                <a:gd name="T7" fmla="*/ 18 h 110"/>
                <a:gd name="T8" fmla="*/ 81 w 85"/>
                <a:gd name="T9" fmla="*/ 46 h 110"/>
                <a:gd name="T10" fmla="*/ 84 w 85"/>
                <a:gd name="T11" fmla="*/ 75 h 110"/>
                <a:gd name="T12" fmla="*/ 4 w 85"/>
                <a:gd name="T13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0">
                  <a:moveTo>
                    <a:pt x="4" y="46"/>
                  </a:moveTo>
                  <a:cubicBezTo>
                    <a:pt x="3" y="37"/>
                    <a:pt x="2" y="21"/>
                    <a:pt x="2" y="13"/>
                  </a:cubicBezTo>
                  <a:cubicBezTo>
                    <a:pt x="1" y="3"/>
                    <a:pt x="65" y="5"/>
                    <a:pt x="74" y="0"/>
                  </a:cubicBezTo>
                  <a:cubicBezTo>
                    <a:pt x="78" y="7"/>
                    <a:pt x="78" y="10"/>
                    <a:pt x="79" y="18"/>
                  </a:cubicBezTo>
                  <a:cubicBezTo>
                    <a:pt x="80" y="27"/>
                    <a:pt x="80" y="37"/>
                    <a:pt x="81" y="46"/>
                  </a:cubicBezTo>
                  <a:cubicBezTo>
                    <a:pt x="83" y="55"/>
                    <a:pt x="85" y="65"/>
                    <a:pt x="84" y="75"/>
                  </a:cubicBezTo>
                  <a:cubicBezTo>
                    <a:pt x="0" y="82"/>
                    <a:pt x="13" y="110"/>
                    <a:pt x="4" y="46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Freeform 368"/>
            <p:cNvSpPr/>
            <p:nvPr/>
          </p:nvSpPr>
          <p:spPr bwMode="auto">
            <a:xfrm>
              <a:off x="936625" y="4389438"/>
              <a:ext cx="88900" cy="111125"/>
            </a:xfrm>
            <a:custGeom>
              <a:avLst/>
              <a:gdLst>
                <a:gd name="T0" fmla="*/ 8 w 89"/>
                <a:gd name="T1" fmla="*/ 100 h 109"/>
                <a:gd name="T2" fmla="*/ 10 w 89"/>
                <a:gd name="T3" fmla="*/ 103 h 109"/>
                <a:gd name="T4" fmla="*/ 3 w 89"/>
                <a:gd name="T5" fmla="*/ 56 h 109"/>
                <a:gd name="T6" fmla="*/ 1 w 89"/>
                <a:gd name="T7" fmla="*/ 26 h 109"/>
                <a:gd name="T8" fmla="*/ 16 w 89"/>
                <a:gd name="T9" fmla="*/ 14 h 109"/>
                <a:gd name="T10" fmla="*/ 78 w 89"/>
                <a:gd name="T11" fmla="*/ 3 h 109"/>
                <a:gd name="T12" fmla="*/ 83 w 89"/>
                <a:gd name="T13" fmla="*/ 25 h 109"/>
                <a:gd name="T14" fmla="*/ 86 w 89"/>
                <a:gd name="T15" fmla="*/ 58 h 109"/>
                <a:gd name="T16" fmla="*/ 89 w 89"/>
                <a:gd name="T17" fmla="*/ 92 h 109"/>
                <a:gd name="T18" fmla="*/ 50 w 89"/>
                <a:gd name="T19" fmla="*/ 104 h 109"/>
                <a:gd name="T20" fmla="*/ 28 w 89"/>
                <a:gd name="T21" fmla="*/ 107 h 109"/>
                <a:gd name="T22" fmla="*/ 10 w 89"/>
                <a:gd name="T23" fmla="*/ 104 h 109"/>
                <a:gd name="T24" fmla="*/ 8 w 89"/>
                <a:gd name="T2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09">
                  <a:moveTo>
                    <a:pt x="8" y="100"/>
                  </a:moveTo>
                  <a:cubicBezTo>
                    <a:pt x="9" y="101"/>
                    <a:pt x="10" y="102"/>
                    <a:pt x="10" y="103"/>
                  </a:cubicBezTo>
                  <a:cubicBezTo>
                    <a:pt x="8" y="88"/>
                    <a:pt x="6" y="73"/>
                    <a:pt x="3" y="56"/>
                  </a:cubicBezTo>
                  <a:cubicBezTo>
                    <a:pt x="2" y="46"/>
                    <a:pt x="3" y="36"/>
                    <a:pt x="1" y="26"/>
                  </a:cubicBezTo>
                  <a:cubicBezTo>
                    <a:pt x="0" y="17"/>
                    <a:pt x="9" y="15"/>
                    <a:pt x="16" y="14"/>
                  </a:cubicBezTo>
                  <a:cubicBezTo>
                    <a:pt x="34" y="10"/>
                    <a:pt x="59" y="0"/>
                    <a:pt x="78" y="3"/>
                  </a:cubicBezTo>
                  <a:cubicBezTo>
                    <a:pt x="83" y="12"/>
                    <a:pt x="82" y="15"/>
                    <a:pt x="83" y="25"/>
                  </a:cubicBezTo>
                  <a:cubicBezTo>
                    <a:pt x="84" y="35"/>
                    <a:pt x="84" y="47"/>
                    <a:pt x="86" y="58"/>
                  </a:cubicBezTo>
                  <a:cubicBezTo>
                    <a:pt x="87" y="69"/>
                    <a:pt x="89" y="81"/>
                    <a:pt x="89" y="92"/>
                  </a:cubicBezTo>
                  <a:cubicBezTo>
                    <a:pt x="77" y="98"/>
                    <a:pt x="63" y="102"/>
                    <a:pt x="50" y="104"/>
                  </a:cubicBezTo>
                  <a:cubicBezTo>
                    <a:pt x="43" y="105"/>
                    <a:pt x="35" y="104"/>
                    <a:pt x="28" y="107"/>
                  </a:cubicBezTo>
                  <a:cubicBezTo>
                    <a:pt x="22" y="109"/>
                    <a:pt x="17" y="104"/>
                    <a:pt x="10" y="104"/>
                  </a:cubicBezTo>
                  <a:cubicBezTo>
                    <a:pt x="10" y="102"/>
                    <a:pt x="8" y="102"/>
                    <a:pt x="8" y="100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Freeform 369"/>
            <p:cNvSpPr/>
            <p:nvPr/>
          </p:nvSpPr>
          <p:spPr bwMode="auto">
            <a:xfrm>
              <a:off x="930275" y="4295776"/>
              <a:ext cx="101600" cy="120650"/>
            </a:xfrm>
            <a:custGeom>
              <a:avLst/>
              <a:gdLst>
                <a:gd name="T0" fmla="*/ 8 w 99"/>
                <a:gd name="T1" fmla="*/ 110 h 119"/>
                <a:gd name="T2" fmla="*/ 11 w 99"/>
                <a:gd name="T3" fmla="*/ 112 h 119"/>
                <a:gd name="T4" fmla="*/ 4 w 99"/>
                <a:gd name="T5" fmla="*/ 60 h 119"/>
                <a:gd name="T6" fmla="*/ 1 w 99"/>
                <a:gd name="T7" fmla="*/ 28 h 119"/>
                <a:gd name="T8" fmla="*/ 17 w 99"/>
                <a:gd name="T9" fmla="*/ 15 h 119"/>
                <a:gd name="T10" fmla="*/ 86 w 99"/>
                <a:gd name="T11" fmla="*/ 4 h 119"/>
                <a:gd name="T12" fmla="*/ 92 w 99"/>
                <a:gd name="T13" fmla="*/ 28 h 119"/>
                <a:gd name="T14" fmla="*/ 95 w 99"/>
                <a:gd name="T15" fmla="*/ 63 h 119"/>
                <a:gd name="T16" fmla="*/ 99 w 99"/>
                <a:gd name="T17" fmla="*/ 99 h 119"/>
                <a:gd name="T18" fmla="*/ 54 w 99"/>
                <a:gd name="T19" fmla="*/ 113 h 119"/>
                <a:gd name="T20" fmla="*/ 30 w 99"/>
                <a:gd name="T21" fmla="*/ 117 h 119"/>
                <a:gd name="T22" fmla="*/ 11 w 99"/>
                <a:gd name="T23" fmla="*/ 114 h 119"/>
                <a:gd name="T24" fmla="*/ 8 w 99"/>
                <a:gd name="T25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9">
                  <a:moveTo>
                    <a:pt x="8" y="110"/>
                  </a:moveTo>
                  <a:cubicBezTo>
                    <a:pt x="9" y="110"/>
                    <a:pt x="10" y="112"/>
                    <a:pt x="11" y="112"/>
                  </a:cubicBezTo>
                  <a:cubicBezTo>
                    <a:pt x="9" y="96"/>
                    <a:pt x="6" y="78"/>
                    <a:pt x="4" y="60"/>
                  </a:cubicBezTo>
                  <a:cubicBezTo>
                    <a:pt x="2" y="50"/>
                    <a:pt x="3" y="39"/>
                    <a:pt x="1" y="28"/>
                  </a:cubicBezTo>
                  <a:cubicBezTo>
                    <a:pt x="0" y="19"/>
                    <a:pt x="10" y="17"/>
                    <a:pt x="17" y="15"/>
                  </a:cubicBezTo>
                  <a:cubicBezTo>
                    <a:pt x="37" y="10"/>
                    <a:pt x="65" y="0"/>
                    <a:pt x="86" y="4"/>
                  </a:cubicBezTo>
                  <a:cubicBezTo>
                    <a:pt x="91" y="14"/>
                    <a:pt x="90" y="17"/>
                    <a:pt x="92" y="28"/>
                  </a:cubicBezTo>
                  <a:cubicBezTo>
                    <a:pt x="93" y="39"/>
                    <a:pt x="93" y="51"/>
                    <a:pt x="95" y="63"/>
                  </a:cubicBezTo>
                  <a:cubicBezTo>
                    <a:pt x="96" y="74"/>
                    <a:pt x="98" y="87"/>
                    <a:pt x="99" y="99"/>
                  </a:cubicBezTo>
                  <a:cubicBezTo>
                    <a:pt x="85" y="106"/>
                    <a:pt x="69" y="110"/>
                    <a:pt x="54" y="113"/>
                  </a:cubicBezTo>
                  <a:cubicBezTo>
                    <a:pt x="46" y="115"/>
                    <a:pt x="38" y="113"/>
                    <a:pt x="30" y="117"/>
                  </a:cubicBezTo>
                  <a:cubicBezTo>
                    <a:pt x="24" y="119"/>
                    <a:pt x="18" y="114"/>
                    <a:pt x="11" y="114"/>
                  </a:cubicBezTo>
                  <a:cubicBezTo>
                    <a:pt x="10" y="112"/>
                    <a:pt x="9" y="111"/>
                    <a:pt x="8" y="110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370"/>
            <p:cNvSpPr/>
            <p:nvPr/>
          </p:nvSpPr>
          <p:spPr bwMode="auto">
            <a:xfrm>
              <a:off x="915988" y="4198938"/>
              <a:ext cx="106363" cy="150813"/>
            </a:xfrm>
            <a:custGeom>
              <a:avLst/>
              <a:gdLst>
                <a:gd name="T0" fmla="*/ 5 w 105"/>
                <a:gd name="T1" fmla="*/ 61 h 149"/>
                <a:gd name="T2" fmla="*/ 1 w 105"/>
                <a:gd name="T3" fmla="*/ 16 h 149"/>
                <a:gd name="T4" fmla="*/ 91 w 105"/>
                <a:gd name="T5" fmla="*/ 0 h 149"/>
                <a:gd name="T6" fmla="*/ 97 w 105"/>
                <a:gd name="T7" fmla="*/ 25 h 149"/>
                <a:gd name="T8" fmla="*/ 100 w 105"/>
                <a:gd name="T9" fmla="*/ 63 h 149"/>
                <a:gd name="T10" fmla="*/ 104 w 105"/>
                <a:gd name="T11" fmla="*/ 103 h 149"/>
                <a:gd name="T12" fmla="*/ 5 w 105"/>
                <a:gd name="T13" fmla="*/ 6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49">
                  <a:moveTo>
                    <a:pt x="5" y="61"/>
                  </a:moveTo>
                  <a:cubicBezTo>
                    <a:pt x="4" y="49"/>
                    <a:pt x="2" y="28"/>
                    <a:pt x="1" y="16"/>
                  </a:cubicBezTo>
                  <a:cubicBezTo>
                    <a:pt x="0" y="2"/>
                    <a:pt x="79" y="7"/>
                    <a:pt x="91" y="0"/>
                  </a:cubicBezTo>
                  <a:cubicBezTo>
                    <a:pt x="97" y="10"/>
                    <a:pt x="96" y="14"/>
                    <a:pt x="97" y="25"/>
                  </a:cubicBezTo>
                  <a:cubicBezTo>
                    <a:pt x="98" y="37"/>
                    <a:pt x="98" y="51"/>
                    <a:pt x="100" y="63"/>
                  </a:cubicBezTo>
                  <a:cubicBezTo>
                    <a:pt x="102" y="76"/>
                    <a:pt x="105" y="91"/>
                    <a:pt x="104" y="103"/>
                  </a:cubicBezTo>
                  <a:cubicBezTo>
                    <a:pt x="0" y="111"/>
                    <a:pt x="17" y="149"/>
                    <a:pt x="5" y="61"/>
                  </a:cubicBezTo>
                  <a:close/>
                </a:path>
              </a:pathLst>
            </a:custGeom>
            <a:solidFill>
              <a:srgbClr val="EC0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371"/>
            <p:cNvSpPr/>
            <p:nvPr/>
          </p:nvSpPr>
          <p:spPr bwMode="auto">
            <a:xfrm>
              <a:off x="906463" y="4159251"/>
              <a:ext cx="107950" cy="104775"/>
            </a:xfrm>
            <a:custGeom>
              <a:avLst/>
              <a:gdLst>
                <a:gd name="T0" fmla="*/ 101 w 107"/>
                <a:gd name="T1" fmla="*/ 0 h 104"/>
                <a:gd name="T2" fmla="*/ 101 w 107"/>
                <a:gd name="T3" fmla="*/ 14 h 104"/>
                <a:gd name="T4" fmla="*/ 106 w 107"/>
                <a:gd name="T5" fmla="*/ 57 h 104"/>
                <a:gd name="T6" fmla="*/ 4 w 107"/>
                <a:gd name="T7" fmla="*/ 16 h 104"/>
                <a:gd name="T8" fmla="*/ 101 w 10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4">
                  <a:moveTo>
                    <a:pt x="101" y="0"/>
                  </a:moveTo>
                  <a:cubicBezTo>
                    <a:pt x="101" y="5"/>
                    <a:pt x="101" y="10"/>
                    <a:pt x="101" y="14"/>
                  </a:cubicBezTo>
                  <a:cubicBezTo>
                    <a:pt x="104" y="28"/>
                    <a:pt x="107" y="43"/>
                    <a:pt x="106" y="57"/>
                  </a:cubicBezTo>
                  <a:cubicBezTo>
                    <a:pt x="0" y="65"/>
                    <a:pt x="16" y="104"/>
                    <a:pt x="4" y="16"/>
                  </a:cubicBezTo>
                  <a:cubicBezTo>
                    <a:pt x="36" y="11"/>
                    <a:pt x="68" y="6"/>
                    <a:pt x="101" y="0"/>
                  </a:cubicBezTo>
                  <a:close/>
                </a:path>
              </a:pathLst>
            </a:custGeom>
            <a:solidFill>
              <a:srgbClr val="6C8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372"/>
            <p:cNvSpPr/>
            <p:nvPr/>
          </p:nvSpPr>
          <p:spPr bwMode="auto">
            <a:xfrm>
              <a:off x="1008063" y="4240213"/>
              <a:ext cx="93663" cy="141288"/>
            </a:xfrm>
            <a:custGeom>
              <a:avLst/>
              <a:gdLst>
                <a:gd name="T0" fmla="*/ 7 w 93"/>
                <a:gd name="T1" fmla="*/ 58 h 140"/>
                <a:gd name="T2" fmla="*/ 4 w 93"/>
                <a:gd name="T3" fmla="*/ 14 h 140"/>
                <a:gd name="T4" fmla="*/ 87 w 93"/>
                <a:gd name="T5" fmla="*/ 0 h 140"/>
                <a:gd name="T6" fmla="*/ 93 w 93"/>
                <a:gd name="T7" fmla="*/ 99 h 140"/>
                <a:gd name="T8" fmla="*/ 7 w 93"/>
                <a:gd name="T9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0">
                  <a:moveTo>
                    <a:pt x="7" y="58"/>
                  </a:moveTo>
                  <a:cubicBezTo>
                    <a:pt x="6" y="46"/>
                    <a:pt x="5" y="26"/>
                    <a:pt x="4" y="14"/>
                  </a:cubicBezTo>
                  <a:cubicBezTo>
                    <a:pt x="4" y="2"/>
                    <a:pt x="64" y="4"/>
                    <a:pt x="87" y="0"/>
                  </a:cubicBezTo>
                  <a:cubicBezTo>
                    <a:pt x="88" y="34"/>
                    <a:pt x="90" y="66"/>
                    <a:pt x="93" y="99"/>
                  </a:cubicBezTo>
                  <a:cubicBezTo>
                    <a:pt x="0" y="108"/>
                    <a:pt x="15" y="140"/>
                    <a:pt x="7" y="58"/>
                  </a:cubicBezTo>
                  <a:close/>
                </a:path>
              </a:pathLst>
            </a:custGeom>
            <a:solidFill>
              <a:srgbClr val="C77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373"/>
            <p:cNvSpPr/>
            <p:nvPr/>
          </p:nvSpPr>
          <p:spPr bwMode="auto">
            <a:xfrm>
              <a:off x="1041400" y="4641851"/>
              <a:ext cx="68263" cy="47625"/>
            </a:xfrm>
            <a:custGeom>
              <a:avLst/>
              <a:gdLst>
                <a:gd name="T0" fmla="*/ 1 w 68"/>
                <a:gd name="T1" fmla="*/ 47 h 47"/>
                <a:gd name="T2" fmla="*/ 1 w 68"/>
                <a:gd name="T3" fmla="*/ 44 h 47"/>
                <a:gd name="T4" fmla="*/ 0 w 68"/>
                <a:gd name="T5" fmla="*/ 21 h 47"/>
                <a:gd name="T6" fmla="*/ 14 w 68"/>
                <a:gd name="T7" fmla="*/ 10 h 47"/>
                <a:gd name="T8" fmla="*/ 65 w 68"/>
                <a:gd name="T9" fmla="*/ 1 h 47"/>
                <a:gd name="T10" fmla="*/ 68 w 68"/>
                <a:gd name="T11" fmla="*/ 35 h 47"/>
                <a:gd name="T12" fmla="*/ 1 w 68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7">
                  <a:moveTo>
                    <a:pt x="1" y="47"/>
                  </a:moveTo>
                  <a:cubicBezTo>
                    <a:pt x="1" y="46"/>
                    <a:pt x="1" y="45"/>
                    <a:pt x="1" y="44"/>
                  </a:cubicBezTo>
                  <a:cubicBezTo>
                    <a:pt x="0" y="36"/>
                    <a:pt x="1" y="29"/>
                    <a:pt x="0" y="21"/>
                  </a:cubicBezTo>
                  <a:cubicBezTo>
                    <a:pt x="0" y="14"/>
                    <a:pt x="7" y="13"/>
                    <a:pt x="14" y="10"/>
                  </a:cubicBezTo>
                  <a:cubicBezTo>
                    <a:pt x="29" y="7"/>
                    <a:pt x="49" y="0"/>
                    <a:pt x="65" y="1"/>
                  </a:cubicBezTo>
                  <a:cubicBezTo>
                    <a:pt x="66" y="13"/>
                    <a:pt x="67" y="24"/>
                    <a:pt x="68" y="35"/>
                  </a:cubicBezTo>
                  <a:cubicBezTo>
                    <a:pt x="46" y="39"/>
                    <a:pt x="23" y="43"/>
                    <a:pt x="1" y="47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374"/>
            <p:cNvSpPr/>
            <p:nvPr/>
          </p:nvSpPr>
          <p:spPr bwMode="auto">
            <a:xfrm>
              <a:off x="1027113" y="4497388"/>
              <a:ext cx="74613" cy="98425"/>
            </a:xfrm>
            <a:custGeom>
              <a:avLst/>
              <a:gdLst>
                <a:gd name="T0" fmla="*/ 5 w 74"/>
                <a:gd name="T1" fmla="*/ 89 h 97"/>
                <a:gd name="T2" fmla="*/ 7 w 74"/>
                <a:gd name="T3" fmla="*/ 92 h 97"/>
                <a:gd name="T4" fmla="*/ 3 w 74"/>
                <a:gd name="T5" fmla="*/ 49 h 97"/>
                <a:gd name="T6" fmla="*/ 1 w 74"/>
                <a:gd name="T7" fmla="*/ 23 h 97"/>
                <a:gd name="T8" fmla="*/ 15 w 74"/>
                <a:gd name="T9" fmla="*/ 11 h 97"/>
                <a:gd name="T10" fmla="*/ 68 w 74"/>
                <a:gd name="T11" fmla="*/ 1 h 97"/>
                <a:gd name="T12" fmla="*/ 74 w 74"/>
                <a:gd name="T13" fmla="*/ 84 h 97"/>
                <a:gd name="T14" fmla="*/ 44 w 74"/>
                <a:gd name="T15" fmla="*/ 93 h 97"/>
                <a:gd name="T16" fmla="*/ 23 w 74"/>
                <a:gd name="T17" fmla="*/ 95 h 97"/>
                <a:gd name="T18" fmla="*/ 7 w 74"/>
                <a:gd name="T19" fmla="*/ 93 h 97"/>
                <a:gd name="T20" fmla="*/ 5 w 74"/>
                <a:gd name="T21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97">
                  <a:moveTo>
                    <a:pt x="5" y="89"/>
                  </a:moveTo>
                  <a:cubicBezTo>
                    <a:pt x="6" y="90"/>
                    <a:pt x="6" y="91"/>
                    <a:pt x="7" y="92"/>
                  </a:cubicBezTo>
                  <a:cubicBezTo>
                    <a:pt x="5" y="78"/>
                    <a:pt x="4" y="64"/>
                    <a:pt x="3" y="49"/>
                  </a:cubicBezTo>
                  <a:cubicBezTo>
                    <a:pt x="2" y="40"/>
                    <a:pt x="3" y="32"/>
                    <a:pt x="1" y="23"/>
                  </a:cubicBezTo>
                  <a:cubicBezTo>
                    <a:pt x="0" y="15"/>
                    <a:pt x="9" y="13"/>
                    <a:pt x="15" y="11"/>
                  </a:cubicBezTo>
                  <a:cubicBezTo>
                    <a:pt x="31" y="8"/>
                    <a:pt x="52" y="0"/>
                    <a:pt x="68" y="1"/>
                  </a:cubicBezTo>
                  <a:cubicBezTo>
                    <a:pt x="70" y="30"/>
                    <a:pt x="73" y="57"/>
                    <a:pt x="74" y="84"/>
                  </a:cubicBezTo>
                  <a:cubicBezTo>
                    <a:pt x="65" y="88"/>
                    <a:pt x="54" y="92"/>
                    <a:pt x="44" y="93"/>
                  </a:cubicBezTo>
                  <a:cubicBezTo>
                    <a:pt x="37" y="95"/>
                    <a:pt x="30" y="93"/>
                    <a:pt x="23" y="95"/>
                  </a:cubicBezTo>
                  <a:cubicBezTo>
                    <a:pt x="18" y="97"/>
                    <a:pt x="13" y="93"/>
                    <a:pt x="7" y="93"/>
                  </a:cubicBezTo>
                  <a:cubicBezTo>
                    <a:pt x="6" y="91"/>
                    <a:pt x="5" y="91"/>
                    <a:pt x="5" y="8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375"/>
            <p:cNvSpPr/>
            <p:nvPr/>
          </p:nvSpPr>
          <p:spPr bwMode="auto">
            <a:xfrm>
              <a:off x="1011238" y="4337051"/>
              <a:ext cx="79375" cy="112713"/>
            </a:xfrm>
            <a:custGeom>
              <a:avLst/>
              <a:gdLst>
                <a:gd name="T0" fmla="*/ 5 w 79"/>
                <a:gd name="T1" fmla="*/ 102 h 112"/>
                <a:gd name="T2" fmla="*/ 8 w 79"/>
                <a:gd name="T3" fmla="*/ 106 h 112"/>
                <a:gd name="T4" fmla="*/ 2 w 79"/>
                <a:gd name="T5" fmla="*/ 55 h 112"/>
                <a:gd name="T6" fmla="*/ 1 w 79"/>
                <a:gd name="T7" fmla="*/ 25 h 112"/>
                <a:gd name="T8" fmla="*/ 15 w 79"/>
                <a:gd name="T9" fmla="*/ 12 h 112"/>
                <a:gd name="T10" fmla="*/ 72 w 79"/>
                <a:gd name="T11" fmla="*/ 1 h 112"/>
                <a:gd name="T12" fmla="*/ 79 w 79"/>
                <a:gd name="T13" fmla="*/ 97 h 112"/>
                <a:gd name="T14" fmla="*/ 47 w 79"/>
                <a:gd name="T15" fmla="*/ 107 h 112"/>
                <a:gd name="T16" fmla="*/ 26 w 79"/>
                <a:gd name="T17" fmla="*/ 109 h 112"/>
                <a:gd name="T18" fmla="*/ 8 w 79"/>
                <a:gd name="T19" fmla="*/ 106 h 112"/>
                <a:gd name="T20" fmla="*/ 5 w 79"/>
                <a:gd name="T21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2">
                  <a:moveTo>
                    <a:pt x="5" y="102"/>
                  </a:moveTo>
                  <a:cubicBezTo>
                    <a:pt x="6" y="103"/>
                    <a:pt x="7" y="104"/>
                    <a:pt x="8" y="106"/>
                  </a:cubicBezTo>
                  <a:cubicBezTo>
                    <a:pt x="6" y="89"/>
                    <a:pt x="4" y="72"/>
                    <a:pt x="2" y="55"/>
                  </a:cubicBezTo>
                  <a:cubicBezTo>
                    <a:pt x="1" y="45"/>
                    <a:pt x="2" y="35"/>
                    <a:pt x="1" y="25"/>
                  </a:cubicBezTo>
                  <a:cubicBezTo>
                    <a:pt x="0" y="15"/>
                    <a:pt x="8" y="14"/>
                    <a:pt x="15" y="12"/>
                  </a:cubicBezTo>
                  <a:cubicBezTo>
                    <a:pt x="32" y="8"/>
                    <a:pt x="54" y="0"/>
                    <a:pt x="72" y="1"/>
                  </a:cubicBezTo>
                  <a:cubicBezTo>
                    <a:pt x="74" y="34"/>
                    <a:pt x="77" y="66"/>
                    <a:pt x="79" y="97"/>
                  </a:cubicBezTo>
                  <a:cubicBezTo>
                    <a:pt x="69" y="101"/>
                    <a:pt x="58" y="105"/>
                    <a:pt x="47" y="107"/>
                  </a:cubicBezTo>
                  <a:cubicBezTo>
                    <a:pt x="40" y="108"/>
                    <a:pt x="32" y="108"/>
                    <a:pt x="26" y="109"/>
                  </a:cubicBezTo>
                  <a:cubicBezTo>
                    <a:pt x="19" y="112"/>
                    <a:pt x="14" y="107"/>
                    <a:pt x="8" y="106"/>
                  </a:cubicBezTo>
                  <a:cubicBezTo>
                    <a:pt x="7" y="105"/>
                    <a:pt x="6" y="104"/>
                    <a:pt x="5" y="102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376"/>
            <p:cNvSpPr/>
            <p:nvPr/>
          </p:nvSpPr>
          <p:spPr bwMode="auto">
            <a:xfrm>
              <a:off x="1003300" y="4144963"/>
              <a:ext cx="93663" cy="119063"/>
            </a:xfrm>
            <a:custGeom>
              <a:avLst/>
              <a:gdLst>
                <a:gd name="T0" fmla="*/ 5 w 91"/>
                <a:gd name="T1" fmla="*/ 106 h 117"/>
                <a:gd name="T2" fmla="*/ 8 w 91"/>
                <a:gd name="T3" fmla="*/ 109 h 117"/>
                <a:gd name="T4" fmla="*/ 2 w 91"/>
                <a:gd name="T5" fmla="*/ 52 h 117"/>
                <a:gd name="T6" fmla="*/ 0 w 91"/>
                <a:gd name="T7" fmla="*/ 15 h 117"/>
                <a:gd name="T8" fmla="*/ 0 w 91"/>
                <a:gd name="T9" fmla="*/ 14 h 117"/>
                <a:gd name="T10" fmla="*/ 85 w 91"/>
                <a:gd name="T11" fmla="*/ 0 h 117"/>
                <a:gd name="T12" fmla="*/ 91 w 91"/>
                <a:gd name="T13" fmla="*/ 100 h 117"/>
                <a:gd name="T14" fmla="*/ 53 w 91"/>
                <a:gd name="T15" fmla="*/ 111 h 117"/>
                <a:gd name="T16" fmla="*/ 29 w 91"/>
                <a:gd name="T17" fmla="*/ 114 h 117"/>
                <a:gd name="T18" fmla="*/ 7 w 91"/>
                <a:gd name="T19" fmla="*/ 110 h 117"/>
                <a:gd name="T20" fmla="*/ 5 w 91"/>
                <a:gd name="T21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17">
                  <a:moveTo>
                    <a:pt x="5" y="106"/>
                  </a:moveTo>
                  <a:cubicBezTo>
                    <a:pt x="6" y="106"/>
                    <a:pt x="7" y="108"/>
                    <a:pt x="8" y="109"/>
                  </a:cubicBezTo>
                  <a:cubicBezTo>
                    <a:pt x="5" y="90"/>
                    <a:pt x="4" y="71"/>
                    <a:pt x="2" y="52"/>
                  </a:cubicBezTo>
                  <a:cubicBezTo>
                    <a:pt x="0" y="39"/>
                    <a:pt x="1" y="27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28" y="10"/>
                    <a:pt x="56" y="5"/>
                    <a:pt x="85" y="0"/>
                  </a:cubicBezTo>
                  <a:cubicBezTo>
                    <a:pt x="87" y="34"/>
                    <a:pt x="89" y="68"/>
                    <a:pt x="91" y="100"/>
                  </a:cubicBezTo>
                  <a:cubicBezTo>
                    <a:pt x="78" y="105"/>
                    <a:pt x="66" y="109"/>
                    <a:pt x="53" y="111"/>
                  </a:cubicBezTo>
                  <a:cubicBezTo>
                    <a:pt x="45" y="113"/>
                    <a:pt x="36" y="111"/>
                    <a:pt x="29" y="114"/>
                  </a:cubicBezTo>
                  <a:cubicBezTo>
                    <a:pt x="21" y="117"/>
                    <a:pt x="15" y="111"/>
                    <a:pt x="7" y="110"/>
                  </a:cubicBezTo>
                  <a:cubicBezTo>
                    <a:pt x="7" y="108"/>
                    <a:pt x="5" y="107"/>
                    <a:pt x="5" y="106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377"/>
            <p:cNvSpPr/>
            <p:nvPr/>
          </p:nvSpPr>
          <p:spPr bwMode="auto">
            <a:xfrm>
              <a:off x="1031875" y="4576763"/>
              <a:ext cx="76200" cy="104775"/>
            </a:xfrm>
            <a:custGeom>
              <a:avLst/>
              <a:gdLst>
                <a:gd name="T0" fmla="*/ 6 w 76"/>
                <a:gd name="T1" fmla="*/ 42 h 104"/>
                <a:gd name="T2" fmla="*/ 5 w 76"/>
                <a:gd name="T3" fmla="*/ 10 h 104"/>
                <a:gd name="T4" fmla="*/ 70 w 76"/>
                <a:gd name="T5" fmla="*/ 0 h 104"/>
                <a:gd name="T6" fmla="*/ 76 w 76"/>
                <a:gd name="T7" fmla="*/ 72 h 104"/>
                <a:gd name="T8" fmla="*/ 6 w 76"/>
                <a:gd name="T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4">
                  <a:moveTo>
                    <a:pt x="6" y="42"/>
                  </a:moveTo>
                  <a:cubicBezTo>
                    <a:pt x="6" y="34"/>
                    <a:pt x="5" y="19"/>
                    <a:pt x="5" y="10"/>
                  </a:cubicBezTo>
                  <a:cubicBezTo>
                    <a:pt x="4" y="2"/>
                    <a:pt x="52" y="2"/>
                    <a:pt x="70" y="0"/>
                  </a:cubicBezTo>
                  <a:cubicBezTo>
                    <a:pt x="72" y="24"/>
                    <a:pt x="74" y="48"/>
                    <a:pt x="76" y="72"/>
                  </a:cubicBezTo>
                  <a:cubicBezTo>
                    <a:pt x="0" y="81"/>
                    <a:pt x="12" y="104"/>
                    <a:pt x="6" y="42"/>
                  </a:cubicBezTo>
                  <a:close/>
                </a:path>
              </a:pathLst>
            </a:custGeom>
            <a:solidFill>
              <a:srgbClr val="47B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378"/>
            <p:cNvSpPr/>
            <p:nvPr/>
          </p:nvSpPr>
          <p:spPr bwMode="auto">
            <a:xfrm>
              <a:off x="1014413" y="4421188"/>
              <a:ext cx="82550" cy="120650"/>
            </a:xfrm>
            <a:custGeom>
              <a:avLst/>
              <a:gdLst>
                <a:gd name="T0" fmla="*/ 6 w 81"/>
                <a:gd name="T1" fmla="*/ 49 h 119"/>
                <a:gd name="T2" fmla="*/ 5 w 81"/>
                <a:gd name="T3" fmla="*/ 12 h 119"/>
                <a:gd name="T4" fmla="*/ 75 w 81"/>
                <a:gd name="T5" fmla="*/ 0 h 119"/>
                <a:gd name="T6" fmla="*/ 81 w 81"/>
                <a:gd name="T7" fmla="*/ 85 h 119"/>
                <a:gd name="T8" fmla="*/ 6 w 81"/>
                <a:gd name="T9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9">
                  <a:moveTo>
                    <a:pt x="6" y="49"/>
                  </a:moveTo>
                  <a:cubicBezTo>
                    <a:pt x="5" y="39"/>
                    <a:pt x="5" y="21"/>
                    <a:pt x="5" y="12"/>
                  </a:cubicBezTo>
                  <a:cubicBezTo>
                    <a:pt x="4" y="2"/>
                    <a:pt x="55" y="3"/>
                    <a:pt x="75" y="0"/>
                  </a:cubicBezTo>
                  <a:cubicBezTo>
                    <a:pt x="76" y="29"/>
                    <a:pt x="79" y="57"/>
                    <a:pt x="81" y="85"/>
                  </a:cubicBezTo>
                  <a:cubicBezTo>
                    <a:pt x="0" y="92"/>
                    <a:pt x="14" y="119"/>
                    <a:pt x="6" y="49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379"/>
            <p:cNvSpPr/>
            <p:nvPr/>
          </p:nvSpPr>
          <p:spPr bwMode="auto">
            <a:xfrm>
              <a:off x="773113" y="3765551"/>
              <a:ext cx="420688" cy="431800"/>
            </a:xfrm>
            <a:custGeom>
              <a:avLst/>
              <a:gdLst>
                <a:gd name="T0" fmla="*/ 4 w 416"/>
                <a:gd name="T1" fmla="*/ 425 h 425"/>
                <a:gd name="T2" fmla="*/ 139 w 416"/>
                <a:gd name="T3" fmla="*/ 234 h 425"/>
                <a:gd name="T4" fmla="*/ 416 w 416"/>
                <a:gd name="T5" fmla="*/ 102 h 425"/>
                <a:gd name="T6" fmla="*/ 225 w 416"/>
                <a:gd name="T7" fmla="*/ 97 h 425"/>
                <a:gd name="T8" fmla="*/ 266 w 416"/>
                <a:gd name="T9" fmla="*/ 0 h 425"/>
                <a:gd name="T10" fmla="*/ 74 w 416"/>
                <a:gd name="T11" fmla="*/ 271 h 425"/>
                <a:gd name="T12" fmla="*/ 34 w 416"/>
                <a:gd name="T13" fmla="*/ 328 h 425"/>
                <a:gd name="T14" fmla="*/ 4 w 416"/>
                <a:gd name="T1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425">
                  <a:moveTo>
                    <a:pt x="4" y="425"/>
                  </a:moveTo>
                  <a:cubicBezTo>
                    <a:pt x="18" y="365"/>
                    <a:pt x="67" y="295"/>
                    <a:pt x="139" y="234"/>
                  </a:cubicBezTo>
                  <a:cubicBezTo>
                    <a:pt x="213" y="172"/>
                    <a:pt x="312" y="121"/>
                    <a:pt x="416" y="102"/>
                  </a:cubicBezTo>
                  <a:cubicBezTo>
                    <a:pt x="353" y="101"/>
                    <a:pt x="289" y="99"/>
                    <a:pt x="225" y="97"/>
                  </a:cubicBezTo>
                  <a:cubicBezTo>
                    <a:pt x="239" y="66"/>
                    <a:pt x="253" y="34"/>
                    <a:pt x="266" y="0"/>
                  </a:cubicBezTo>
                  <a:cubicBezTo>
                    <a:pt x="194" y="52"/>
                    <a:pt x="140" y="168"/>
                    <a:pt x="74" y="271"/>
                  </a:cubicBezTo>
                  <a:cubicBezTo>
                    <a:pt x="57" y="295"/>
                    <a:pt x="46" y="306"/>
                    <a:pt x="34" y="328"/>
                  </a:cubicBezTo>
                  <a:cubicBezTo>
                    <a:pt x="9" y="373"/>
                    <a:pt x="0" y="408"/>
                    <a:pt x="4" y="42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380"/>
            <p:cNvSpPr/>
            <p:nvPr/>
          </p:nvSpPr>
          <p:spPr bwMode="auto">
            <a:xfrm>
              <a:off x="266700" y="3702051"/>
              <a:ext cx="512763" cy="495300"/>
            </a:xfrm>
            <a:custGeom>
              <a:avLst/>
              <a:gdLst>
                <a:gd name="T0" fmla="*/ 506 w 506"/>
                <a:gd name="T1" fmla="*/ 488 h 488"/>
                <a:gd name="T2" fmla="*/ 280 w 506"/>
                <a:gd name="T3" fmla="*/ 330 h 488"/>
                <a:gd name="T4" fmla="*/ 0 w 506"/>
                <a:gd name="T5" fmla="*/ 258 h 488"/>
                <a:gd name="T6" fmla="*/ 159 w 506"/>
                <a:gd name="T7" fmla="*/ 179 h 488"/>
                <a:gd name="T8" fmla="*/ 156 w 506"/>
                <a:gd name="T9" fmla="*/ 0 h 488"/>
                <a:gd name="T10" fmla="*/ 406 w 506"/>
                <a:gd name="T11" fmla="*/ 260 h 488"/>
                <a:gd name="T12" fmla="*/ 506 w 506"/>
                <a:gd name="T13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88">
                  <a:moveTo>
                    <a:pt x="506" y="488"/>
                  </a:moveTo>
                  <a:cubicBezTo>
                    <a:pt x="428" y="427"/>
                    <a:pt x="359" y="372"/>
                    <a:pt x="280" y="330"/>
                  </a:cubicBezTo>
                  <a:cubicBezTo>
                    <a:pt x="200" y="287"/>
                    <a:pt x="110" y="259"/>
                    <a:pt x="0" y="258"/>
                  </a:cubicBezTo>
                  <a:cubicBezTo>
                    <a:pt x="52" y="232"/>
                    <a:pt x="106" y="206"/>
                    <a:pt x="159" y="179"/>
                  </a:cubicBezTo>
                  <a:cubicBezTo>
                    <a:pt x="158" y="121"/>
                    <a:pt x="157" y="61"/>
                    <a:pt x="156" y="0"/>
                  </a:cubicBezTo>
                  <a:cubicBezTo>
                    <a:pt x="303" y="113"/>
                    <a:pt x="366" y="188"/>
                    <a:pt x="406" y="260"/>
                  </a:cubicBezTo>
                  <a:cubicBezTo>
                    <a:pt x="444" y="328"/>
                    <a:pt x="462" y="396"/>
                    <a:pt x="506" y="488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381"/>
            <p:cNvSpPr/>
            <p:nvPr/>
          </p:nvSpPr>
          <p:spPr bwMode="auto">
            <a:xfrm>
              <a:off x="428625" y="4056063"/>
              <a:ext cx="347663" cy="173038"/>
            </a:xfrm>
            <a:custGeom>
              <a:avLst/>
              <a:gdLst>
                <a:gd name="T0" fmla="*/ 343 w 343"/>
                <a:gd name="T1" fmla="*/ 137 h 172"/>
                <a:gd name="T2" fmla="*/ 162 w 343"/>
                <a:gd name="T3" fmla="*/ 43 h 172"/>
                <a:gd name="T4" fmla="*/ 106 w 343"/>
                <a:gd name="T5" fmla="*/ 70 h 172"/>
                <a:gd name="T6" fmla="*/ 139 w 343"/>
                <a:gd name="T7" fmla="*/ 96 h 172"/>
                <a:gd name="T8" fmla="*/ 323 w 343"/>
                <a:gd name="T9" fmla="*/ 122 h 172"/>
                <a:gd name="T10" fmla="*/ 140 w 343"/>
                <a:gd name="T11" fmla="*/ 20 h 172"/>
                <a:gd name="T12" fmla="*/ 4 w 343"/>
                <a:gd name="T13" fmla="*/ 72 h 172"/>
                <a:gd name="T14" fmla="*/ 124 w 343"/>
                <a:gd name="T15" fmla="*/ 161 h 172"/>
                <a:gd name="T16" fmla="*/ 218 w 343"/>
                <a:gd name="T17" fmla="*/ 130 h 172"/>
                <a:gd name="T18" fmla="*/ 343 w 343"/>
                <a:gd name="T19" fmla="*/ 13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72">
                  <a:moveTo>
                    <a:pt x="343" y="137"/>
                  </a:moveTo>
                  <a:cubicBezTo>
                    <a:pt x="299" y="101"/>
                    <a:pt x="222" y="44"/>
                    <a:pt x="162" y="43"/>
                  </a:cubicBezTo>
                  <a:cubicBezTo>
                    <a:pt x="136" y="42"/>
                    <a:pt x="103" y="55"/>
                    <a:pt x="106" y="70"/>
                  </a:cubicBezTo>
                  <a:cubicBezTo>
                    <a:pt x="108" y="83"/>
                    <a:pt x="118" y="94"/>
                    <a:pt x="139" y="96"/>
                  </a:cubicBezTo>
                  <a:cubicBezTo>
                    <a:pt x="180" y="99"/>
                    <a:pt x="248" y="84"/>
                    <a:pt x="323" y="122"/>
                  </a:cubicBezTo>
                  <a:cubicBezTo>
                    <a:pt x="284" y="83"/>
                    <a:pt x="209" y="39"/>
                    <a:pt x="140" y="20"/>
                  </a:cubicBezTo>
                  <a:cubicBezTo>
                    <a:pt x="69" y="0"/>
                    <a:pt x="7" y="8"/>
                    <a:pt x="4" y="72"/>
                  </a:cubicBezTo>
                  <a:cubicBezTo>
                    <a:pt x="0" y="142"/>
                    <a:pt x="58" y="172"/>
                    <a:pt x="124" y="161"/>
                  </a:cubicBezTo>
                  <a:cubicBezTo>
                    <a:pt x="170" y="152"/>
                    <a:pt x="192" y="138"/>
                    <a:pt x="218" y="130"/>
                  </a:cubicBezTo>
                  <a:cubicBezTo>
                    <a:pt x="246" y="121"/>
                    <a:pt x="278" y="120"/>
                    <a:pt x="343" y="13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382"/>
            <p:cNvSpPr/>
            <p:nvPr/>
          </p:nvSpPr>
          <p:spPr bwMode="auto">
            <a:xfrm>
              <a:off x="779463" y="3954463"/>
              <a:ext cx="328613" cy="238125"/>
            </a:xfrm>
            <a:custGeom>
              <a:avLst/>
              <a:gdLst>
                <a:gd name="T0" fmla="*/ 0 w 324"/>
                <a:gd name="T1" fmla="*/ 235 h 235"/>
                <a:gd name="T2" fmla="*/ 133 w 324"/>
                <a:gd name="T3" fmla="*/ 86 h 235"/>
                <a:gd name="T4" fmla="*/ 196 w 324"/>
                <a:gd name="T5" fmla="*/ 92 h 235"/>
                <a:gd name="T6" fmla="*/ 175 w 324"/>
                <a:gd name="T7" fmla="*/ 127 h 235"/>
                <a:gd name="T8" fmla="*/ 12 w 324"/>
                <a:gd name="T9" fmla="*/ 214 h 235"/>
                <a:gd name="T10" fmla="*/ 145 w 324"/>
                <a:gd name="T11" fmla="*/ 56 h 235"/>
                <a:gd name="T12" fmla="*/ 294 w 324"/>
                <a:gd name="T13" fmla="*/ 58 h 235"/>
                <a:gd name="T14" fmla="*/ 215 w 324"/>
                <a:gd name="T15" fmla="*/ 183 h 235"/>
                <a:gd name="T16" fmla="*/ 113 w 324"/>
                <a:gd name="T17" fmla="*/ 185 h 235"/>
                <a:gd name="T18" fmla="*/ 0 w 324"/>
                <a:gd name="T1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235">
                  <a:moveTo>
                    <a:pt x="0" y="235"/>
                  </a:moveTo>
                  <a:cubicBezTo>
                    <a:pt x="27" y="187"/>
                    <a:pt x="77" y="107"/>
                    <a:pt x="133" y="86"/>
                  </a:cubicBezTo>
                  <a:cubicBezTo>
                    <a:pt x="157" y="77"/>
                    <a:pt x="192" y="77"/>
                    <a:pt x="196" y="92"/>
                  </a:cubicBezTo>
                  <a:cubicBezTo>
                    <a:pt x="199" y="103"/>
                    <a:pt x="194" y="119"/>
                    <a:pt x="175" y="127"/>
                  </a:cubicBezTo>
                  <a:cubicBezTo>
                    <a:pt x="138" y="143"/>
                    <a:pt x="68" y="154"/>
                    <a:pt x="12" y="214"/>
                  </a:cubicBezTo>
                  <a:cubicBezTo>
                    <a:pt x="34" y="165"/>
                    <a:pt x="87" y="98"/>
                    <a:pt x="145" y="56"/>
                  </a:cubicBezTo>
                  <a:cubicBezTo>
                    <a:pt x="203" y="13"/>
                    <a:pt x="266" y="0"/>
                    <a:pt x="294" y="58"/>
                  </a:cubicBezTo>
                  <a:cubicBezTo>
                    <a:pt x="324" y="122"/>
                    <a:pt x="281" y="172"/>
                    <a:pt x="215" y="183"/>
                  </a:cubicBezTo>
                  <a:cubicBezTo>
                    <a:pt x="168" y="190"/>
                    <a:pt x="142" y="184"/>
                    <a:pt x="113" y="185"/>
                  </a:cubicBezTo>
                  <a:cubicBezTo>
                    <a:pt x="84" y="187"/>
                    <a:pt x="54" y="197"/>
                    <a:pt x="0" y="235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383"/>
            <p:cNvSpPr/>
            <p:nvPr/>
          </p:nvSpPr>
          <p:spPr bwMode="auto">
            <a:xfrm>
              <a:off x="703263" y="3878263"/>
              <a:ext cx="176213" cy="319088"/>
            </a:xfrm>
            <a:custGeom>
              <a:avLst/>
              <a:gdLst>
                <a:gd name="T0" fmla="*/ 72 w 174"/>
                <a:gd name="T1" fmla="*/ 314 h 314"/>
                <a:gd name="T2" fmla="*/ 43 w 174"/>
                <a:gd name="T3" fmla="*/ 147 h 314"/>
                <a:gd name="T4" fmla="*/ 78 w 174"/>
                <a:gd name="T5" fmla="*/ 106 h 314"/>
                <a:gd name="T6" fmla="*/ 90 w 174"/>
                <a:gd name="T7" fmla="*/ 138 h 314"/>
                <a:gd name="T8" fmla="*/ 66 w 174"/>
                <a:gd name="T9" fmla="*/ 295 h 314"/>
                <a:gd name="T10" fmla="*/ 106 w 174"/>
                <a:gd name="T11" fmla="*/ 14 h 314"/>
                <a:gd name="T12" fmla="*/ 146 w 174"/>
                <a:gd name="T13" fmla="*/ 138 h 314"/>
                <a:gd name="T14" fmla="*/ 72 w 174"/>
                <a:gd name="T1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14">
                  <a:moveTo>
                    <a:pt x="72" y="314"/>
                  </a:moveTo>
                  <a:cubicBezTo>
                    <a:pt x="55" y="272"/>
                    <a:pt x="30" y="198"/>
                    <a:pt x="43" y="147"/>
                  </a:cubicBezTo>
                  <a:cubicBezTo>
                    <a:pt x="49" y="126"/>
                    <a:pt x="66" y="100"/>
                    <a:pt x="78" y="106"/>
                  </a:cubicBezTo>
                  <a:cubicBezTo>
                    <a:pt x="87" y="110"/>
                    <a:pt x="94" y="120"/>
                    <a:pt x="90" y="138"/>
                  </a:cubicBezTo>
                  <a:cubicBezTo>
                    <a:pt x="82" y="174"/>
                    <a:pt x="55" y="227"/>
                    <a:pt x="66" y="295"/>
                  </a:cubicBezTo>
                  <a:cubicBezTo>
                    <a:pt x="24" y="215"/>
                    <a:pt x="0" y="0"/>
                    <a:pt x="106" y="14"/>
                  </a:cubicBezTo>
                  <a:cubicBezTo>
                    <a:pt x="164" y="23"/>
                    <a:pt x="174" y="81"/>
                    <a:pt x="146" y="138"/>
                  </a:cubicBezTo>
                  <a:cubicBezTo>
                    <a:pt x="108" y="213"/>
                    <a:pt x="76" y="200"/>
                    <a:pt x="72" y="31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384"/>
            <p:cNvSpPr/>
            <p:nvPr/>
          </p:nvSpPr>
          <p:spPr bwMode="auto">
            <a:xfrm>
              <a:off x="739775" y="4194176"/>
              <a:ext cx="161925" cy="527050"/>
            </a:xfrm>
            <a:custGeom>
              <a:avLst/>
              <a:gdLst>
                <a:gd name="T0" fmla="*/ 109 w 160"/>
                <a:gd name="T1" fmla="*/ 520 h 520"/>
                <a:gd name="T2" fmla="*/ 160 w 160"/>
                <a:gd name="T3" fmla="*/ 511 h 520"/>
                <a:gd name="T4" fmla="*/ 118 w 160"/>
                <a:gd name="T5" fmla="*/ 286 h 520"/>
                <a:gd name="T6" fmla="*/ 64 w 160"/>
                <a:gd name="T7" fmla="*/ 0 h 520"/>
                <a:gd name="T8" fmla="*/ 0 w 160"/>
                <a:gd name="T9" fmla="*/ 11 h 520"/>
                <a:gd name="T10" fmla="*/ 62 w 160"/>
                <a:gd name="T11" fmla="*/ 296 h 520"/>
                <a:gd name="T12" fmla="*/ 109 w 160"/>
                <a:gd name="T13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520">
                  <a:moveTo>
                    <a:pt x="109" y="520"/>
                  </a:moveTo>
                  <a:cubicBezTo>
                    <a:pt x="126" y="517"/>
                    <a:pt x="143" y="514"/>
                    <a:pt x="160" y="511"/>
                  </a:cubicBezTo>
                  <a:cubicBezTo>
                    <a:pt x="147" y="441"/>
                    <a:pt x="134" y="367"/>
                    <a:pt x="118" y="286"/>
                  </a:cubicBezTo>
                  <a:cubicBezTo>
                    <a:pt x="102" y="199"/>
                    <a:pt x="84" y="103"/>
                    <a:pt x="64" y="0"/>
                  </a:cubicBezTo>
                  <a:cubicBezTo>
                    <a:pt x="43" y="3"/>
                    <a:pt x="21" y="7"/>
                    <a:pt x="0" y="11"/>
                  </a:cubicBezTo>
                  <a:cubicBezTo>
                    <a:pt x="22" y="114"/>
                    <a:pt x="43" y="209"/>
                    <a:pt x="62" y="296"/>
                  </a:cubicBezTo>
                  <a:cubicBezTo>
                    <a:pt x="79" y="376"/>
                    <a:pt x="96" y="450"/>
                    <a:pt x="109" y="5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385"/>
            <p:cNvSpPr/>
            <p:nvPr/>
          </p:nvSpPr>
          <p:spPr bwMode="auto">
            <a:xfrm>
              <a:off x="509588" y="4319588"/>
              <a:ext cx="592138" cy="123825"/>
            </a:xfrm>
            <a:custGeom>
              <a:avLst/>
              <a:gdLst>
                <a:gd name="T0" fmla="*/ 7 w 584"/>
                <a:gd name="T1" fmla="*/ 122 h 122"/>
                <a:gd name="T2" fmla="*/ 0 w 584"/>
                <a:gd name="T3" fmla="*/ 102 h 122"/>
                <a:gd name="T4" fmla="*/ 290 w 584"/>
                <a:gd name="T5" fmla="*/ 52 h 122"/>
                <a:gd name="T6" fmla="*/ 583 w 584"/>
                <a:gd name="T7" fmla="*/ 0 h 122"/>
                <a:gd name="T8" fmla="*/ 584 w 584"/>
                <a:gd name="T9" fmla="*/ 22 h 122"/>
                <a:gd name="T10" fmla="*/ 294 w 584"/>
                <a:gd name="T11" fmla="*/ 72 h 122"/>
                <a:gd name="T12" fmla="*/ 7 w 584"/>
                <a:gd name="T13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122">
                  <a:moveTo>
                    <a:pt x="7" y="122"/>
                  </a:moveTo>
                  <a:cubicBezTo>
                    <a:pt x="4" y="115"/>
                    <a:pt x="2" y="109"/>
                    <a:pt x="0" y="102"/>
                  </a:cubicBezTo>
                  <a:cubicBezTo>
                    <a:pt x="98" y="86"/>
                    <a:pt x="193" y="69"/>
                    <a:pt x="290" y="52"/>
                  </a:cubicBezTo>
                  <a:cubicBezTo>
                    <a:pt x="388" y="35"/>
                    <a:pt x="485" y="18"/>
                    <a:pt x="583" y="0"/>
                  </a:cubicBezTo>
                  <a:cubicBezTo>
                    <a:pt x="583" y="7"/>
                    <a:pt x="584" y="15"/>
                    <a:pt x="584" y="22"/>
                  </a:cubicBezTo>
                  <a:cubicBezTo>
                    <a:pt x="487" y="38"/>
                    <a:pt x="391" y="55"/>
                    <a:pt x="294" y="72"/>
                  </a:cubicBezTo>
                  <a:cubicBezTo>
                    <a:pt x="199" y="88"/>
                    <a:pt x="103" y="105"/>
                    <a:pt x="7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386"/>
            <p:cNvSpPr/>
            <p:nvPr/>
          </p:nvSpPr>
          <p:spPr bwMode="auto">
            <a:xfrm>
              <a:off x="746125" y="4195763"/>
              <a:ext cx="150813" cy="525463"/>
            </a:xfrm>
            <a:custGeom>
              <a:avLst/>
              <a:gdLst>
                <a:gd name="T0" fmla="*/ 109 w 148"/>
                <a:gd name="T1" fmla="*/ 518 h 518"/>
                <a:gd name="T2" fmla="*/ 148 w 148"/>
                <a:gd name="T3" fmla="*/ 510 h 518"/>
                <a:gd name="T4" fmla="*/ 105 w 148"/>
                <a:gd name="T5" fmla="*/ 286 h 518"/>
                <a:gd name="T6" fmla="*/ 50 w 148"/>
                <a:gd name="T7" fmla="*/ 0 h 518"/>
                <a:gd name="T8" fmla="*/ 0 w 148"/>
                <a:gd name="T9" fmla="*/ 9 h 518"/>
                <a:gd name="T10" fmla="*/ 61 w 148"/>
                <a:gd name="T11" fmla="*/ 294 h 518"/>
                <a:gd name="T12" fmla="*/ 109 w 148"/>
                <a:gd name="T13" fmla="*/ 51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518">
                  <a:moveTo>
                    <a:pt x="109" y="518"/>
                  </a:moveTo>
                  <a:cubicBezTo>
                    <a:pt x="122" y="515"/>
                    <a:pt x="135" y="513"/>
                    <a:pt x="148" y="510"/>
                  </a:cubicBezTo>
                  <a:cubicBezTo>
                    <a:pt x="134" y="441"/>
                    <a:pt x="121" y="367"/>
                    <a:pt x="105" y="286"/>
                  </a:cubicBezTo>
                  <a:cubicBezTo>
                    <a:pt x="89" y="199"/>
                    <a:pt x="70" y="103"/>
                    <a:pt x="50" y="0"/>
                  </a:cubicBezTo>
                  <a:cubicBezTo>
                    <a:pt x="33" y="3"/>
                    <a:pt x="17" y="6"/>
                    <a:pt x="0" y="9"/>
                  </a:cubicBezTo>
                  <a:cubicBezTo>
                    <a:pt x="22" y="112"/>
                    <a:pt x="42" y="207"/>
                    <a:pt x="61" y="294"/>
                  </a:cubicBezTo>
                  <a:cubicBezTo>
                    <a:pt x="78" y="374"/>
                    <a:pt x="94" y="448"/>
                    <a:pt x="109" y="518"/>
                  </a:cubicBezTo>
                  <a:close/>
                </a:path>
              </a:pathLst>
            </a:custGeom>
            <a:solidFill>
              <a:srgbClr val="ED1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387"/>
            <p:cNvSpPr/>
            <p:nvPr/>
          </p:nvSpPr>
          <p:spPr bwMode="auto">
            <a:xfrm>
              <a:off x="754063" y="4195763"/>
              <a:ext cx="134938" cy="523875"/>
            </a:xfrm>
            <a:custGeom>
              <a:avLst/>
              <a:gdLst>
                <a:gd name="T0" fmla="*/ 107 w 133"/>
                <a:gd name="T1" fmla="*/ 516 h 516"/>
                <a:gd name="T2" fmla="*/ 133 w 133"/>
                <a:gd name="T3" fmla="*/ 510 h 516"/>
                <a:gd name="T4" fmla="*/ 90 w 133"/>
                <a:gd name="T5" fmla="*/ 286 h 516"/>
                <a:gd name="T6" fmla="*/ 34 w 133"/>
                <a:gd name="T7" fmla="*/ 0 h 516"/>
                <a:gd name="T8" fmla="*/ 0 w 133"/>
                <a:gd name="T9" fmla="*/ 6 h 516"/>
                <a:gd name="T10" fmla="*/ 60 w 133"/>
                <a:gd name="T11" fmla="*/ 292 h 516"/>
                <a:gd name="T12" fmla="*/ 107 w 133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16">
                  <a:moveTo>
                    <a:pt x="107" y="516"/>
                  </a:moveTo>
                  <a:cubicBezTo>
                    <a:pt x="115" y="514"/>
                    <a:pt x="124" y="512"/>
                    <a:pt x="133" y="510"/>
                  </a:cubicBezTo>
                  <a:cubicBezTo>
                    <a:pt x="120" y="441"/>
                    <a:pt x="106" y="367"/>
                    <a:pt x="90" y="286"/>
                  </a:cubicBezTo>
                  <a:cubicBezTo>
                    <a:pt x="73" y="199"/>
                    <a:pt x="54" y="104"/>
                    <a:pt x="34" y="0"/>
                  </a:cubicBezTo>
                  <a:cubicBezTo>
                    <a:pt x="22" y="2"/>
                    <a:pt x="11" y="4"/>
                    <a:pt x="0" y="6"/>
                  </a:cubicBezTo>
                  <a:cubicBezTo>
                    <a:pt x="21" y="110"/>
                    <a:pt x="42" y="204"/>
                    <a:pt x="60" y="292"/>
                  </a:cubicBezTo>
                  <a:cubicBezTo>
                    <a:pt x="77" y="372"/>
                    <a:pt x="93" y="446"/>
                    <a:pt x="107" y="5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388"/>
            <p:cNvSpPr/>
            <p:nvPr/>
          </p:nvSpPr>
          <p:spPr bwMode="auto">
            <a:xfrm>
              <a:off x="758825" y="4197351"/>
              <a:ext cx="127000" cy="522288"/>
            </a:xfrm>
            <a:custGeom>
              <a:avLst/>
              <a:gdLst>
                <a:gd name="T0" fmla="*/ 107 w 126"/>
                <a:gd name="T1" fmla="*/ 514 h 514"/>
                <a:gd name="T2" fmla="*/ 126 w 126"/>
                <a:gd name="T3" fmla="*/ 511 h 514"/>
                <a:gd name="T4" fmla="*/ 82 w 126"/>
                <a:gd name="T5" fmla="*/ 286 h 514"/>
                <a:gd name="T6" fmla="*/ 25 w 126"/>
                <a:gd name="T7" fmla="*/ 0 h 514"/>
                <a:gd name="T8" fmla="*/ 0 w 126"/>
                <a:gd name="T9" fmla="*/ 4 h 514"/>
                <a:gd name="T10" fmla="*/ 60 w 126"/>
                <a:gd name="T11" fmla="*/ 290 h 514"/>
                <a:gd name="T12" fmla="*/ 107 w 126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514">
                  <a:moveTo>
                    <a:pt x="107" y="514"/>
                  </a:moveTo>
                  <a:cubicBezTo>
                    <a:pt x="113" y="513"/>
                    <a:pt x="120" y="512"/>
                    <a:pt x="126" y="511"/>
                  </a:cubicBezTo>
                  <a:cubicBezTo>
                    <a:pt x="112" y="441"/>
                    <a:pt x="98" y="367"/>
                    <a:pt x="82" y="286"/>
                  </a:cubicBezTo>
                  <a:cubicBezTo>
                    <a:pt x="64" y="199"/>
                    <a:pt x="46" y="104"/>
                    <a:pt x="25" y="0"/>
                  </a:cubicBezTo>
                  <a:cubicBezTo>
                    <a:pt x="17" y="2"/>
                    <a:pt x="8" y="3"/>
                    <a:pt x="0" y="4"/>
                  </a:cubicBezTo>
                  <a:cubicBezTo>
                    <a:pt x="22" y="108"/>
                    <a:pt x="42" y="203"/>
                    <a:pt x="60" y="290"/>
                  </a:cubicBezTo>
                  <a:cubicBezTo>
                    <a:pt x="77" y="370"/>
                    <a:pt x="93" y="444"/>
                    <a:pt x="107" y="514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389"/>
            <p:cNvSpPr/>
            <p:nvPr/>
          </p:nvSpPr>
          <p:spPr bwMode="auto">
            <a:xfrm>
              <a:off x="742950" y="4176713"/>
              <a:ext cx="52388" cy="25400"/>
            </a:xfrm>
            <a:custGeom>
              <a:avLst/>
              <a:gdLst>
                <a:gd name="T0" fmla="*/ 28 w 52"/>
                <a:gd name="T1" fmla="*/ 23 h 26"/>
                <a:gd name="T2" fmla="*/ 51 w 52"/>
                <a:gd name="T3" fmla="*/ 9 h 26"/>
                <a:gd name="T4" fmla="*/ 24 w 52"/>
                <a:gd name="T5" fmla="*/ 3 h 26"/>
                <a:gd name="T6" fmla="*/ 1 w 52"/>
                <a:gd name="T7" fmla="*/ 17 h 26"/>
                <a:gd name="T8" fmla="*/ 28 w 52"/>
                <a:gd name="T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8" y="23"/>
                  </a:moveTo>
                  <a:cubicBezTo>
                    <a:pt x="42" y="21"/>
                    <a:pt x="52" y="14"/>
                    <a:pt x="51" y="9"/>
                  </a:cubicBezTo>
                  <a:cubicBezTo>
                    <a:pt x="50" y="3"/>
                    <a:pt x="37" y="0"/>
                    <a:pt x="24" y="3"/>
                  </a:cubicBezTo>
                  <a:cubicBezTo>
                    <a:pt x="10" y="5"/>
                    <a:pt x="0" y="12"/>
                    <a:pt x="1" y="17"/>
                  </a:cubicBezTo>
                  <a:cubicBezTo>
                    <a:pt x="2" y="23"/>
                    <a:pt x="14" y="26"/>
                    <a:pt x="28" y="23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1" name="Freeform 372"/>
          <p:cNvSpPr/>
          <p:nvPr/>
        </p:nvSpPr>
        <p:spPr bwMode="auto">
          <a:xfrm>
            <a:off x="8383017" y="956137"/>
            <a:ext cx="768350" cy="490537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22" name="组合 621"/>
          <p:cNvGrpSpPr/>
          <p:nvPr/>
        </p:nvGrpSpPr>
        <p:grpSpPr>
          <a:xfrm>
            <a:off x="37073" y="2859783"/>
            <a:ext cx="331788" cy="329185"/>
            <a:chOff x="6569213" y="5072342"/>
            <a:chExt cx="404813" cy="401637"/>
          </a:xfrm>
        </p:grpSpPr>
        <p:sp>
          <p:nvSpPr>
            <p:cNvPr id="623" name="Freeform 394"/>
            <p:cNvSpPr/>
            <p:nvPr userDrawn="1"/>
          </p:nvSpPr>
          <p:spPr bwMode="auto">
            <a:xfrm>
              <a:off x="6569213" y="5239029"/>
              <a:ext cx="188912" cy="200025"/>
            </a:xfrm>
            <a:custGeom>
              <a:avLst/>
              <a:gdLst>
                <a:gd name="T0" fmla="*/ 9 w 83"/>
                <a:gd name="T1" fmla="*/ 60 h 88"/>
                <a:gd name="T2" fmla="*/ 26 w 83"/>
                <a:gd name="T3" fmla="*/ 8 h 88"/>
                <a:gd name="T4" fmla="*/ 74 w 83"/>
                <a:gd name="T5" fmla="*/ 28 h 88"/>
                <a:gd name="T6" fmla="*/ 57 w 83"/>
                <a:gd name="T7" fmla="*/ 79 h 88"/>
                <a:gd name="T8" fmla="*/ 9 w 83"/>
                <a:gd name="T9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9" y="60"/>
                  </a:moveTo>
                  <a:cubicBezTo>
                    <a:pt x="0" y="40"/>
                    <a:pt x="8" y="17"/>
                    <a:pt x="26" y="8"/>
                  </a:cubicBezTo>
                  <a:cubicBezTo>
                    <a:pt x="44" y="0"/>
                    <a:pt x="65" y="8"/>
                    <a:pt x="74" y="28"/>
                  </a:cubicBezTo>
                  <a:cubicBezTo>
                    <a:pt x="83" y="47"/>
                    <a:pt x="75" y="70"/>
                    <a:pt x="57" y="79"/>
                  </a:cubicBezTo>
                  <a:cubicBezTo>
                    <a:pt x="39" y="88"/>
                    <a:pt x="17" y="79"/>
                    <a:pt x="9" y="60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4" name="Freeform 395"/>
            <p:cNvSpPr/>
            <p:nvPr userDrawn="1"/>
          </p:nvSpPr>
          <p:spPr bwMode="auto">
            <a:xfrm>
              <a:off x="6793051" y="5280304"/>
              <a:ext cx="180975" cy="193675"/>
            </a:xfrm>
            <a:custGeom>
              <a:avLst/>
              <a:gdLst>
                <a:gd name="T0" fmla="*/ 8 w 80"/>
                <a:gd name="T1" fmla="*/ 58 h 85"/>
                <a:gd name="T2" fmla="*/ 25 w 80"/>
                <a:gd name="T3" fmla="*/ 9 h 85"/>
                <a:gd name="T4" fmla="*/ 72 w 80"/>
                <a:gd name="T5" fmla="*/ 27 h 85"/>
                <a:gd name="T6" fmla="*/ 55 w 80"/>
                <a:gd name="T7" fmla="*/ 76 h 85"/>
                <a:gd name="T8" fmla="*/ 8 w 80"/>
                <a:gd name="T9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5">
                  <a:moveTo>
                    <a:pt x="8" y="58"/>
                  </a:moveTo>
                  <a:cubicBezTo>
                    <a:pt x="0" y="39"/>
                    <a:pt x="8" y="17"/>
                    <a:pt x="25" y="9"/>
                  </a:cubicBezTo>
                  <a:cubicBezTo>
                    <a:pt x="43" y="0"/>
                    <a:pt x="64" y="8"/>
                    <a:pt x="72" y="27"/>
                  </a:cubicBezTo>
                  <a:cubicBezTo>
                    <a:pt x="80" y="45"/>
                    <a:pt x="73" y="67"/>
                    <a:pt x="55" y="76"/>
                  </a:cubicBezTo>
                  <a:cubicBezTo>
                    <a:pt x="38" y="85"/>
                    <a:pt x="17" y="76"/>
                    <a:pt x="8" y="58"/>
                  </a:cubicBezTo>
                  <a:close/>
                </a:path>
              </a:pathLst>
            </a:custGeom>
            <a:solidFill>
              <a:srgbClr val="F06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5" name="Freeform 396"/>
            <p:cNvSpPr/>
            <p:nvPr userDrawn="1"/>
          </p:nvSpPr>
          <p:spPr bwMode="auto">
            <a:xfrm>
              <a:off x="6621601" y="5273954"/>
              <a:ext cx="47625" cy="28575"/>
            </a:xfrm>
            <a:custGeom>
              <a:avLst/>
              <a:gdLst>
                <a:gd name="T0" fmla="*/ 0 w 21"/>
                <a:gd name="T1" fmla="*/ 12 h 13"/>
                <a:gd name="T2" fmla="*/ 9 w 21"/>
                <a:gd name="T3" fmla="*/ 4 h 13"/>
                <a:gd name="T4" fmla="*/ 20 w 21"/>
                <a:gd name="T5" fmla="*/ 2 h 13"/>
                <a:gd name="T6" fmla="*/ 11 w 21"/>
                <a:gd name="T7" fmla="*/ 10 h 13"/>
                <a:gd name="T8" fmla="*/ 0 w 2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0"/>
                    <a:pt x="3" y="7"/>
                    <a:pt x="9" y="4"/>
                  </a:cubicBezTo>
                  <a:cubicBezTo>
                    <a:pt x="14" y="1"/>
                    <a:pt x="19" y="0"/>
                    <a:pt x="20" y="2"/>
                  </a:cubicBezTo>
                  <a:cubicBezTo>
                    <a:pt x="21" y="4"/>
                    <a:pt x="17" y="7"/>
                    <a:pt x="11" y="10"/>
                  </a:cubicBezTo>
                  <a:cubicBezTo>
                    <a:pt x="6" y="12"/>
                    <a:pt x="1" y="13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6" name="Freeform 397"/>
            <p:cNvSpPr/>
            <p:nvPr userDrawn="1"/>
          </p:nvSpPr>
          <p:spPr bwMode="auto">
            <a:xfrm>
              <a:off x="6694626" y="5072342"/>
              <a:ext cx="273050" cy="239712"/>
            </a:xfrm>
            <a:custGeom>
              <a:avLst/>
              <a:gdLst>
                <a:gd name="T0" fmla="*/ 20 w 120"/>
                <a:gd name="T1" fmla="*/ 81 h 105"/>
                <a:gd name="T2" fmla="*/ 34 w 120"/>
                <a:gd name="T3" fmla="*/ 57 h 105"/>
                <a:gd name="T4" fmla="*/ 3 w 120"/>
                <a:gd name="T5" fmla="*/ 12 h 105"/>
                <a:gd name="T6" fmla="*/ 54 w 120"/>
                <a:gd name="T7" fmla="*/ 42 h 105"/>
                <a:gd name="T8" fmla="*/ 120 w 120"/>
                <a:gd name="T9" fmla="*/ 39 h 105"/>
                <a:gd name="T10" fmla="*/ 61 w 120"/>
                <a:gd name="T11" fmla="*/ 63 h 105"/>
                <a:gd name="T12" fmla="*/ 79 w 120"/>
                <a:gd name="T13" fmla="*/ 95 h 105"/>
                <a:gd name="T14" fmla="*/ 65 w 120"/>
                <a:gd name="T15" fmla="*/ 94 h 105"/>
                <a:gd name="T16" fmla="*/ 52 w 120"/>
                <a:gd name="T17" fmla="*/ 70 h 105"/>
                <a:gd name="T18" fmla="*/ 27 w 120"/>
                <a:gd name="T19" fmla="*/ 94 h 105"/>
                <a:gd name="T20" fmla="*/ 20 w 120"/>
                <a:gd name="T21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05">
                  <a:moveTo>
                    <a:pt x="20" y="81"/>
                  </a:moveTo>
                  <a:cubicBezTo>
                    <a:pt x="20" y="81"/>
                    <a:pt x="56" y="66"/>
                    <a:pt x="34" y="57"/>
                  </a:cubicBezTo>
                  <a:cubicBezTo>
                    <a:pt x="34" y="57"/>
                    <a:pt x="0" y="49"/>
                    <a:pt x="3" y="12"/>
                  </a:cubicBezTo>
                  <a:cubicBezTo>
                    <a:pt x="3" y="12"/>
                    <a:pt x="51" y="0"/>
                    <a:pt x="54" y="42"/>
                  </a:cubicBezTo>
                  <a:cubicBezTo>
                    <a:pt x="54" y="42"/>
                    <a:pt x="93" y="13"/>
                    <a:pt x="120" y="39"/>
                  </a:cubicBezTo>
                  <a:cubicBezTo>
                    <a:pt x="120" y="39"/>
                    <a:pt x="110" y="76"/>
                    <a:pt x="61" y="63"/>
                  </a:cubicBezTo>
                  <a:cubicBezTo>
                    <a:pt x="61" y="63"/>
                    <a:pt x="74" y="95"/>
                    <a:pt x="79" y="95"/>
                  </a:cubicBezTo>
                  <a:cubicBezTo>
                    <a:pt x="79" y="95"/>
                    <a:pt x="72" y="105"/>
                    <a:pt x="65" y="94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70"/>
                    <a:pt x="45" y="88"/>
                    <a:pt x="27" y="94"/>
                  </a:cubicBezTo>
                  <a:lnTo>
                    <a:pt x="20" y="81"/>
                  </a:lnTo>
                  <a:close/>
                </a:path>
              </a:pathLst>
            </a:custGeom>
            <a:solidFill>
              <a:srgbClr val="FF6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7" name="Freeform 398"/>
            <p:cNvSpPr/>
            <p:nvPr userDrawn="1"/>
          </p:nvSpPr>
          <p:spPr bwMode="auto">
            <a:xfrm>
              <a:off x="6872426" y="5159654"/>
              <a:ext cx="57150" cy="12700"/>
            </a:xfrm>
            <a:custGeom>
              <a:avLst/>
              <a:gdLst>
                <a:gd name="T0" fmla="*/ 0 w 25"/>
                <a:gd name="T1" fmla="*/ 3 h 6"/>
                <a:gd name="T2" fmla="*/ 13 w 25"/>
                <a:gd name="T3" fmla="*/ 0 h 6"/>
                <a:gd name="T4" fmla="*/ 25 w 25"/>
                <a:gd name="T5" fmla="*/ 2 h 6"/>
                <a:gd name="T6" fmla="*/ 13 w 25"/>
                <a:gd name="T7" fmla="*/ 5 h 6"/>
                <a:gd name="T8" fmla="*/ 0 w 2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0" y="3"/>
                  </a:moveTo>
                  <a:cubicBezTo>
                    <a:pt x="0" y="2"/>
                    <a:pt x="6" y="0"/>
                    <a:pt x="13" y="0"/>
                  </a:cubicBezTo>
                  <a:cubicBezTo>
                    <a:pt x="19" y="0"/>
                    <a:pt x="25" y="0"/>
                    <a:pt x="25" y="2"/>
                  </a:cubicBezTo>
                  <a:cubicBezTo>
                    <a:pt x="25" y="3"/>
                    <a:pt x="20" y="5"/>
                    <a:pt x="13" y="5"/>
                  </a:cubicBezTo>
                  <a:cubicBezTo>
                    <a:pt x="6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8" name="组合 627"/>
          <p:cNvGrpSpPr/>
          <p:nvPr/>
        </p:nvGrpSpPr>
        <p:grpSpPr>
          <a:xfrm>
            <a:off x="8628916" y="2780821"/>
            <a:ext cx="533400" cy="550862"/>
            <a:chOff x="7569338" y="4318279"/>
            <a:chExt cx="533400" cy="550862"/>
          </a:xfrm>
        </p:grpSpPr>
        <p:sp>
          <p:nvSpPr>
            <p:cNvPr id="629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0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1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2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3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4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5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6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7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8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9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0" name="Freeform 508"/>
          <p:cNvSpPr/>
          <p:nvPr/>
        </p:nvSpPr>
        <p:spPr bwMode="auto">
          <a:xfrm>
            <a:off x="8705953" y="2013786"/>
            <a:ext cx="332581" cy="317800"/>
          </a:xfrm>
          <a:custGeom>
            <a:avLst/>
            <a:gdLst>
              <a:gd name="T0" fmla="*/ 6 w 45"/>
              <a:gd name="T1" fmla="*/ 40 h 43"/>
              <a:gd name="T2" fmla="*/ 9 w 45"/>
              <a:gd name="T3" fmla="*/ 25 h 43"/>
              <a:gd name="T4" fmla="*/ 0 w 45"/>
              <a:gd name="T5" fmla="*/ 13 h 43"/>
              <a:gd name="T6" fmla="*/ 15 w 45"/>
              <a:gd name="T7" fmla="*/ 13 h 43"/>
              <a:gd name="T8" fmla="*/ 25 w 45"/>
              <a:gd name="T9" fmla="*/ 0 h 43"/>
              <a:gd name="T10" fmla="*/ 29 w 45"/>
              <a:gd name="T11" fmla="*/ 15 h 43"/>
              <a:gd name="T12" fmla="*/ 45 w 45"/>
              <a:gd name="T13" fmla="*/ 19 h 43"/>
              <a:gd name="T14" fmla="*/ 32 w 45"/>
              <a:gd name="T15" fmla="*/ 28 h 43"/>
              <a:gd name="T16" fmla="*/ 33 w 45"/>
              <a:gd name="T17" fmla="*/ 43 h 43"/>
              <a:gd name="T18" fmla="*/ 20 w 45"/>
              <a:gd name="T19" fmla="*/ 35 h 43"/>
              <a:gd name="T20" fmla="*/ 6 w 45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6" y="40"/>
                </a:moveTo>
                <a:lnTo>
                  <a:pt x="9" y="25"/>
                </a:lnTo>
                <a:lnTo>
                  <a:pt x="0" y="13"/>
                </a:lnTo>
                <a:lnTo>
                  <a:pt x="15" y="13"/>
                </a:lnTo>
                <a:lnTo>
                  <a:pt x="25" y="0"/>
                </a:lnTo>
                <a:lnTo>
                  <a:pt x="29" y="15"/>
                </a:lnTo>
                <a:lnTo>
                  <a:pt x="45" y="19"/>
                </a:lnTo>
                <a:lnTo>
                  <a:pt x="32" y="28"/>
                </a:lnTo>
                <a:lnTo>
                  <a:pt x="33" y="43"/>
                </a:lnTo>
                <a:lnTo>
                  <a:pt x="20" y="35"/>
                </a:lnTo>
                <a:lnTo>
                  <a:pt x="6" y="40"/>
                </a:lnTo>
                <a:close/>
              </a:path>
            </a:pathLst>
          </a:custGeom>
          <a:solidFill>
            <a:srgbClr val="A4D8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1" name="Freeform 408"/>
          <p:cNvSpPr/>
          <p:nvPr/>
        </p:nvSpPr>
        <p:spPr bwMode="auto">
          <a:xfrm>
            <a:off x="8797287" y="1390287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42" name="组合 641"/>
          <p:cNvGrpSpPr/>
          <p:nvPr/>
        </p:nvGrpSpPr>
        <p:grpSpPr>
          <a:xfrm>
            <a:off x="14930" y="3165939"/>
            <a:ext cx="635000" cy="679450"/>
            <a:chOff x="3971925" y="471487"/>
            <a:chExt cx="847725" cy="915988"/>
          </a:xfrm>
        </p:grpSpPr>
        <p:sp>
          <p:nvSpPr>
            <p:cNvPr id="643" name="Freeform 502"/>
            <p:cNvSpPr/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4" name="Freeform 503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5" name="Freeform 504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6" name="Freeform 505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7" name="Freeform 506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noFill/>
            <a:ln w="22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8" name="Freeform 507"/>
            <p:cNvSpPr/>
            <p:nvPr userDrawn="1"/>
          </p:nvSpPr>
          <p:spPr bwMode="auto">
            <a:xfrm>
              <a:off x="4111625" y="1041400"/>
              <a:ext cx="233363" cy="255588"/>
            </a:xfrm>
            <a:custGeom>
              <a:avLst/>
              <a:gdLst>
                <a:gd name="T0" fmla="*/ 56 w 229"/>
                <a:gd name="T1" fmla="*/ 0 h 252"/>
                <a:gd name="T2" fmla="*/ 79 w 229"/>
                <a:gd name="T3" fmla="*/ 4 h 252"/>
                <a:gd name="T4" fmla="*/ 156 w 229"/>
                <a:gd name="T5" fmla="*/ 27 h 252"/>
                <a:gd name="T6" fmla="*/ 228 w 229"/>
                <a:gd name="T7" fmla="*/ 63 h 252"/>
                <a:gd name="T8" fmla="*/ 215 w 229"/>
                <a:gd name="T9" fmla="*/ 121 h 252"/>
                <a:gd name="T10" fmla="*/ 184 w 229"/>
                <a:gd name="T11" fmla="*/ 201 h 252"/>
                <a:gd name="T12" fmla="*/ 168 w 229"/>
                <a:gd name="T13" fmla="*/ 252 h 252"/>
                <a:gd name="T14" fmla="*/ 84 w 229"/>
                <a:gd name="T15" fmla="*/ 220 h 252"/>
                <a:gd name="T16" fmla="*/ 0 w 229"/>
                <a:gd name="T17" fmla="*/ 188 h 252"/>
                <a:gd name="T18" fmla="*/ 27 w 229"/>
                <a:gd name="T19" fmla="*/ 97 h 252"/>
                <a:gd name="T20" fmla="*/ 56 w 229"/>
                <a:gd name="T2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252">
                  <a:moveTo>
                    <a:pt x="56" y="0"/>
                  </a:moveTo>
                  <a:cubicBezTo>
                    <a:pt x="63" y="0"/>
                    <a:pt x="72" y="2"/>
                    <a:pt x="79" y="4"/>
                  </a:cubicBezTo>
                  <a:cubicBezTo>
                    <a:pt x="101" y="12"/>
                    <a:pt x="129" y="18"/>
                    <a:pt x="156" y="27"/>
                  </a:cubicBezTo>
                  <a:cubicBezTo>
                    <a:pt x="184" y="35"/>
                    <a:pt x="210" y="47"/>
                    <a:pt x="228" y="63"/>
                  </a:cubicBezTo>
                  <a:cubicBezTo>
                    <a:pt x="229" y="89"/>
                    <a:pt x="224" y="97"/>
                    <a:pt x="215" y="121"/>
                  </a:cubicBezTo>
                  <a:cubicBezTo>
                    <a:pt x="205" y="149"/>
                    <a:pt x="192" y="175"/>
                    <a:pt x="184" y="201"/>
                  </a:cubicBezTo>
                  <a:cubicBezTo>
                    <a:pt x="179" y="218"/>
                    <a:pt x="174" y="235"/>
                    <a:pt x="168" y="252"/>
                  </a:cubicBezTo>
                  <a:cubicBezTo>
                    <a:pt x="139" y="241"/>
                    <a:pt x="112" y="230"/>
                    <a:pt x="84" y="220"/>
                  </a:cubicBezTo>
                  <a:cubicBezTo>
                    <a:pt x="56" y="209"/>
                    <a:pt x="28" y="198"/>
                    <a:pt x="0" y="188"/>
                  </a:cubicBezTo>
                  <a:cubicBezTo>
                    <a:pt x="9" y="158"/>
                    <a:pt x="18" y="128"/>
                    <a:pt x="27" y="97"/>
                  </a:cubicBezTo>
                  <a:cubicBezTo>
                    <a:pt x="36" y="65"/>
                    <a:pt x="46" y="33"/>
                    <a:pt x="56" y="0"/>
                  </a:cubicBezTo>
                  <a:close/>
                </a:path>
              </a:pathLst>
            </a:custGeom>
            <a:solidFill>
              <a:srgbClr val="A5C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9" name="Freeform 508"/>
            <p:cNvSpPr/>
            <p:nvPr userDrawn="1"/>
          </p:nvSpPr>
          <p:spPr bwMode="auto">
            <a:xfrm>
              <a:off x="4162425" y="792163"/>
              <a:ext cx="269875" cy="328613"/>
            </a:xfrm>
            <a:custGeom>
              <a:avLst/>
              <a:gdLst>
                <a:gd name="T0" fmla="*/ 78 w 266"/>
                <a:gd name="T1" fmla="*/ 0 h 324"/>
                <a:gd name="T2" fmla="*/ 103 w 266"/>
                <a:gd name="T3" fmla="*/ 6 h 324"/>
                <a:gd name="T4" fmla="*/ 188 w 266"/>
                <a:gd name="T5" fmla="*/ 28 h 324"/>
                <a:gd name="T6" fmla="*/ 265 w 266"/>
                <a:gd name="T7" fmla="*/ 69 h 324"/>
                <a:gd name="T8" fmla="*/ 249 w 266"/>
                <a:gd name="T9" fmla="*/ 137 h 324"/>
                <a:gd name="T10" fmla="*/ 213 w 266"/>
                <a:gd name="T11" fmla="*/ 230 h 324"/>
                <a:gd name="T12" fmla="*/ 179 w 266"/>
                <a:gd name="T13" fmla="*/ 324 h 324"/>
                <a:gd name="T14" fmla="*/ 72 w 266"/>
                <a:gd name="T15" fmla="*/ 302 h 324"/>
                <a:gd name="T16" fmla="*/ 20 w 266"/>
                <a:gd name="T17" fmla="*/ 280 h 324"/>
                <a:gd name="T18" fmla="*/ 0 w 266"/>
                <a:gd name="T19" fmla="*/ 266 h 324"/>
                <a:gd name="T20" fmla="*/ 37 w 266"/>
                <a:gd name="T21" fmla="*/ 139 h 324"/>
                <a:gd name="T22" fmla="*/ 78 w 266"/>
                <a:gd name="T2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6" h="324">
                  <a:moveTo>
                    <a:pt x="78" y="0"/>
                  </a:moveTo>
                  <a:cubicBezTo>
                    <a:pt x="87" y="0"/>
                    <a:pt x="95" y="3"/>
                    <a:pt x="103" y="6"/>
                  </a:cubicBezTo>
                  <a:cubicBezTo>
                    <a:pt x="128" y="13"/>
                    <a:pt x="158" y="18"/>
                    <a:pt x="188" y="28"/>
                  </a:cubicBezTo>
                  <a:cubicBezTo>
                    <a:pt x="218" y="37"/>
                    <a:pt x="246" y="50"/>
                    <a:pt x="265" y="69"/>
                  </a:cubicBezTo>
                  <a:cubicBezTo>
                    <a:pt x="266" y="99"/>
                    <a:pt x="260" y="108"/>
                    <a:pt x="249" y="137"/>
                  </a:cubicBezTo>
                  <a:cubicBezTo>
                    <a:pt x="237" y="170"/>
                    <a:pt x="222" y="200"/>
                    <a:pt x="213" y="230"/>
                  </a:cubicBezTo>
                  <a:cubicBezTo>
                    <a:pt x="204" y="262"/>
                    <a:pt x="193" y="296"/>
                    <a:pt x="179" y="324"/>
                  </a:cubicBezTo>
                  <a:cubicBezTo>
                    <a:pt x="143" y="323"/>
                    <a:pt x="106" y="315"/>
                    <a:pt x="72" y="302"/>
                  </a:cubicBezTo>
                  <a:cubicBezTo>
                    <a:pt x="54" y="296"/>
                    <a:pt x="37" y="283"/>
                    <a:pt x="20" y="280"/>
                  </a:cubicBezTo>
                  <a:cubicBezTo>
                    <a:pt x="12" y="279"/>
                    <a:pt x="5" y="273"/>
                    <a:pt x="0" y="266"/>
                  </a:cubicBezTo>
                  <a:cubicBezTo>
                    <a:pt x="12" y="224"/>
                    <a:pt x="25" y="182"/>
                    <a:pt x="37" y="139"/>
                  </a:cubicBezTo>
                  <a:cubicBezTo>
                    <a:pt x="50" y="94"/>
                    <a:pt x="63" y="47"/>
                    <a:pt x="78" y="0"/>
                  </a:cubicBezTo>
                  <a:close/>
                </a:path>
              </a:pathLst>
            </a:custGeom>
            <a:solidFill>
              <a:srgbClr val="A54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0" name="Freeform 509"/>
            <p:cNvSpPr/>
            <p:nvPr userDrawn="1"/>
          </p:nvSpPr>
          <p:spPr bwMode="auto">
            <a:xfrm>
              <a:off x="4268788" y="1171575"/>
              <a:ext cx="236538" cy="190500"/>
            </a:xfrm>
            <a:custGeom>
              <a:avLst/>
              <a:gdLst>
                <a:gd name="T0" fmla="*/ 0 w 232"/>
                <a:gd name="T1" fmla="*/ 119 h 188"/>
                <a:gd name="T2" fmla="*/ 10 w 232"/>
                <a:gd name="T3" fmla="*/ 91 h 188"/>
                <a:gd name="T4" fmla="*/ 41 w 232"/>
                <a:gd name="T5" fmla="*/ 22 h 188"/>
                <a:gd name="T6" fmla="*/ 85 w 232"/>
                <a:gd name="T7" fmla="*/ 13 h 188"/>
                <a:gd name="T8" fmla="*/ 162 w 232"/>
                <a:gd name="T9" fmla="*/ 33 h 188"/>
                <a:gd name="T10" fmla="*/ 232 w 232"/>
                <a:gd name="T11" fmla="*/ 69 h 188"/>
                <a:gd name="T12" fmla="*/ 216 w 232"/>
                <a:gd name="T13" fmla="*/ 123 h 188"/>
                <a:gd name="T14" fmla="*/ 184 w 232"/>
                <a:gd name="T15" fmla="*/ 188 h 188"/>
                <a:gd name="T16" fmla="*/ 92 w 232"/>
                <a:gd name="T17" fmla="*/ 154 h 188"/>
                <a:gd name="T18" fmla="*/ 0 w 232"/>
                <a:gd name="T19" fmla="*/ 11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88">
                  <a:moveTo>
                    <a:pt x="0" y="119"/>
                  </a:moveTo>
                  <a:cubicBezTo>
                    <a:pt x="4" y="109"/>
                    <a:pt x="7" y="100"/>
                    <a:pt x="10" y="91"/>
                  </a:cubicBezTo>
                  <a:cubicBezTo>
                    <a:pt x="19" y="67"/>
                    <a:pt x="31" y="47"/>
                    <a:pt x="41" y="22"/>
                  </a:cubicBezTo>
                  <a:cubicBezTo>
                    <a:pt x="48" y="0"/>
                    <a:pt x="69" y="7"/>
                    <a:pt x="85" y="13"/>
                  </a:cubicBezTo>
                  <a:cubicBezTo>
                    <a:pt x="108" y="19"/>
                    <a:pt x="135" y="25"/>
                    <a:pt x="162" y="33"/>
                  </a:cubicBezTo>
                  <a:cubicBezTo>
                    <a:pt x="189" y="41"/>
                    <a:pt x="214" y="53"/>
                    <a:pt x="232" y="69"/>
                  </a:cubicBezTo>
                  <a:cubicBezTo>
                    <a:pt x="231" y="94"/>
                    <a:pt x="225" y="101"/>
                    <a:pt x="216" y="123"/>
                  </a:cubicBezTo>
                  <a:cubicBezTo>
                    <a:pt x="206" y="146"/>
                    <a:pt x="193" y="167"/>
                    <a:pt x="184" y="188"/>
                  </a:cubicBezTo>
                  <a:cubicBezTo>
                    <a:pt x="153" y="176"/>
                    <a:pt x="123" y="165"/>
                    <a:pt x="92" y="154"/>
                  </a:cubicBezTo>
                  <a:cubicBezTo>
                    <a:pt x="61" y="143"/>
                    <a:pt x="31" y="130"/>
                    <a:pt x="0" y="119"/>
                  </a:cubicBezTo>
                  <a:close/>
                </a:path>
              </a:pathLst>
            </a:custGeom>
            <a:solidFill>
              <a:srgbClr val="009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1" name="Freeform 510"/>
            <p:cNvSpPr/>
            <p:nvPr userDrawn="1"/>
          </p:nvSpPr>
          <p:spPr bwMode="auto">
            <a:xfrm>
              <a:off x="4305300" y="933450"/>
              <a:ext cx="301625" cy="331788"/>
            </a:xfrm>
            <a:custGeom>
              <a:avLst/>
              <a:gdLst>
                <a:gd name="T0" fmla="*/ 54 w 296"/>
                <a:gd name="T1" fmla="*/ 122 h 328"/>
                <a:gd name="T2" fmla="*/ 98 w 296"/>
                <a:gd name="T3" fmla="*/ 16 h 328"/>
                <a:gd name="T4" fmla="*/ 190 w 296"/>
                <a:gd name="T5" fmla="*/ 42 h 328"/>
                <a:gd name="T6" fmla="*/ 296 w 296"/>
                <a:gd name="T7" fmla="*/ 90 h 328"/>
                <a:gd name="T8" fmla="*/ 276 w 296"/>
                <a:gd name="T9" fmla="*/ 153 h 328"/>
                <a:gd name="T10" fmla="*/ 236 w 296"/>
                <a:gd name="T11" fmla="*/ 239 h 328"/>
                <a:gd name="T12" fmla="*/ 197 w 296"/>
                <a:gd name="T13" fmla="*/ 328 h 328"/>
                <a:gd name="T14" fmla="*/ 19 w 296"/>
                <a:gd name="T15" fmla="*/ 262 h 328"/>
                <a:gd name="T16" fmla="*/ 54 w 296"/>
                <a:gd name="T17" fmla="*/ 1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328">
                  <a:moveTo>
                    <a:pt x="54" y="122"/>
                  </a:moveTo>
                  <a:cubicBezTo>
                    <a:pt x="65" y="93"/>
                    <a:pt x="85" y="45"/>
                    <a:pt x="98" y="16"/>
                  </a:cubicBezTo>
                  <a:cubicBezTo>
                    <a:pt x="104" y="0"/>
                    <a:pt x="146" y="20"/>
                    <a:pt x="190" y="42"/>
                  </a:cubicBezTo>
                  <a:cubicBezTo>
                    <a:pt x="234" y="64"/>
                    <a:pt x="281" y="90"/>
                    <a:pt x="296" y="90"/>
                  </a:cubicBezTo>
                  <a:cubicBezTo>
                    <a:pt x="294" y="118"/>
                    <a:pt x="288" y="127"/>
                    <a:pt x="276" y="153"/>
                  </a:cubicBezTo>
                  <a:cubicBezTo>
                    <a:pt x="264" y="183"/>
                    <a:pt x="247" y="211"/>
                    <a:pt x="236" y="239"/>
                  </a:cubicBezTo>
                  <a:cubicBezTo>
                    <a:pt x="224" y="269"/>
                    <a:pt x="212" y="301"/>
                    <a:pt x="197" y="328"/>
                  </a:cubicBezTo>
                  <a:cubicBezTo>
                    <a:pt x="93" y="275"/>
                    <a:pt x="38" y="274"/>
                    <a:pt x="19" y="262"/>
                  </a:cubicBezTo>
                  <a:cubicBezTo>
                    <a:pt x="0" y="250"/>
                    <a:pt x="16" y="226"/>
                    <a:pt x="54" y="122"/>
                  </a:cubicBezTo>
                  <a:close/>
                </a:path>
              </a:pathLst>
            </a:custGeom>
            <a:solidFill>
              <a:srgbClr val="ADB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2" name="Freeform 511"/>
            <p:cNvSpPr/>
            <p:nvPr userDrawn="1"/>
          </p:nvSpPr>
          <p:spPr bwMode="auto">
            <a:xfrm>
              <a:off x="4225925" y="514350"/>
              <a:ext cx="206375" cy="280988"/>
            </a:xfrm>
            <a:custGeom>
              <a:avLst/>
              <a:gdLst>
                <a:gd name="T0" fmla="*/ 199 w 204"/>
                <a:gd name="T1" fmla="*/ 276 h 276"/>
                <a:gd name="T2" fmla="*/ 141 w 204"/>
                <a:gd name="T3" fmla="*/ 145 h 276"/>
                <a:gd name="T4" fmla="*/ 0 w 204"/>
                <a:gd name="T5" fmla="*/ 39 h 276"/>
                <a:gd name="T6" fmla="*/ 107 w 204"/>
                <a:gd name="T7" fmla="*/ 56 h 276"/>
                <a:gd name="T8" fmla="*/ 94 w 204"/>
                <a:gd name="T9" fmla="*/ 0 h 276"/>
                <a:gd name="T10" fmla="*/ 175 w 204"/>
                <a:gd name="T11" fmla="*/ 173 h 276"/>
                <a:gd name="T12" fmla="*/ 191 w 204"/>
                <a:gd name="T13" fmla="*/ 213 h 276"/>
                <a:gd name="T14" fmla="*/ 199 w 204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76">
                  <a:moveTo>
                    <a:pt x="199" y="276"/>
                  </a:moveTo>
                  <a:cubicBezTo>
                    <a:pt x="197" y="236"/>
                    <a:pt x="176" y="189"/>
                    <a:pt x="141" y="145"/>
                  </a:cubicBezTo>
                  <a:cubicBezTo>
                    <a:pt x="105" y="100"/>
                    <a:pt x="56" y="60"/>
                    <a:pt x="0" y="39"/>
                  </a:cubicBezTo>
                  <a:cubicBezTo>
                    <a:pt x="35" y="44"/>
                    <a:pt x="71" y="50"/>
                    <a:pt x="107" y="56"/>
                  </a:cubicBezTo>
                  <a:cubicBezTo>
                    <a:pt x="102" y="38"/>
                    <a:pt x="98" y="19"/>
                    <a:pt x="94" y="0"/>
                  </a:cubicBezTo>
                  <a:cubicBezTo>
                    <a:pt x="129" y="35"/>
                    <a:pt x="147" y="105"/>
                    <a:pt x="175" y="173"/>
                  </a:cubicBezTo>
                  <a:cubicBezTo>
                    <a:pt x="181" y="190"/>
                    <a:pt x="187" y="198"/>
                    <a:pt x="191" y="213"/>
                  </a:cubicBezTo>
                  <a:cubicBezTo>
                    <a:pt x="202" y="242"/>
                    <a:pt x="204" y="265"/>
                    <a:pt x="199" y="27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3" name="Freeform 512"/>
            <p:cNvSpPr/>
            <p:nvPr userDrawn="1"/>
          </p:nvSpPr>
          <p:spPr bwMode="auto">
            <a:xfrm>
              <a:off x="4425950" y="471487"/>
              <a:ext cx="393700" cy="323850"/>
            </a:xfrm>
            <a:custGeom>
              <a:avLst/>
              <a:gdLst>
                <a:gd name="T0" fmla="*/ 0 w 389"/>
                <a:gd name="T1" fmla="*/ 318 h 318"/>
                <a:gd name="T2" fmla="*/ 184 w 389"/>
                <a:gd name="T3" fmla="*/ 222 h 318"/>
                <a:gd name="T4" fmla="*/ 389 w 389"/>
                <a:gd name="T5" fmla="*/ 203 h 318"/>
                <a:gd name="T6" fmla="*/ 283 w 389"/>
                <a:gd name="T7" fmla="*/ 125 h 318"/>
                <a:gd name="T8" fmla="*/ 297 w 389"/>
                <a:gd name="T9" fmla="*/ 0 h 318"/>
                <a:gd name="T10" fmla="*/ 101 w 389"/>
                <a:gd name="T11" fmla="*/ 153 h 318"/>
                <a:gd name="T12" fmla="*/ 0 w 389"/>
                <a:gd name="T13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9" h="318">
                  <a:moveTo>
                    <a:pt x="0" y="318"/>
                  </a:moveTo>
                  <a:cubicBezTo>
                    <a:pt x="66" y="279"/>
                    <a:pt x="124" y="245"/>
                    <a:pt x="184" y="222"/>
                  </a:cubicBezTo>
                  <a:cubicBezTo>
                    <a:pt x="247" y="199"/>
                    <a:pt x="312" y="190"/>
                    <a:pt x="389" y="203"/>
                  </a:cubicBezTo>
                  <a:cubicBezTo>
                    <a:pt x="354" y="177"/>
                    <a:pt x="319" y="151"/>
                    <a:pt x="283" y="125"/>
                  </a:cubicBezTo>
                  <a:cubicBezTo>
                    <a:pt x="288" y="84"/>
                    <a:pt x="292" y="43"/>
                    <a:pt x="297" y="0"/>
                  </a:cubicBezTo>
                  <a:cubicBezTo>
                    <a:pt x="188" y="60"/>
                    <a:pt x="137" y="104"/>
                    <a:pt x="101" y="153"/>
                  </a:cubicBezTo>
                  <a:cubicBezTo>
                    <a:pt x="66" y="200"/>
                    <a:pt x="44" y="250"/>
                    <a:pt x="0" y="318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4" name="Freeform 513"/>
            <p:cNvSpPr/>
            <p:nvPr userDrawn="1"/>
          </p:nvSpPr>
          <p:spPr bwMode="auto">
            <a:xfrm>
              <a:off x="4429125" y="735013"/>
              <a:ext cx="207963" cy="111125"/>
            </a:xfrm>
            <a:custGeom>
              <a:avLst/>
              <a:gdLst>
                <a:gd name="T0" fmla="*/ 0 w 204"/>
                <a:gd name="T1" fmla="*/ 57 h 110"/>
                <a:gd name="T2" fmla="*/ 114 w 204"/>
                <a:gd name="T3" fmla="*/ 16 h 110"/>
                <a:gd name="T4" fmla="*/ 143 w 204"/>
                <a:gd name="T5" fmla="*/ 40 h 110"/>
                <a:gd name="T6" fmla="*/ 123 w 204"/>
                <a:gd name="T7" fmla="*/ 51 h 110"/>
                <a:gd name="T8" fmla="*/ 13 w 204"/>
                <a:gd name="T9" fmla="*/ 49 h 110"/>
                <a:gd name="T10" fmla="*/ 128 w 204"/>
                <a:gd name="T11" fmla="*/ 5 h 110"/>
                <a:gd name="T12" fmla="*/ 202 w 204"/>
                <a:gd name="T13" fmla="*/ 50 h 110"/>
                <a:gd name="T14" fmla="*/ 127 w 204"/>
                <a:gd name="T15" fmla="*/ 95 h 110"/>
                <a:gd name="T16" fmla="*/ 0 w 204"/>
                <a:gd name="T17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0">
                  <a:moveTo>
                    <a:pt x="0" y="57"/>
                  </a:moveTo>
                  <a:cubicBezTo>
                    <a:pt x="28" y="39"/>
                    <a:pt x="79" y="10"/>
                    <a:pt x="114" y="16"/>
                  </a:cubicBezTo>
                  <a:cubicBezTo>
                    <a:pt x="129" y="19"/>
                    <a:pt x="146" y="30"/>
                    <a:pt x="143" y="40"/>
                  </a:cubicBezTo>
                  <a:cubicBezTo>
                    <a:pt x="142" y="47"/>
                    <a:pt x="135" y="53"/>
                    <a:pt x="123" y="51"/>
                  </a:cubicBezTo>
                  <a:cubicBezTo>
                    <a:pt x="99" y="49"/>
                    <a:pt x="60" y="33"/>
                    <a:pt x="13" y="49"/>
                  </a:cubicBezTo>
                  <a:cubicBezTo>
                    <a:pt x="39" y="28"/>
                    <a:pt x="87" y="9"/>
                    <a:pt x="128" y="5"/>
                  </a:cubicBezTo>
                  <a:cubicBezTo>
                    <a:pt x="169" y="0"/>
                    <a:pt x="204" y="10"/>
                    <a:pt x="202" y="50"/>
                  </a:cubicBezTo>
                  <a:cubicBezTo>
                    <a:pt x="201" y="95"/>
                    <a:pt x="165" y="110"/>
                    <a:pt x="127" y="95"/>
                  </a:cubicBezTo>
                  <a:cubicBezTo>
                    <a:pt x="74" y="74"/>
                    <a:pt x="80" y="47"/>
                    <a:pt x="0" y="57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5" name="Freeform 514"/>
            <p:cNvSpPr/>
            <p:nvPr userDrawn="1"/>
          </p:nvSpPr>
          <p:spPr bwMode="auto">
            <a:xfrm>
              <a:off x="4244975" y="615950"/>
              <a:ext cx="180975" cy="176213"/>
            </a:xfrm>
            <a:custGeom>
              <a:avLst/>
              <a:gdLst>
                <a:gd name="T0" fmla="*/ 179 w 179"/>
                <a:gd name="T1" fmla="*/ 173 h 173"/>
                <a:gd name="T2" fmla="*/ 117 w 179"/>
                <a:gd name="T3" fmla="*/ 66 h 173"/>
                <a:gd name="T4" fmla="*/ 80 w 179"/>
                <a:gd name="T5" fmla="*/ 64 h 173"/>
                <a:gd name="T6" fmla="*/ 87 w 179"/>
                <a:gd name="T7" fmla="*/ 86 h 173"/>
                <a:gd name="T8" fmla="*/ 174 w 179"/>
                <a:gd name="T9" fmla="*/ 158 h 173"/>
                <a:gd name="T10" fmla="*/ 113 w 179"/>
                <a:gd name="T11" fmla="*/ 47 h 173"/>
                <a:gd name="T12" fmla="*/ 27 w 179"/>
                <a:gd name="T13" fmla="*/ 33 h 173"/>
                <a:gd name="T14" fmla="*/ 58 w 179"/>
                <a:gd name="T15" fmla="*/ 117 h 173"/>
                <a:gd name="T16" fmla="*/ 179 w 179"/>
                <a:gd name="T1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73">
                  <a:moveTo>
                    <a:pt x="179" y="173"/>
                  </a:moveTo>
                  <a:cubicBezTo>
                    <a:pt x="169" y="139"/>
                    <a:pt x="147" y="84"/>
                    <a:pt x="117" y="66"/>
                  </a:cubicBezTo>
                  <a:cubicBezTo>
                    <a:pt x="104" y="57"/>
                    <a:pt x="84" y="54"/>
                    <a:pt x="80" y="64"/>
                  </a:cubicBezTo>
                  <a:cubicBezTo>
                    <a:pt x="76" y="70"/>
                    <a:pt x="77" y="80"/>
                    <a:pt x="87" y="86"/>
                  </a:cubicBezTo>
                  <a:cubicBezTo>
                    <a:pt x="108" y="101"/>
                    <a:pt x="148" y="114"/>
                    <a:pt x="174" y="158"/>
                  </a:cubicBezTo>
                  <a:cubicBezTo>
                    <a:pt x="167" y="124"/>
                    <a:pt x="142" y="79"/>
                    <a:pt x="113" y="47"/>
                  </a:cubicBezTo>
                  <a:cubicBezTo>
                    <a:pt x="84" y="15"/>
                    <a:pt x="51" y="0"/>
                    <a:pt x="27" y="33"/>
                  </a:cubicBezTo>
                  <a:cubicBezTo>
                    <a:pt x="0" y="69"/>
                    <a:pt x="19" y="102"/>
                    <a:pt x="58" y="117"/>
                  </a:cubicBezTo>
                  <a:cubicBezTo>
                    <a:pt x="111" y="136"/>
                    <a:pt x="124" y="111"/>
                    <a:pt x="179" y="173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6" name="Freeform 515"/>
            <p:cNvSpPr/>
            <p:nvPr userDrawn="1"/>
          </p:nvSpPr>
          <p:spPr bwMode="auto">
            <a:xfrm>
              <a:off x="4392613" y="606425"/>
              <a:ext cx="106363" cy="188913"/>
            </a:xfrm>
            <a:custGeom>
              <a:avLst/>
              <a:gdLst>
                <a:gd name="T0" fmla="*/ 35 w 105"/>
                <a:gd name="T1" fmla="*/ 186 h 186"/>
                <a:gd name="T2" fmla="*/ 68 w 105"/>
                <a:gd name="T3" fmla="*/ 85 h 186"/>
                <a:gd name="T4" fmla="*/ 52 w 105"/>
                <a:gd name="T5" fmla="*/ 57 h 186"/>
                <a:gd name="T6" fmla="*/ 42 w 105"/>
                <a:gd name="T7" fmla="*/ 75 h 186"/>
                <a:gd name="T8" fmla="*/ 42 w 105"/>
                <a:gd name="T9" fmla="*/ 175 h 186"/>
                <a:gd name="T10" fmla="*/ 45 w 105"/>
                <a:gd name="T11" fmla="*/ 2 h 186"/>
                <a:gd name="T12" fmla="*/ 10 w 105"/>
                <a:gd name="T13" fmla="*/ 69 h 186"/>
                <a:gd name="T14" fmla="*/ 35 w 105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86">
                  <a:moveTo>
                    <a:pt x="35" y="186"/>
                  </a:moveTo>
                  <a:cubicBezTo>
                    <a:pt x="50" y="161"/>
                    <a:pt x="72" y="117"/>
                    <a:pt x="68" y="85"/>
                  </a:cubicBezTo>
                  <a:cubicBezTo>
                    <a:pt x="67" y="72"/>
                    <a:pt x="59" y="55"/>
                    <a:pt x="52" y="57"/>
                  </a:cubicBezTo>
                  <a:cubicBezTo>
                    <a:pt x="47" y="58"/>
                    <a:pt x="42" y="64"/>
                    <a:pt x="42" y="75"/>
                  </a:cubicBezTo>
                  <a:cubicBezTo>
                    <a:pt x="44" y="98"/>
                    <a:pt x="54" y="133"/>
                    <a:pt x="42" y="175"/>
                  </a:cubicBezTo>
                  <a:cubicBezTo>
                    <a:pt x="74" y="128"/>
                    <a:pt x="105" y="4"/>
                    <a:pt x="45" y="2"/>
                  </a:cubicBezTo>
                  <a:cubicBezTo>
                    <a:pt x="11" y="0"/>
                    <a:pt x="0" y="33"/>
                    <a:pt x="10" y="69"/>
                  </a:cubicBezTo>
                  <a:cubicBezTo>
                    <a:pt x="25" y="119"/>
                    <a:pt x="44" y="115"/>
                    <a:pt x="35" y="186"/>
                  </a:cubicBezTo>
                  <a:close/>
                </a:path>
              </a:pathLst>
            </a:custGeom>
            <a:solidFill>
              <a:srgbClr val="F58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7" name="Freeform 516"/>
            <p:cNvSpPr/>
            <p:nvPr userDrawn="1"/>
          </p:nvSpPr>
          <p:spPr bwMode="auto">
            <a:xfrm>
              <a:off x="4340225" y="835025"/>
              <a:ext cx="255588" cy="506413"/>
            </a:xfrm>
            <a:custGeom>
              <a:avLst/>
              <a:gdLst>
                <a:gd name="T0" fmla="*/ 53 w 251"/>
                <a:gd name="T1" fmla="*/ 499 h 499"/>
                <a:gd name="T2" fmla="*/ 61 w 251"/>
                <a:gd name="T3" fmla="*/ 479 h 499"/>
                <a:gd name="T4" fmla="*/ 147 w 251"/>
                <a:gd name="T5" fmla="*/ 275 h 499"/>
                <a:gd name="T6" fmla="*/ 251 w 251"/>
                <a:gd name="T7" fmla="*/ 24 h 499"/>
                <a:gd name="T8" fmla="*/ 185 w 251"/>
                <a:gd name="T9" fmla="*/ 0 h 499"/>
                <a:gd name="T10" fmla="*/ 84 w 251"/>
                <a:gd name="T11" fmla="*/ 259 h 499"/>
                <a:gd name="T12" fmla="*/ 0 w 251"/>
                <a:gd name="T13" fmla="*/ 480 h 499"/>
                <a:gd name="T14" fmla="*/ 53 w 251"/>
                <a:gd name="T15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499">
                  <a:moveTo>
                    <a:pt x="53" y="499"/>
                  </a:moveTo>
                  <a:cubicBezTo>
                    <a:pt x="56" y="492"/>
                    <a:pt x="58" y="486"/>
                    <a:pt x="61" y="479"/>
                  </a:cubicBezTo>
                  <a:cubicBezTo>
                    <a:pt x="86" y="421"/>
                    <a:pt x="115" y="351"/>
                    <a:pt x="147" y="275"/>
                  </a:cubicBezTo>
                  <a:cubicBezTo>
                    <a:pt x="180" y="195"/>
                    <a:pt x="216" y="109"/>
                    <a:pt x="251" y="24"/>
                  </a:cubicBezTo>
                  <a:cubicBezTo>
                    <a:pt x="228" y="16"/>
                    <a:pt x="206" y="8"/>
                    <a:pt x="185" y="0"/>
                  </a:cubicBezTo>
                  <a:cubicBezTo>
                    <a:pt x="149" y="92"/>
                    <a:pt x="116" y="177"/>
                    <a:pt x="84" y="259"/>
                  </a:cubicBezTo>
                  <a:cubicBezTo>
                    <a:pt x="54" y="337"/>
                    <a:pt x="26" y="411"/>
                    <a:pt x="0" y="480"/>
                  </a:cubicBezTo>
                  <a:cubicBezTo>
                    <a:pt x="17" y="487"/>
                    <a:pt x="35" y="493"/>
                    <a:pt x="53" y="499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8" name="Freeform 517"/>
            <p:cNvSpPr/>
            <p:nvPr userDrawn="1"/>
          </p:nvSpPr>
          <p:spPr bwMode="auto">
            <a:xfrm>
              <a:off x="4384675" y="855663"/>
              <a:ext cx="280988" cy="508000"/>
            </a:xfrm>
            <a:custGeom>
              <a:avLst/>
              <a:gdLst>
                <a:gd name="T0" fmla="*/ 68 w 277"/>
                <a:gd name="T1" fmla="*/ 501 h 501"/>
                <a:gd name="T2" fmla="*/ 80 w 277"/>
                <a:gd name="T3" fmla="*/ 473 h 501"/>
                <a:gd name="T4" fmla="*/ 169 w 277"/>
                <a:gd name="T5" fmla="*/ 274 h 501"/>
                <a:gd name="T6" fmla="*/ 277 w 277"/>
                <a:gd name="T7" fmla="*/ 30 h 501"/>
                <a:gd name="T8" fmla="*/ 195 w 277"/>
                <a:gd name="T9" fmla="*/ 0 h 501"/>
                <a:gd name="T10" fmla="*/ 138 w 277"/>
                <a:gd name="T11" fmla="*/ 136 h 501"/>
                <a:gd name="T12" fmla="*/ 87 w 277"/>
                <a:gd name="T13" fmla="*/ 259 h 501"/>
                <a:gd name="T14" fmla="*/ 48 w 277"/>
                <a:gd name="T15" fmla="*/ 358 h 501"/>
                <a:gd name="T16" fmla="*/ 12 w 277"/>
                <a:gd name="T17" fmla="*/ 447 h 501"/>
                <a:gd name="T18" fmla="*/ 0 w 277"/>
                <a:gd name="T19" fmla="*/ 476 h 501"/>
                <a:gd name="T20" fmla="*/ 68 w 277"/>
                <a:gd name="T21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501">
                  <a:moveTo>
                    <a:pt x="68" y="501"/>
                  </a:moveTo>
                  <a:cubicBezTo>
                    <a:pt x="72" y="491"/>
                    <a:pt x="76" y="481"/>
                    <a:pt x="80" y="473"/>
                  </a:cubicBezTo>
                  <a:cubicBezTo>
                    <a:pt x="106" y="416"/>
                    <a:pt x="136" y="348"/>
                    <a:pt x="169" y="274"/>
                  </a:cubicBezTo>
                  <a:cubicBezTo>
                    <a:pt x="203" y="197"/>
                    <a:pt x="240" y="113"/>
                    <a:pt x="277" y="30"/>
                  </a:cubicBezTo>
                  <a:cubicBezTo>
                    <a:pt x="249" y="20"/>
                    <a:pt x="222" y="10"/>
                    <a:pt x="195" y="0"/>
                  </a:cubicBezTo>
                  <a:cubicBezTo>
                    <a:pt x="176" y="46"/>
                    <a:pt x="157" y="92"/>
                    <a:pt x="138" y="136"/>
                  </a:cubicBezTo>
                  <a:cubicBezTo>
                    <a:pt x="121" y="178"/>
                    <a:pt x="103" y="220"/>
                    <a:pt x="87" y="259"/>
                  </a:cubicBezTo>
                  <a:cubicBezTo>
                    <a:pt x="74" y="293"/>
                    <a:pt x="60" y="326"/>
                    <a:pt x="48" y="358"/>
                  </a:cubicBezTo>
                  <a:cubicBezTo>
                    <a:pt x="35" y="390"/>
                    <a:pt x="23" y="420"/>
                    <a:pt x="12" y="447"/>
                  </a:cubicBezTo>
                  <a:cubicBezTo>
                    <a:pt x="7" y="457"/>
                    <a:pt x="4" y="467"/>
                    <a:pt x="0" y="476"/>
                  </a:cubicBezTo>
                  <a:cubicBezTo>
                    <a:pt x="22" y="484"/>
                    <a:pt x="45" y="493"/>
                    <a:pt x="68" y="50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9" name="Freeform 518"/>
            <p:cNvSpPr/>
            <p:nvPr userDrawn="1"/>
          </p:nvSpPr>
          <p:spPr bwMode="auto">
            <a:xfrm>
              <a:off x="4446588" y="882650"/>
              <a:ext cx="285750" cy="504825"/>
            </a:xfrm>
            <a:custGeom>
              <a:avLst/>
              <a:gdLst>
                <a:gd name="T0" fmla="*/ 67 w 281"/>
                <a:gd name="T1" fmla="*/ 497 h 497"/>
                <a:gd name="T2" fmla="*/ 165 w 281"/>
                <a:gd name="T3" fmla="*/ 282 h 497"/>
                <a:gd name="T4" fmla="*/ 281 w 281"/>
                <a:gd name="T5" fmla="*/ 28 h 497"/>
                <a:gd name="T6" fmla="*/ 206 w 281"/>
                <a:gd name="T7" fmla="*/ 0 h 497"/>
                <a:gd name="T8" fmla="*/ 72 w 281"/>
                <a:gd name="T9" fmla="*/ 308 h 497"/>
                <a:gd name="T10" fmla="*/ 0 w 281"/>
                <a:gd name="T11" fmla="*/ 472 h 497"/>
                <a:gd name="T12" fmla="*/ 67 w 281"/>
                <a:gd name="T13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497">
                  <a:moveTo>
                    <a:pt x="67" y="497"/>
                  </a:moveTo>
                  <a:cubicBezTo>
                    <a:pt x="93" y="441"/>
                    <a:pt x="128" y="363"/>
                    <a:pt x="165" y="282"/>
                  </a:cubicBezTo>
                  <a:cubicBezTo>
                    <a:pt x="205" y="195"/>
                    <a:pt x="246" y="103"/>
                    <a:pt x="281" y="28"/>
                  </a:cubicBezTo>
                  <a:cubicBezTo>
                    <a:pt x="256" y="18"/>
                    <a:pt x="231" y="9"/>
                    <a:pt x="206" y="0"/>
                  </a:cubicBezTo>
                  <a:cubicBezTo>
                    <a:pt x="149" y="132"/>
                    <a:pt x="106" y="232"/>
                    <a:pt x="72" y="308"/>
                  </a:cubicBezTo>
                  <a:cubicBezTo>
                    <a:pt x="41" y="380"/>
                    <a:pt x="17" y="433"/>
                    <a:pt x="0" y="472"/>
                  </a:cubicBezTo>
                  <a:cubicBezTo>
                    <a:pt x="23" y="480"/>
                    <a:pt x="45" y="488"/>
                    <a:pt x="67" y="497"/>
                  </a:cubicBezTo>
                  <a:close/>
                </a:path>
              </a:pathLst>
            </a:custGeom>
            <a:solidFill>
              <a:srgbClr val="FFF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0" name="Freeform 519"/>
            <p:cNvSpPr/>
            <p:nvPr userDrawn="1"/>
          </p:nvSpPr>
          <p:spPr bwMode="auto">
            <a:xfrm>
              <a:off x="4227513" y="785813"/>
              <a:ext cx="244475" cy="519113"/>
            </a:xfrm>
            <a:custGeom>
              <a:avLst/>
              <a:gdLst>
                <a:gd name="T0" fmla="*/ 66 w 241"/>
                <a:gd name="T1" fmla="*/ 512 h 512"/>
                <a:gd name="T2" fmla="*/ 142 w 241"/>
                <a:gd name="T3" fmla="*/ 303 h 512"/>
                <a:gd name="T4" fmla="*/ 241 w 241"/>
                <a:gd name="T5" fmla="*/ 29 h 512"/>
                <a:gd name="T6" fmla="*/ 168 w 241"/>
                <a:gd name="T7" fmla="*/ 0 h 512"/>
                <a:gd name="T8" fmla="*/ 55 w 241"/>
                <a:gd name="T9" fmla="*/ 331 h 512"/>
                <a:gd name="T10" fmla="*/ 0 w 241"/>
                <a:gd name="T11" fmla="*/ 487 h 512"/>
                <a:gd name="T12" fmla="*/ 66 w 241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512">
                  <a:moveTo>
                    <a:pt x="66" y="512"/>
                  </a:moveTo>
                  <a:cubicBezTo>
                    <a:pt x="84" y="464"/>
                    <a:pt x="112" y="388"/>
                    <a:pt x="142" y="303"/>
                  </a:cubicBezTo>
                  <a:cubicBezTo>
                    <a:pt x="175" y="214"/>
                    <a:pt x="210" y="113"/>
                    <a:pt x="241" y="29"/>
                  </a:cubicBezTo>
                  <a:cubicBezTo>
                    <a:pt x="217" y="19"/>
                    <a:pt x="192" y="10"/>
                    <a:pt x="168" y="0"/>
                  </a:cubicBezTo>
                  <a:cubicBezTo>
                    <a:pt x="117" y="149"/>
                    <a:pt x="82" y="254"/>
                    <a:pt x="55" y="331"/>
                  </a:cubicBezTo>
                  <a:cubicBezTo>
                    <a:pt x="30" y="404"/>
                    <a:pt x="11" y="454"/>
                    <a:pt x="0" y="487"/>
                  </a:cubicBezTo>
                  <a:cubicBezTo>
                    <a:pt x="22" y="496"/>
                    <a:pt x="44" y="504"/>
                    <a:pt x="66" y="512"/>
                  </a:cubicBezTo>
                  <a:close/>
                </a:path>
              </a:pathLst>
            </a:custGeom>
            <a:solidFill>
              <a:srgbClr val="679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1" name="Freeform 520"/>
            <p:cNvSpPr/>
            <p:nvPr userDrawn="1"/>
          </p:nvSpPr>
          <p:spPr bwMode="auto">
            <a:xfrm>
              <a:off x="3971925" y="671513"/>
              <a:ext cx="157163" cy="522288"/>
            </a:xfrm>
            <a:custGeom>
              <a:avLst/>
              <a:gdLst>
                <a:gd name="T0" fmla="*/ 28 w 155"/>
                <a:gd name="T1" fmla="*/ 514 h 514"/>
                <a:gd name="T2" fmla="*/ 39 w 155"/>
                <a:gd name="T3" fmla="*/ 471 h 514"/>
                <a:gd name="T4" fmla="*/ 92 w 155"/>
                <a:gd name="T5" fmla="*/ 265 h 514"/>
                <a:gd name="T6" fmla="*/ 155 w 155"/>
                <a:gd name="T7" fmla="*/ 13 h 514"/>
                <a:gd name="T8" fmla="*/ 119 w 155"/>
                <a:gd name="T9" fmla="*/ 0 h 514"/>
                <a:gd name="T10" fmla="*/ 54 w 155"/>
                <a:gd name="T11" fmla="*/ 273 h 514"/>
                <a:gd name="T12" fmla="*/ 0 w 155"/>
                <a:gd name="T13" fmla="*/ 504 h 514"/>
                <a:gd name="T14" fmla="*/ 28 w 15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514">
                  <a:moveTo>
                    <a:pt x="28" y="514"/>
                  </a:moveTo>
                  <a:cubicBezTo>
                    <a:pt x="32" y="501"/>
                    <a:pt x="35" y="485"/>
                    <a:pt x="39" y="471"/>
                  </a:cubicBezTo>
                  <a:cubicBezTo>
                    <a:pt x="54" y="413"/>
                    <a:pt x="72" y="342"/>
                    <a:pt x="92" y="265"/>
                  </a:cubicBezTo>
                  <a:cubicBezTo>
                    <a:pt x="113" y="185"/>
                    <a:pt x="134" y="98"/>
                    <a:pt x="155" y="13"/>
                  </a:cubicBezTo>
                  <a:cubicBezTo>
                    <a:pt x="143" y="9"/>
                    <a:pt x="131" y="4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7" y="431"/>
                    <a:pt x="0" y="504"/>
                  </a:cubicBezTo>
                  <a:cubicBezTo>
                    <a:pt x="9" y="507"/>
                    <a:pt x="19" y="511"/>
                    <a:pt x="28" y="514"/>
                  </a:cubicBezTo>
                  <a:close/>
                </a:path>
              </a:pathLst>
            </a:custGeom>
            <a:solidFill>
              <a:srgbClr val="56C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2" name="Freeform 521"/>
            <p:cNvSpPr/>
            <p:nvPr userDrawn="1"/>
          </p:nvSpPr>
          <p:spPr bwMode="auto">
            <a:xfrm>
              <a:off x="4051300" y="708025"/>
              <a:ext cx="217488" cy="531813"/>
            </a:xfrm>
            <a:custGeom>
              <a:avLst/>
              <a:gdLst>
                <a:gd name="T0" fmla="*/ 66 w 214"/>
                <a:gd name="T1" fmla="*/ 524 h 524"/>
                <a:gd name="T2" fmla="*/ 85 w 214"/>
                <a:gd name="T3" fmla="*/ 462 h 524"/>
                <a:gd name="T4" fmla="*/ 144 w 214"/>
                <a:gd name="T5" fmla="*/ 268 h 524"/>
                <a:gd name="T6" fmla="*/ 214 w 214"/>
                <a:gd name="T7" fmla="*/ 30 h 524"/>
                <a:gd name="T8" fmla="*/ 134 w 214"/>
                <a:gd name="T9" fmla="*/ 0 h 524"/>
                <a:gd name="T10" fmla="*/ 98 w 214"/>
                <a:gd name="T11" fmla="*/ 129 h 524"/>
                <a:gd name="T12" fmla="*/ 66 w 214"/>
                <a:gd name="T13" fmla="*/ 247 h 524"/>
                <a:gd name="T14" fmla="*/ 41 w 214"/>
                <a:gd name="T15" fmla="*/ 346 h 524"/>
                <a:gd name="T16" fmla="*/ 16 w 214"/>
                <a:gd name="T17" fmla="*/ 437 h 524"/>
                <a:gd name="T18" fmla="*/ 0 w 214"/>
                <a:gd name="T19" fmla="*/ 499 h 524"/>
                <a:gd name="T20" fmla="*/ 66 w 214"/>
                <a:gd name="T2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524">
                  <a:moveTo>
                    <a:pt x="66" y="524"/>
                  </a:moveTo>
                  <a:cubicBezTo>
                    <a:pt x="72" y="504"/>
                    <a:pt x="79" y="482"/>
                    <a:pt x="85" y="462"/>
                  </a:cubicBezTo>
                  <a:cubicBezTo>
                    <a:pt x="102" y="407"/>
                    <a:pt x="122" y="340"/>
                    <a:pt x="144" y="268"/>
                  </a:cubicBezTo>
                  <a:cubicBezTo>
                    <a:pt x="167" y="194"/>
                    <a:pt x="192" y="111"/>
                    <a:pt x="214" y="30"/>
                  </a:cubicBezTo>
                  <a:cubicBezTo>
                    <a:pt x="188" y="20"/>
                    <a:pt x="161" y="10"/>
                    <a:pt x="134" y="0"/>
                  </a:cubicBezTo>
                  <a:cubicBezTo>
                    <a:pt x="122" y="44"/>
                    <a:pt x="110" y="87"/>
                    <a:pt x="98" y="129"/>
                  </a:cubicBezTo>
                  <a:cubicBezTo>
                    <a:pt x="87" y="169"/>
                    <a:pt x="77" y="208"/>
                    <a:pt x="66" y="247"/>
                  </a:cubicBezTo>
                  <a:cubicBezTo>
                    <a:pt x="57" y="280"/>
                    <a:pt x="49" y="315"/>
                    <a:pt x="41" y="346"/>
                  </a:cubicBezTo>
                  <a:cubicBezTo>
                    <a:pt x="33" y="379"/>
                    <a:pt x="24" y="409"/>
                    <a:pt x="16" y="437"/>
                  </a:cubicBezTo>
                  <a:cubicBezTo>
                    <a:pt x="10" y="460"/>
                    <a:pt x="5" y="480"/>
                    <a:pt x="0" y="499"/>
                  </a:cubicBezTo>
                  <a:cubicBezTo>
                    <a:pt x="23" y="507"/>
                    <a:pt x="44" y="516"/>
                    <a:pt x="66" y="524"/>
                  </a:cubicBezTo>
                  <a:close/>
                </a:path>
              </a:pathLst>
            </a:custGeom>
            <a:solidFill>
              <a:srgbClr val="F8B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3" name="Freeform 522"/>
            <p:cNvSpPr/>
            <p:nvPr userDrawn="1"/>
          </p:nvSpPr>
          <p:spPr bwMode="auto">
            <a:xfrm>
              <a:off x="4165600" y="758825"/>
              <a:ext cx="238125" cy="522288"/>
            </a:xfrm>
            <a:custGeom>
              <a:avLst/>
              <a:gdLst>
                <a:gd name="T0" fmla="*/ 64 w 234"/>
                <a:gd name="T1" fmla="*/ 516 h 516"/>
                <a:gd name="T2" fmla="*/ 88 w 234"/>
                <a:gd name="T3" fmla="*/ 449 h 516"/>
                <a:gd name="T4" fmla="*/ 154 w 234"/>
                <a:gd name="T5" fmla="*/ 260 h 516"/>
                <a:gd name="T6" fmla="*/ 234 w 234"/>
                <a:gd name="T7" fmla="*/ 29 h 516"/>
                <a:gd name="T8" fmla="*/ 153 w 234"/>
                <a:gd name="T9" fmla="*/ 0 h 516"/>
                <a:gd name="T10" fmla="*/ 113 w 234"/>
                <a:gd name="T11" fmla="*/ 122 h 516"/>
                <a:gd name="T12" fmla="*/ 78 w 234"/>
                <a:gd name="T13" fmla="*/ 236 h 516"/>
                <a:gd name="T14" fmla="*/ 47 w 234"/>
                <a:gd name="T15" fmla="*/ 335 h 516"/>
                <a:gd name="T16" fmla="*/ 19 w 234"/>
                <a:gd name="T17" fmla="*/ 424 h 516"/>
                <a:gd name="T18" fmla="*/ 0 w 234"/>
                <a:gd name="T19" fmla="*/ 491 h 516"/>
                <a:gd name="T20" fmla="*/ 64 w 234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516">
                  <a:moveTo>
                    <a:pt x="64" y="516"/>
                  </a:moveTo>
                  <a:cubicBezTo>
                    <a:pt x="72" y="495"/>
                    <a:pt x="80" y="472"/>
                    <a:pt x="88" y="449"/>
                  </a:cubicBezTo>
                  <a:cubicBezTo>
                    <a:pt x="107" y="395"/>
                    <a:pt x="130" y="331"/>
                    <a:pt x="154" y="260"/>
                  </a:cubicBezTo>
                  <a:cubicBezTo>
                    <a:pt x="180" y="188"/>
                    <a:pt x="207" y="108"/>
                    <a:pt x="234" y="29"/>
                  </a:cubicBezTo>
                  <a:cubicBezTo>
                    <a:pt x="207" y="19"/>
                    <a:pt x="180" y="9"/>
                    <a:pt x="153" y="0"/>
                  </a:cubicBezTo>
                  <a:cubicBezTo>
                    <a:pt x="139" y="42"/>
                    <a:pt x="126" y="83"/>
                    <a:pt x="113" y="122"/>
                  </a:cubicBezTo>
                  <a:cubicBezTo>
                    <a:pt x="101" y="162"/>
                    <a:pt x="88" y="200"/>
                    <a:pt x="78" y="236"/>
                  </a:cubicBezTo>
                  <a:cubicBezTo>
                    <a:pt x="67" y="270"/>
                    <a:pt x="57" y="303"/>
                    <a:pt x="47" y="335"/>
                  </a:cubicBezTo>
                  <a:cubicBezTo>
                    <a:pt x="37" y="367"/>
                    <a:pt x="28" y="396"/>
                    <a:pt x="19" y="424"/>
                  </a:cubicBezTo>
                  <a:cubicBezTo>
                    <a:pt x="11" y="448"/>
                    <a:pt x="5" y="470"/>
                    <a:pt x="0" y="491"/>
                  </a:cubicBezTo>
                  <a:cubicBezTo>
                    <a:pt x="21" y="499"/>
                    <a:pt x="43" y="508"/>
                    <a:pt x="64" y="516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4" name="Freeform 523"/>
            <p:cNvSpPr/>
            <p:nvPr userDrawn="1"/>
          </p:nvSpPr>
          <p:spPr bwMode="auto">
            <a:xfrm>
              <a:off x="4286250" y="811213"/>
              <a:ext cx="244475" cy="512763"/>
            </a:xfrm>
            <a:custGeom>
              <a:avLst/>
              <a:gdLst>
                <a:gd name="T0" fmla="*/ 54 w 240"/>
                <a:gd name="T1" fmla="*/ 504 h 504"/>
                <a:gd name="T2" fmla="*/ 139 w 240"/>
                <a:gd name="T3" fmla="*/ 283 h 504"/>
                <a:gd name="T4" fmla="*/ 240 w 240"/>
                <a:gd name="T5" fmla="*/ 23 h 504"/>
                <a:gd name="T6" fmla="*/ 176 w 240"/>
                <a:gd name="T7" fmla="*/ 0 h 504"/>
                <a:gd name="T8" fmla="*/ 131 w 240"/>
                <a:gd name="T9" fmla="*/ 120 h 504"/>
                <a:gd name="T10" fmla="*/ 90 w 240"/>
                <a:gd name="T11" fmla="*/ 231 h 504"/>
                <a:gd name="T12" fmla="*/ 55 w 240"/>
                <a:gd name="T13" fmla="*/ 329 h 504"/>
                <a:gd name="T14" fmla="*/ 23 w 240"/>
                <a:gd name="T15" fmla="*/ 416 h 504"/>
                <a:gd name="T16" fmla="*/ 0 w 240"/>
                <a:gd name="T17" fmla="*/ 483 h 504"/>
                <a:gd name="T18" fmla="*/ 54 w 240"/>
                <a:gd name="T1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504">
                  <a:moveTo>
                    <a:pt x="54" y="504"/>
                  </a:moveTo>
                  <a:cubicBezTo>
                    <a:pt x="81" y="434"/>
                    <a:pt x="109" y="360"/>
                    <a:pt x="139" y="283"/>
                  </a:cubicBezTo>
                  <a:cubicBezTo>
                    <a:pt x="171" y="201"/>
                    <a:pt x="204" y="116"/>
                    <a:pt x="240" y="23"/>
                  </a:cubicBezTo>
                  <a:cubicBezTo>
                    <a:pt x="219" y="15"/>
                    <a:pt x="198" y="7"/>
                    <a:pt x="176" y="0"/>
                  </a:cubicBezTo>
                  <a:cubicBezTo>
                    <a:pt x="161" y="41"/>
                    <a:pt x="146" y="81"/>
                    <a:pt x="131" y="120"/>
                  </a:cubicBezTo>
                  <a:cubicBezTo>
                    <a:pt x="116" y="159"/>
                    <a:pt x="103" y="196"/>
                    <a:pt x="90" y="231"/>
                  </a:cubicBezTo>
                  <a:cubicBezTo>
                    <a:pt x="78" y="264"/>
                    <a:pt x="67" y="297"/>
                    <a:pt x="55" y="329"/>
                  </a:cubicBezTo>
                  <a:cubicBezTo>
                    <a:pt x="45" y="359"/>
                    <a:pt x="33" y="389"/>
                    <a:pt x="23" y="416"/>
                  </a:cubicBezTo>
                  <a:cubicBezTo>
                    <a:pt x="14" y="440"/>
                    <a:pt x="7" y="462"/>
                    <a:pt x="0" y="483"/>
                  </a:cubicBezTo>
                  <a:cubicBezTo>
                    <a:pt x="18" y="490"/>
                    <a:pt x="36" y="497"/>
                    <a:pt x="54" y="504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5" name="Freeform 524"/>
            <p:cNvSpPr/>
            <p:nvPr userDrawn="1"/>
          </p:nvSpPr>
          <p:spPr bwMode="auto">
            <a:xfrm>
              <a:off x="3994150" y="682625"/>
              <a:ext cx="201613" cy="533400"/>
            </a:xfrm>
            <a:custGeom>
              <a:avLst/>
              <a:gdLst>
                <a:gd name="T0" fmla="*/ 66 w 198"/>
                <a:gd name="T1" fmla="*/ 527 h 527"/>
                <a:gd name="T2" fmla="*/ 123 w 198"/>
                <a:gd name="T3" fmla="*/ 314 h 527"/>
                <a:gd name="T4" fmla="*/ 198 w 198"/>
                <a:gd name="T5" fmla="*/ 29 h 527"/>
                <a:gd name="T6" fmla="*/ 125 w 198"/>
                <a:gd name="T7" fmla="*/ 0 h 527"/>
                <a:gd name="T8" fmla="*/ 41 w 198"/>
                <a:gd name="T9" fmla="*/ 341 h 527"/>
                <a:gd name="T10" fmla="*/ 0 w 198"/>
                <a:gd name="T11" fmla="*/ 502 h 527"/>
                <a:gd name="T12" fmla="*/ 66 w 198"/>
                <a:gd name="T13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527">
                  <a:moveTo>
                    <a:pt x="66" y="527"/>
                  </a:moveTo>
                  <a:cubicBezTo>
                    <a:pt x="80" y="479"/>
                    <a:pt x="101" y="401"/>
                    <a:pt x="123" y="314"/>
                  </a:cubicBezTo>
                  <a:cubicBezTo>
                    <a:pt x="148" y="220"/>
                    <a:pt x="175" y="117"/>
                    <a:pt x="198" y="29"/>
                  </a:cubicBezTo>
                  <a:cubicBezTo>
                    <a:pt x="174" y="19"/>
                    <a:pt x="149" y="10"/>
                    <a:pt x="125" y="0"/>
                  </a:cubicBezTo>
                  <a:cubicBezTo>
                    <a:pt x="88" y="154"/>
                    <a:pt x="60" y="262"/>
                    <a:pt x="41" y="341"/>
                  </a:cubicBezTo>
                  <a:cubicBezTo>
                    <a:pt x="21" y="417"/>
                    <a:pt x="8" y="468"/>
                    <a:pt x="0" y="502"/>
                  </a:cubicBezTo>
                  <a:cubicBezTo>
                    <a:pt x="22" y="510"/>
                    <a:pt x="44" y="519"/>
                    <a:pt x="66" y="527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6" name="Freeform 525"/>
            <p:cNvSpPr/>
            <p:nvPr userDrawn="1"/>
          </p:nvSpPr>
          <p:spPr bwMode="auto">
            <a:xfrm>
              <a:off x="4111625" y="735013"/>
              <a:ext cx="223838" cy="527050"/>
            </a:xfrm>
            <a:custGeom>
              <a:avLst/>
              <a:gdLst>
                <a:gd name="T0" fmla="*/ 67 w 221"/>
                <a:gd name="T1" fmla="*/ 519 h 519"/>
                <a:gd name="T2" fmla="*/ 134 w 221"/>
                <a:gd name="T3" fmla="*/ 309 h 519"/>
                <a:gd name="T4" fmla="*/ 221 w 221"/>
                <a:gd name="T5" fmla="*/ 27 h 519"/>
                <a:gd name="T6" fmla="*/ 147 w 221"/>
                <a:gd name="T7" fmla="*/ 0 h 519"/>
                <a:gd name="T8" fmla="*/ 48 w 221"/>
                <a:gd name="T9" fmla="*/ 336 h 519"/>
                <a:gd name="T10" fmla="*/ 0 w 221"/>
                <a:gd name="T11" fmla="*/ 495 h 519"/>
                <a:gd name="T12" fmla="*/ 67 w 221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519">
                  <a:moveTo>
                    <a:pt x="67" y="519"/>
                  </a:moveTo>
                  <a:cubicBezTo>
                    <a:pt x="83" y="471"/>
                    <a:pt x="107" y="394"/>
                    <a:pt x="134" y="309"/>
                  </a:cubicBezTo>
                  <a:cubicBezTo>
                    <a:pt x="162" y="218"/>
                    <a:pt x="193" y="115"/>
                    <a:pt x="221" y="27"/>
                  </a:cubicBezTo>
                  <a:cubicBezTo>
                    <a:pt x="196" y="18"/>
                    <a:pt x="172" y="9"/>
                    <a:pt x="147" y="0"/>
                  </a:cubicBezTo>
                  <a:cubicBezTo>
                    <a:pt x="103" y="152"/>
                    <a:pt x="72" y="258"/>
                    <a:pt x="48" y="336"/>
                  </a:cubicBezTo>
                  <a:cubicBezTo>
                    <a:pt x="26" y="410"/>
                    <a:pt x="11" y="460"/>
                    <a:pt x="0" y="495"/>
                  </a:cubicBezTo>
                  <a:cubicBezTo>
                    <a:pt x="23" y="503"/>
                    <a:pt x="45" y="511"/>
                    <a:pt x="67" y="519"/>
                  </a:cubicBez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7" name="Freeform 526"/>
            <p:cNvSpPr/>
            <p:nvPr userDrawn="1"/>
          </p:nvSpPr>
          <p:spPr bwMode="auto">
            <a:xfrm>
              <a:off x="3971925" y="671513"/>
              <a:ext cx="762000" cy="714375"/>
            </a:xfrm>
            <a:custGeom>
              <a:avLst/>
              <a:gdLst>
                <a:gd name="T0" fmla="*/ 0 w 751"/>
                <a:gd name="T1" fmla="*/ 504 h 704"/>
                <a:gd name="T2" fmla="*/ 266 w 751"/>
                <a:gd name="T3" fmla="*/ 605 h 704"/>
                <a:gd name="T4" fmla="*/ 534 w 751"/>
                <a:gd name="T5" fmla="*/ 704 h 704"/>
                <a:gd name="T6" fmla="*/ 633 w 751"/>
                <a:gd name="T7" fmla="*/ 490 h 704"/>
                <a:gd name="T8" fmla="*/ 751 w 751"/>
                <a:gd name="T9" fmla="*/ 236 h 704"/>
                <a:gd name="T10" fmla="*/ 435 w 751"/>
                <a:gd name="T11" fmla="*/ 118 h 704"/>
                <a:gd name="T12" fmla="*/ 119 w 751"/>
                <a:gd name="T13" fmla="*/ 0 h 704"/>
                <a:gd name="T14" fmla="*/ 54 w 751"/>
                <a:gd name="T15" fmla="*/ 273 h 704"/>
                <a:gd name="T16" fmla="*/ 0 w 751"/>
                <a:gd name="T17" fmla="*/ 5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1" h="704">
                  <a:moveTo>
                    <a:pt x="0" y="504"/>
                  </a:moveTo>
                  <a:cubicBezTo>
                    <a:pt x="88" y="538"/>
                    <a:pt x="178" y="571"/>
                    <a:pt x="266" y="605"/>
                  </a:cubicBezTo>
                  <a:cubicBezTo>
                    <a:pt x="356" y="638"/>
                    <a:pt x="444" y="671"/>
                    <a:pt x="534" y="704"/>
                  </a:cubicBezTo>
                  <a:cubicBezTo>
                    <a:pt x="565" y="638"/>
                    <a:pt x="598" y="566"/>
                    <a:pt x="633" y="490"/>
                  </a:cubicBezTo>
                  <a:cubicBezTo>
                    <a:pt x="670" y="410"/>
                    <a:pt x="709" y="326"/>
                    <a:pt x="751" y="236"/>
                  </a:cubicBezTo>
                  <a:cubicBezTo>
                    <a:pt x="645" y="197"/>
                    <a:pt x="540" y="158"/>
                    <a:pt x="435" y="118"/>
                  </a:cubicBezTo>
                  <a:cubicBezTo>
                    <a:pt x="330" y="79"/>
                    <a:pt x="224" y="40"/>
                    <a:pt x="119" y="0"/>
                  </a:cubicBezTo>
                  <a:cubicBezTo>
                    <a:pt x="97" y="95"/>
                    <a:pt x="75" y="187"/>
                    <a:pt x="54" y="273"/>
                  </a:cubicBezTo>
                  <a:cubicBezTo>
                    <a:pt x="34" y="354"/>
                    <a:pt x="16" y="431"/>
                    <a:pt x="0" y="504"/>
                  </a:cubicBezTo>
                  <a:close/>
                </a:path>
              </a:pathLst>
            </a:custGeom>
            <a:noFill/>
            <a:ln w="7" cap="rnd">
              <a:solidFill>
                <a:srgbClr val="EC008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8" name="Freeform 527"/>
            <p:cNvSpPr/>
            <p:nvPr userDrawn="1"/>
          </p:nvSpPr>
          <p:spPr bwMode="auto">
            <a:xfrm>
              <a:off x="4073525" y="725488"/>
              <a:ext cx="633413" cy="271463"/>
            </a:xfrm>
            <a:custGeom>
              <a:avLst/>
              <a:gdLst>
                <a:gd name="T0" fmla="*/ 0 w 624"/>
                <a:gd name="T1" fmla="*/ 39 h 268"/>
                <a:gd name="T2" fmla="*/ 304 w 624"/>
                <a:gd name="T3" fmla="*/ 154 h 268"/>
                <a:gd name="T4" fmla="*/ 607 w 624"/>
                <a:gd name="T5" fmla="*/ 268 h 268"/>
                <a:gd name="T6" fmla="*/ 624 w 624"/>
                <a:gd name="T7" fmla="*/ 230 h 268"/>
                <a:gd name="T8" fmla="*/ 317 w 624"/>
                <a:gd name="T9" fmla="*/ 115 h 268"/>
                <a:gd name="T10" fmla="*/ 9 w 624"/>
                <a:gd name="T11" fmla="*/ 0 h 268"/>
                <a:gd name="T12" fmla="*/ 0 w 624"/>
                <a:gd name="T13" fmla="*/ 3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268">
                  <a:moveTo>
                    <a:pt x="0" y="39"/>
                  </a:moveTo>
                  <a:cubicBezTo>
                    <a:pt x="101" y="79"/>
                    <a:pt x="203" y="117"/>
                    <a:pt x="304" y="154"/>
                  </a:cubicBezTo>
                  <a:cubicBezTo>
                    <a:pt x="405" y="192"/>
                    <a:pt x="506" y="230"/>
                    <a:pt x="607" y="268"/>
                  </a:cubicBezTo>
                  <a:cubicBezTo>
                    <a:pt x="613" y="255"/>
                    <a:pt x="619" y="242"/>
                    <a:pt x="624" y="230"/>
                  </a:cubicBezTo>
                  <a:cubicBezTo>
                    <a:pt x="522" y="192"/>
                    <a:pt x="420" y="154"/>
                    <a:pt x="317" y="115"/>
                  </a:cubicBezTo>
                  <a:cubicBezTo>
                    <a:pt x="215" y="76"/>
                    <a:pt x="112" y="39"/>
                    <a:pt x="9" y="0"/>
                  </a:cubicBezTo>
                  <a:cubicBezTo>
                    <a:pt x="6" y="13"/>
                    <a:pt x="3" y="27"/>
                    <a:pt x="0" y="39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9" name="Freeform 528"/>
            <p:cNvSpPr/>
            <p:nvPr userDrawn="1"/>
          </p:nvSpPr>
          <p:spPr bwMode="auto">
            <a:xfrm>
              <a:off x="4049713" y="831850"/>
              <a:ext cx="612775" cy="261938"/>
            </a:xfrm>
            <a:custGeom>
              <a:avLst/>
              <a:gdLst>
                <a:gd name="T0" fmla="*/ 0 w 604"/>
                <a:gd name="T1" fmla="*/ 37 h 258"/>
                <a:gd name="T2" fmla="*/ 294 w 604"/>
                <a:gd name="T3" fmla="*/ 148 h 258"/>
                <a:gd name="T4" fmla="*/ 587 w 604"/>
                <a:gd name="T5" fmla="*/ 258 h 258"/>
                <a:gd name="T6" fmla="*/ 604 w 604"/>
                <a:gd name="T7" fmla="*/ 222 h 258"/>
                <a:gd name="T8" fmla="*/ 306 w 604"/>
                <a:gd name="T9" fmla="*/ 111 h 258"/>
                <a:gd name="T10" fmla="*/ 9 w 604"/>
                <a:gd name="T11" fmla="*/ 0 h 258"/>
                <a:gd name="T12" fmla="*/ 0 w 604"/>
                <a:gd name="T13" fmla="*/ 3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58">
                  <a:moveTo>
                    <a:pt x="0" y="37"/>
                  </a:moveTo>
                  <a:cubicBezTo>
                    <a:pt x="98" y="74"/>
                    <a:pt x="196" y="111"/>
                    <a:pt x="294" y="148"/>
                  </a:cubicBezTo>
                  <a:cubicBezTo>
                    <a:pt x="392" y="184"/>
                    <a:pt x="489" y="221"/>
                    <a:pt x="587" y="258"/>
                  </a:cubicBezTo>
                  <a:cubicBezTo>
                    <a:pt x="593" y="245"/>
                    <a:pt x="598" y="234"/>
                    <a:pt x="604" y="222"/>
                  </a:cubicBezTo>
                  <a:cubicBezTo>
                    <a:pt x="504" y="185"/>
                    <a:pt x="405" y="149"/>
                    <a:pt x="306" y="111"/>
                  </a:cubicBezTo>
                  <a:cubicBezTo>
                    <a:pt x="207" y="74"/>
                    <a:pt x="108" y="36"/>
                    <a:pt x="9" y="0"/>
                  </a:cubicBezTo>
                  <a:cubicBezTo>
                    <a:pt x="6" y="12"/>
                    <a:pt x="3" y="25"/>
                    <a:pt x="0" y="37"/>
                  </a:cubicBez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0" name="Freeform 529"/>
            <p:cNvSpPr/>
            <p:nvPr userDrawn="1"/>
          </p:nvSpPr>
          <p:spPr bwMode="auto">
            <a:xfrm>
              <a:off x="4025900" y="930275"/>
              <a:ext cx="592138" cy="252413"/>
            </a:xfrm>
            <a:custGeom>
              <a:avLst/>
              <a:gdLst>
                <a:gd name="T0" fmla="*/ 0 w 584"/>
                <a:gd name="T1" fmla="*/ 35 h 249"/>
                <a:gd name="T2" fmla="*/ 285 w 584"/>
                <a:gd name="T3" fmla="*/ 142 h 249"/>
                <a:gd name="T4" fmla="*/ 569 w 584"/>
                <a:gd name="T5" fmla="*/ 249 h 249"/>
                <a:gd name="T6" fmla="*/ 584 w 584"/>
                <a:gd name="T7" fmla="*/ 216 h 249"/>
                <a:gd name="T8" fmla="*/ 297 w 584"/>
                <a:gd name="T9" fmla="*/ 107 h 249"/>
                <a:gd name="T10" fmla="*/ 9 w 584"/>
                <a:gd name="T11" fmla="*/ 0 h 249"/>
                <a:gd name="T12" fmla="*/ 0 w 584"/>
                <a:gd name="T13" fmla="*/ 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249">
                  <a:moveTo>
                    <a:pt x="0" y="35"/>
                  </a:moveTo>
                  <a:cubicBezTo>
                    <a:pt x="95" y="71"/>
                    <a:pt x="190" y="106"/>
                    <a:pt x="285" y="142"/>
                  </a:cubicBezTo>
                  <a:cubicBezTo>
                    <a:pt x="379" y="178"/>
                    <a:pt x="475" y="212"/>
                    <a:pt x="569" y="249"/>
                  </a:cubicBezTo>
                  <a:cubicBezTo>
                    <a:pt x="574" y="238"/>
                    <a:pt x="579" y="227"/>
                    <a:pt x="584" y="216"/>
                  </a:cubicBezTo>
                  <a:cubicBezTo>
                    <a:pt x="488" y="180"/>
                    <a:pt x="393" y="143"/>
                    <a:pt x="297" y="107"/>
                  </a:cubicBezTo>
                  <a:cubicBezTo>
                    <a:pt x="200" y="72"/>
                    <a:pt x="105" y="36"/>
                    <a:pt x="9" y="0"/>
                  </a:cubicBezTo>
                  <a:cubicBezTo>
                    <a:pt x="6" y="11"/>
                    <a:pt x="3" y="23"/>
                    <a:pt x="0" y="35"/>
                  </a:cubicBez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1" name="Freeform 530"/>
            <p:cNvSpPr/>
            <p:nvPr userDrawn="1"/>
          </p:nvSpPr>
          <p:spPr bwMode="auto">
            <a:xfrm>
              <a:off x="4003675" y="1023938"/>
              <a:ext cx="574675" cy="242888"/>
            </a:xfrm>
            <a:custGeom>
              <a:avLst/>
              <a:gdLst>
                <a:gd name="T0" fmla="*/ 0 w 567"/>
                <a:gd name="T1" fmla="*/ 33 h 240"/>
                <a:gd name="T2" fmla="*/ 277 w 567"/>
                <a:gd name="T3" fmla="*/ 137 h 240"/>
                <a:gd name="T4" fmla="*/ 552 w 567"/>
                <a:gd name="T5" fmla="*/ 240 h 240"/>
                <a:gd name="T6" fmla="*/ 567 w 567"/>
                <a:gd name="T7" fmla="*/ 209 h 240"/>
                <a:gd name="T8" fmla="*/ 288 w 567"/>
                <a:gd name="T9" fmla="*/ 105 h 240"/>
                <a:gd name="T10" fmla="*/ 9 w 567"/>
                <a:gd name="T11" fmla="*/ 0 h 240"/>
                <a:gd name="T12" fmla="*/ 0 w 567"/>
                <a:gd name="T13" fmla="*/ 3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40">
                  <a:moveTo>
                    <a:pt x="0" y="33"/>
                  </a:moveTo>
                  <a:cubicBezTo>
                    <a:pt x="93" y="68"/>
                    <a:pt x="185" y="103"/>
                    <a:pt x="277" y="137"/>
                  </a:cubicBezTo>
                  <a:cubicBezTo>
                    <a:pt x="369" y="171"/>
                    <a:pt x="460" y="206"/>
                    <a:pt x="552" y="240"/>
                  </a:cubicBezTo>
                  <a:cubicBezTo>
                    <a:pt x="557" y="230"/>
                    <a:pt x="562" y="220"/>
                    <a:pt x="567" y="209"/>
                  </a:cubicBezTo>
                  <a:cubicBezTo>
                    <a:pt x="473" y="174"/>
                    <a:pt x="381" y="140"/>
                    <a:pt x="288" y="105"/>
                  </a:cubicBezTo>
                  <a:cubicBezTo>
                    <a:pt x="195" y="70"/>
                    <a:pt x="102" y="34"/>
                    <a:pt x="9" y="0"/>
                  </a:cubicBezTo>
                  <a:cubicBezTo>
                    <a:pt x="6" y="11"/>
                    <a:pt x="3" y="22"/>
                    <a:pt x="0" y="33"/>
                  </a:cubicBezTo>
                  <a:close/>
                </a:path>
              </a:pathLst>
            </a:custGeom>
            <a:solidFill>
              <a:srgbClr val="FFC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2" name="Freeform 531"/>
            <p:cNvSpPr/>
            <p:nvPr userDrawn="1"/>
          </p:nvSpPr>
          <p:spPr bwMode="auto">
            <a:xfrm>
              <a:off x="3983038" y="1112838"/>
              <a:ext cx="557213" cy="234950"/>
            </a:xfrm>
            <a:custGeom>
              <a:avLst/>
              <a:gdLst>
                <a:gd name="T0" fmla="*/ 0 w 549"/>
                <a:gd name="T1" fmla="*/ 31 h 232"/>
                <a:gd name="T2" fmla="*/ 269 w 549"/>
                <a:gd name="T3" fmla="*/ 132 h 232"/>
                <a:gd name="T4" fmla="*/ 536 w 549"/>
                <a:gd name="T5" fmla="*/ 232 h 232"/>
                <a:gd name="T6" fmla="*/ 549 w 549"/>
                <a:gd name="T7" fmla="*/ 203 h 232"/>
                <a:gd name="T8" fmla="*/ 279 w 549"/>
                <a:gd name="T9" fmla="*/ 101 h 232"/>
                <a:gd name="T10" fmla="*/ 8 w 549"/>
                <a:gd name="T11" fmla="*/ 0 h 232"/>
                <a:gd name="T12" fmla="*/ 0 w 549"/>
                <a:gd name="T13" fmla="*/ 3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232">
                  <a:moveTo>
                    <a:pt x="0" y="31"/>
                  </a:moveTo>
                  <a:cubicBezTo>
                    <a:pt x="90" y="65"/>
                    <a:pt x="179" y="98"/>
                    <a:pt x="269" y="132"/>
                  </a:cubicBezTo>
                  <a:cubicBezTo>
                    <a:pt x="358" y="165"/>
                    <a:pt x="446" y="198"/>
                    <a:pt x="536" y="232"/>
                  </a:cubicBezTo>
                  <a:cubicBezTo>
                    <a:pt x="540" y="223"/>
                    <a:pt x="545" y="213"/>
                    <a:pt x="549" y="203"/>
                  </a:cubicBezTo>
                  <a:cubicBezTo>
                    <a:pt x="459" y="169"/>
                    <a:pt x="369" y="136"/>
                    <a:pt x="279" y="101"/>
                  </a:cubicBezTo>
                  <a:cubicBezTo>
                    <a:pt x="189" y="68"/>
                    <a:pt x="98" y="33"/>
                    <a:pt x="8" y="0"/>
                  </a:cubicBezTo>
                  <a:cubicBezTo>
                    <a:pt x="5" y="10"/>
                    <a:pt x="3" y="21"/>
                    <a:pt x="0" y="31"/>
                  </a:cubicBezTo>
                  <a:close/>
                </a:path>
              </a:pathLst>
            </a:custGeom>
            <a:solidFill>
              <a:srgbClr val="F58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73" name="Freeform 408"/>
          <p:cNvSpPr/>
          <p:nvPr/>
        </p:nvSpPr>
        <p:spPr bwMode="auto">
          <a:xfrm>
            <a:off x="385362" y="2822891"/>
            <a:ext cx="295275" cy="298450"/>
          </a:xfrm>
          <a:custGeom>
            <a:avLst/>
            <a:gdLst>
              <a:gd name="T0" fmla="*/ 6 w 158"/>
              <a:gd name="T1" fmla="*/ 55 h 159"/>
              <a:gd name="T2" fmla="*/ 27 w 158"/>
              <a:gd name="T3" fmla="*/ 18 h 159"/>
              <a:gd name="T4" fmla="*/ 82 w 158"/>
              <a:gd name="T5" fmla="*/ 3 h 159"/>
              <a:gd name="T6" fmla="*/ 142 w 158"/>
              <a:gd name="T7" fmla="*/ 37 h 159"/>
              <a:gd name="T8" fmla="*/ 140 w 158"/>
              <a:gd name="T9" fmla="*/ 115 h 159"/>
              <a:gd name="T10" fmla="*/ 62 w 158"/>
              <a:gd name="T11" fmla="*/ 150 h 159"/>
              <a:gd name="T12" fmla="*/ 14 w 158"/>
              <a:gd name="T13" fmla="*/ 73 h 159"/>
              <a:gd name="T14" fmla="*/ 42 w 158"/>
              <a:gd name="T15" fmla="*/ 32 h 159"/>
              <a:gd name="T16" fmla="*/ 89 w 158"/>
              <a:gd name="T17" fmla="*/ 26 h 159"/>
              <a:gd name="T18" fmla="*/ 125 w 158"/>
              <a:gd name="T19" fmla="*/ 56 h 159"/>
              <a:gd name="T20" fmla="*/ 124 w 158"/>
              <a:gd name="T21" fmla="*/ 101 h 159"/>
              <a:gd name="T22" fmla="*/ 52 w 158"/>
              <a:gd name="T23" fmla="*/ 122 h 159"/>
              <a:gd name="T24" fmla="*/ 49 w 158"/>
              <a:gd name="T25" fmla="*/ 59 h 159"/>
              <a:gd name="T26" fmla="*/ 80 w 158"/>
              <a:gd name="T27" fmla="*/ 54 h 159"/>
              <a:gd name="T28" fmla="*/ 97 w 158"/>
              <a:gd name="T29" fmla="*/ 77 h 159"/>
              <a:gd name="T30" fmla="*/ 90 w 158"/>
              <a:gd name="T31" fmla="*/ 100 h 159"/>
              <a:gd name="T32" fmla="*/ 70 w 158"/>
              <a:gd name="T33" fmla="*/ 104 h 159"/>
              <a:gd name="T34" fmla="*/ 56 w 158"/>
              <a:gd name="T35" fmla="*/ 95 h 159"/>
              <a:gd name="T36" fmla="*/ 57 w 158"/>
              <a:gd name="T37" fmla="*/ 83 h 159"/>
              <a:gd name="T38" fmla="*/ 64 w 158"/>
              <a:gd name="T39" fmla="*/ 77 h 159"/>
              <a:gd name="T40" fmla="*/ 59 w 158"/>
              <a:gd name="T41" fmla="*/ 84 h 159"/>
              <a:gd name="T42" fmla="*/ 59 w 158"/>
              <a:gd name="T43" fmla="*/ 94 h 159"/>
              <a:gd name="T44" fmla="*/ 71 w 158"/>
              <a:gd name="T45" fmla="*/ 100 h 159"/>
              <a:gd name="T46" fmla="*/ 92 w 158"/>
              <a:gd name="T47" fmla="*/ 78 h 159"/>
              <a:gd name="T48" fmla="*/ 78 w 158"/>
              <a:gd name="T49" fmla="*/ 60 h 159"/>
              <a:gd name="T50" fmla="*/ 53 w 158"/>
              <a:gd name="T51" fmla="*/ 65 h 159"/>
              <a:gd name="T52" fmla="*/ 56 w 158"/>
              <a:gd name="T53" fmla="*/ 115 h 159"/>
              <a:gd name="T54" fmla="*/ 116 w 158"/>
              <a:gd name="T55" fmla="*/ 97 h 159"/>
              <a:gd name="T56" fmla="*/ 87 w 158"/>
              <a:gd name="T57" fmla="*/ 36 h 159"/>
              <a:gd name="T58" fmla="*/ 24 w 158"/>
              <a:gd name="T59" fmla="*/ 75 h 159"/>
              <a:gd name="T60" fmla="*/ 64 w 158"/>
              <a:gd name="T61" fmla="*/ 141 h 159"/>
              <a:gd name="T62" fmla="*/ 132 w 158"/>
              <a:gd name="T63" fmla="*/ 110 h 159"/>
              <a:gd name="T64" fmla="*/ 135 w 158"/>
              <a:gd name="T65" fmla="*/ 41 h 159"/>
              <a:gd name="T66" fmla="*/ 81 w 158"/>
              <a:gd name="T67" fmla="*/ 10 h 159"/>
              <a:gd name="T68" fmla="*/ 30 w 158"/>
              <a:gd name="T69" fmla="*/ 22 h 159"/>
              <a:gd name="T70" fmla="*/ 9 w 158"/>
              <a:gd name="T71" fmla="*/ 56 h 159"/>
              <a:gd name="T72" fmla="*/ 3 w 158"/>
              <a:gd name="T73" fmla="*/ 91 h 159"/>
              <a:gd name="T74" fmla="*/ 6 w 158"/>
              <a:gd name="T7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9">
                <a:moveTo>
                  <a:pt x="6" y="55"/>
                </a:moveTo>
                <a:cubicBezTo>
                  <a:pt x="8" y="43"/>
                  <a:pt x="14" y="29"/>
                  <a:pt x="27" y="18"/>
                </a:cubicBezTo>
                <a:cubicBezTo>
                  <a:pt x="40" y="6"/>
                  <a:pt x="60" y="0"/>
                  <a:pt x="82" y="3"/>
                </a:cubicBezTo>
                <a:cubicBezTo>
                  <a:pt x="103" y="6"/>
                  <a:pt x="126" y="16"/>
                  <a:pt x="142" y="37"/>
                </a:cubicBezTo>
                <a:cubicBezTo>
                  <a:pt x="158" y="59"/>
                  <a:pt x="154" y="91"/>
                  <a:pt x="140" y="115"/>
                </a:cubicBezTo>
                <a:cubicBezTo>
                  <a:pt x="126" y="140"/>
                  <a:pt x="94" y="159"/>
                  <a:pt x="62" y="150"/>
                </a:cubicBezTo>
                <a:cubicBezTo>
                  <a:pt x="30" y="143"/>
                  <a:pt x="7" y="107"/>
                  <a:pt x="14" y="73"/>
                </a:cubicBezTo>
                <a:cubicBezTo>
                  <a:pt x="18" y="57"/>
                  <a:pt x="27" y="41"/>
                  <a:pt x="42" y="32"/>
                </a:cubicBezTo>
                <a:cubicBezTo>
                  <a:pt x="57" y="24"/>
                  <a:pt x="74" y="23"/>
                  <a:pt x="89" y="26"/>
                </a:cubicBezTo>
                <a:cubicBezTo>
                  <a:pt x="105" y="30"/>
                  <a:pt x="120" y="41"/>
                  <a:pt x="125" y="56"/>
                </a:cubicBezTo>
                <a:cubicBezTo>
                  <a:pt x="130" y="71"/>
                  <a:pt x="130" y="87"/>
                  <a:pt x="124" y="101"/>
                </a:cubicBezTo>
                <a:cubicBezTo>
                  <a:pt x="111" y="130"/>
                  <a:pt x="74" y="136"/>
                  <a:pt x="52" y="122"/>
                </a:cubicBezTo>
                <a:cubicBezTo>
                  <a:pt x="29" y="107"/>
                  <a:pt x="27" y="70"/>
                  <a:pt x="49" y="59"/>
                </a:cubicBezTo>
                <a:cubicBezTo>
                  <a:pt x="59" y="53"/>
                  <a:pt x="70" y="51"/>
                  <a:pt x="80" y="54"/>
                </a:cubicBezTo>
                <a:cubicBezTo>
                  <a:pt x="91" y="58"/>
                  <a:pt x="96" y="69"/>
                  <a:pt x="97" y="77"/>
                </a:cubicBezTo>
                <a:cubicBezTo>
                  <a:pt x="99" y="85"/>
                  <a:pt x="97" y="95"/>
                  <a:pt x="90" y="100"/>
                </a:cubicBezTo>
                <a:cubicBezTo>
                  <a:pt x="84" y="105"/>
                  <a:pt x="76" y="105"/>
                  <a:pt x="70" y="104"/>
                </a:cubicBezTo>
                <a:cubicBezTo>
                  <a:pt x="64" y="102"/>
                  <a:pt x="59" y="100"/>
                  <a:pt x="56" y="95"/>
                </a:cubicBezTo>
                <a:cubicBezTo>
                  <a:pt x="54" y="90"/>
                  <a:pt x="56" y="86"/>
                  <a:pt x="57" y="83"/>
                </a:cubicBezTo>
                <a:cubicBezTo>
                  <a:pt x="61" y="78"/>
                  <a:pt x="64" y="76"/>
                  <a:pt x="64" y="77"/>
                </a:cubicBezTo>
                <a:cubicBezTo>
                  <a:pt x="64" y="77"/>
                  <a:pt x="62" y="79"/>
                  <a:pt x="59" y="84"/>
                </a:cubicBezTo>
                <a:cubicBezTo>
                  <a:pt x="58" y="87"/>
                  <a:pt x="57" y="91"/>
                  <a:pt x="59" y="94"/>
                </a:cubicBezTo>
                <a:cubicBezTo>
                  <a:pt x="61" y="97"/>
                  <a:pt x="65" y="99"/>
                  <a:pt x="71" y="100"/>
                </a:cubicBezTo>
                <a:cubicBezTo>
                  <a:pt x="82" y="104"/>
                  <a:pt x="96" y="94"/>
                  <a:pt x="92" y="78"/>
                </a:cubicBezTo>
                <a:cubicBezTo>
                  <a:pt x="90" y="70"/>
                  <a:pt x="86" y="63"/>
                  <a:pt x="78" y="60"/>
                </a:cubicBezTo>
                <a:cubicBezTo>
                  <a:pt x="71" y="57"/>
                  <a:pt x="61" y="59"/>
                  <a:pt x="53" y="65"/>
                </a:cubicBezTo>
                <a:cubicBezTo>
                  <a:pt x="35" y="74"/>
                  <a:pt x="37" y="104"/>
                  <a:pt x="56" y="115"/>
                </a:cubicBezTo>
                <a:cubicBezTo>
                  <a:pt x="74" y="127"/>
                  <a:pt x="106" y="121"/>
                  <a:pt x="116" y="97"/>
                </a:cubicBezTo>
                <a:cubicBezTo>
                  <a:pt x="126" y="74"/>
                  <a:pt x="116" y="41"/>
                  <a:pt x="87" y="36"/>
                </a:cubicBezTo>
                <a:cubicBezTo>
                  <a:pt x="60" y="28"/>
                  <a:pt x="28" y="44"/>
                  <a:pt x="24" y="75"/>
                </a:cubicBezTo>
                <a:cubicBezTo>
                  <a:pt x="18" y="104"/>
                  <a:pt x="37" y="135"/>
                  <a:pt x="64" y="141"/>
                </a:cubicBezTo>
                <a:cubicBezTo>
                  <a:pt x="92" y="148"/>
                  <a:pt x="119" y="132"/>
                  <a:pt x="132" y="110"/>
                </a:cubicBezTo>
                <a:cubicBezTo>
                  <a:pt x="146" y="88"/>
                  <a:pt x="149" y="60"/>
                  <a:pt x="135" y="41"/>
                </a:cubicBezTo>
                <a:cubicBezTo>
                  <a:pt x="122" y="23"/>
                  <a:pt x="100" y="13"/>
                  <a:pt x="81" y="10"/>
                </a:cubicBezTo>
                <a:cubicBezTo>
                  <a:pt x="61" y="6"/>
                  <a:pt x="42" y="12"/>
                  <a:pt x="30" y="22"/>
                </a:cubicBezTo>
                <a:cubicBezTo>
                  <a:pt x="18" y="32"/>
                  <a:pt x="12" y="45"/>
                  <a:pt x="9" y="56"/>
                </a:cubicBezTo>
                <a:cubicBezTo>
                  <a:pt x="3" y="78"/>
                  <a:pt x="4" y="91"/>
                  <a:pt x="3" y="91"/>
                </a:cubicBezTo>
                <a:cubicBezTo>
                  <a:pt x="3" y="91"/>
                  <a:pt x="0" y="78"/>
                  <a:pt x="6" y="55"/>
                </a:cubicBezTo>
                <a:close/>
              </a:path>
            </a:pathLst>
          </a:custGeom>
          <a:solidFill>
            <a:srgbClr val="FF3D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74" name="Freeform 372"/>
          <p:cNvSpPr/>
          <p:nvPr/>
        </p:nvSpPr>
        <p:spPr bwMode="auto">
          <a:xfrm rot="2434644">
            <a:off x="7289334" y="2712750"/>
            <a:ext cx="768350" cy="490537"/>
          </a:xfrm>
          <a:custGeom>
            <a:avLst/>
            <a:gdLst>
              <a:gd name="T0" fmla="*/ 164 w 337"/>
              <a:gd name="T1" fmla="*/ 215 h 215"/>
              <a:gd name="T2" fmla="*/ 71 w 337"/>
              <a:gd name="T3" fmla="*/ 46 h 215"/>
              <a:gd name="T4" fmla="*/ 168 w 337"/>
              <a:gd name="T5" fmla="*/ 81 h 215"/>
              <a:gd name="T6" fmla="*/ 260 w 337"/>
              <a:gd name="T7" fmla="*/ 48 h 215"/>
              <a:gd name="T8" fmla="*/ 164 w 337"/>
              <a:gd name="T9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15">
                <a:moveTo>
                  <a:pt x="164" y="215"/>
                </a:moveTo>
                <a:cubicBezTo>
                  <a:pt x="164" y="215"/>
                  <a:pt x="0" y="111"/>
                  <a:pt x="71" y="46"/>
                </a:cubicBezTo>
                <a:cubicBezTo>
                  <a:pt x="122" y="0"/>
                  <a:pt x="168" y="81"/>
                  <a:pt x="168" y="81"/>
                </a:cubicBezTo>
                <a:cubicBezTo>
                  <a:pt x="168" y="81"/>
                  <a:pt x="203" y="8"/>
                  <a:pt x="260" y="48"/>
                </a:cubicBezTo>
                <a:cubicBezTo>
                  <a:pt x="337" y="102"/>
                  <a:pt x="164" y="215"/>
                  <a:pt x="164" y="215"/>
                </a:cubicBezTo>
                <a:close/>
              </a:path>
            </a:pathLst>
          </a:custGeom>
          <a:solidFill>
            <a:srgbClr val="F06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76" name="组合 675"/>
          <p:cNvGrpSpPr/>
          <p:nvPr/>
        </p:nvGrpSpPr>
        <p:grpSpPr>
          <a:xfrm>
            <a:off x="1368613" y="3363843"/>
            <a:ext cx="533400" cy="550862"/>
            <a:chOff x="7569338" y="4318279"/>
            <a:chExt cx="533400" cy="550862"/>
          </a:xfrm>
        </p:grpSpPr>
        <p:sp>
          <p:nvSpPr>
            <p:cNvPr id="677" name="Freeform 374"/>
            <p:cNvSpPr/>
            <p:nvPr userDrawn="1"/>
          </p:nvSpPr>
          <p:spPr bwMode="auto">
            <a:xfrm>
              <a:off x="7786826" y="4496079"/>
              <a:ext cx="131762" cy="115887"/>
            </a:xfrm>
            <a:custGeom>
              <a:avLst/>
              <a:gdLst>
                <a:gd name="T0" fmla="*/ 51 w 58"/>
                <a:gd name="T1" fmla="*/ 47 h 51"/>
                <a:gd name="T2" fmla="*/ 28 w 58"/>
                <a:gd name="T3" fmla="*/ 28 h 51"/>
                <a:gd name="T4" fmla="*/ 8 w 58"/>
                <a:gd name="T5" fmla="*/ 39 h 51"/>
                <a:gd name="T6" fmla="*/ 33 w 58"/>
                <a:gd name="T7" fmla="*/ 6 h 51"/>
                <a:gd name="T8" fmla="*/ 51 w 58"/>
                <a:gd name="T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51" y="47"/>
                  </a:moveTo>
                  <a:cubicBezTo>
                    <a:pt x="47" y="51"/>
                    <a:pt x="40" y="26"/>
                    <a:pt x="28" y="28"/>
                  </a:cubicBezTo>
                  <a:cubicBezTo>
                    <a:pt x="17" y="29"/>
                    <a:pt x="16" y="42"/>
                    <a:pt x="8" y="39"/>
                  </a:cubicBezTo>
                  <a:cubicBezTo>
                    <a:pt x="0" y="37"/>
                    <a:pt x="8" y="0"/>
                    <a:pt x="33" y="6"/>
                  </a:cubicBezTo>
                  <a:cubicBezTo>
                    <a:pt x="58" y="11"/>
                    <a:pt x="55" y="42"/>
                    <a:pt x="51" y="47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8" name="Freeform 375"/>
            <p:cNvSpPr/>
            <p:nvPr userDrawn="1"/>
          </p:nvSpPr>
          <p:spPr bwMode="auto">
            <a:xfrm>
              <a:off x="7721738" y="4553229"/>
              <a:ext cx="133350" cy="142875"/>
            </a:xfrm>
            <a:custGeom>
              <a:avLst/>
              <a:gdLst>
                <a:gd name="T0" fmla="*/ 53 w 58"/>
                <a:gd name="T1" fmla="*/ 31 h 63"/>
                <a:gd name="T2" fmla="*/ 29 w 58"/>
                <a:gd name="T3" fmla="*/ 52 h 63"/>
                <a:gd name="T4" fmla="*/ 19 w 58"/>
                <a:gd name="T5" fmla="*/ 5 h 63"/>
                <a:gd name="T6" fmla="*/ 32 w 58"/>
                <a:gd name="T7" fmla="*/ 23 h 63"/>
                <a:gd name="T8" fmla="*/ 53 w 58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53" y="31"/>
                  </a:moveTo>
                  <a:cubicBezTo>
                    <a:pt x="55" y="34"/>
                    <a:pt x="58" y="63"/>
                    <a:pt x="29" y="52"/>
                  </a:cubicBezTo>
                  <a:cubicBezTo>
                    <a:pt x="0" y="41"/>
                    <a:pt x="11" y="9"/>
                    <a:pt x="19" y="5"/>
                  </a:cubicBezTo>
                  <a:cubicBezTo>
                    <a:pt x="27" y="0"/>
                    <a:pt x="28" y="14"/>
                    <a:pt x="32" y="23"/>
                  </a:cubicBezTo>
                  <a:cubicBezTo>
                    <a:pt x="35" y="33"/>
                    <a:pt x="50" y="28"/>
                    <a:pt x="53" y="3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9" name="Freeform 376"/>
            <p:cNvSpPr/>
            <p:nvPr userDrawn="1"/>
          </p:nvSpPr>
          <p:spPr bwMode="auto">
            <a:xfrm>
              <a:off x="7820163" y="4597679"/>
              <a:ext cx="95250" cy="109537"/>
            </a:xfrm>
            <a:custGeom>
              <a:avLst/>
              <a:gdLst>
                <a:gd name="T0" fmla="*/ 37 w 42"/>
                <a:gd name="T1" fmla="*/ 29 h 48"/>
                <a:gd name="T2" fmla="*/ 25 w 42"/>
                <a:gd name="T3" fmla="*/ 5 h 48"/>
                <a:gd name="T4" fmla="*/ 16 w 42"/>
                <a:gd name="T5" fmla="*/ 29 h 48"/>
                <a:gd name="T6" fmla="*/ 5 w 42"/>
                <a:gd name="T7" fmla="*/ 42 h 48"/>
                <a:gd name="T8" fmla="*/ 37 w 42"/>
                <a:gd name="T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37" y="29"/>
                  </a:moveTo>
                  <a:cubicBezTo>
                    <a:pt x="42" y="16"/>
                    <a:pt x="33" y="0"/>
                    <a:pt x="25" y="5"/>
                  </a:cubicBezTo>
                  <a:cubicBezTo>
                    <a:pt x="16" y="9"/>
                    <a:pt x="25" y="23"/>
                    <a:pt x="16" y="29"/>
                  </a:cubicBezTo>
                  <a:cubicBezTo>
                    <a:pt x="8" y="35"/>
                    <a:pt x="0" y="37"/>
                    <a:pt x="5" y="42"/>
                  </a:cubicBezTo>
                  <a:cubicBezTo>
                    <a:pt x="9" y="48"/>
                    <a:pt x="32" y="42"/>
                    <a:pt x="37" y="29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0" name="Freeform 377"/>
            <p:cNvSpPr/>
            <p:nvPr userDrawn="1"/>
          </p:nvSpPr>
          <p:spPr bwMode="auto">
            <a:xfrm>
              <a:off x="7683638" y="4419879"/>
              <a:ext cx="200025" cy="192087"/>
            </a:xfrm>
            <a:custGeom>
              <a:avLst/>
              <a:gdLst>
                <a:gd name="T0" fmla="*/ 10 w 88"/>
                <a:gd name="T1" fmla="*/ 82 h 84"/>
                <a:gd name="T2" fmla="*/ 27 w 88"/>
                <a:gd name="T3" fmla="*/ 54 h 84"/>
                <a:gd name="T4" fmla="*/ 49 w 88"/>
                <a:gd name="T5" fmla="*/ 42 h 84"/>
                <a:gd name="T6" fmla="*/ 61 w 88"/>
                <a:gd name="T7" fmla="*/ 27 h 84"/>
                <a:gd name="T8" fmla="*/ 83 w 88"/>
                <a:gd name="T9" fmla="*/ 27 h 84"/>
                <a:gd name="T10" fmla="*/ 57 w 88"/>
                <a:gd name="T11" fmla="*/ 4 h 84"/>
                <a:gd name="T12" fmla="*/ 28 w 88"/>
                <a:gd name="T13" fmla="*/ 31 h 84"/>
                <a:gd name="T14" fmla="*/ 5 w 88"/>
                <a:gd name="T15" fmla="*/ 54 h 84"/>
                <a:gd name="T16" fmla="*/ 10 w 88"/>
                <a:gd name="T1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4">
                  <a:moveTo>
                    <a:pt x="10" y="82"/>
                  </a:moveTo>
                  <a:cubicBezTo>
                    <a:pt x="15" y="84"/>
                    <a:pt x="14" y="58"/>
                    <a:pt x="27" y="54"/>
                  </a:cubicBezTo>
                  <a:cubicBezTo>
                    <a:pt x="40" y="51"/>
                    <a:pt x="44" y="51"/>
                    <a:pt x="49" y="42"/>
                  </a:cubicBezTo>
                  <a:cubicBezTo>
                    <a:pt x="54" y="33"/>
                    <a:pt x="48" y="26"/>
                    <a:pt x="61" y="27"/>
                  </a:cubicBezTo>
                  <a:cubicBezTo>
                    <a:pt x="74" y="28"/>
                    <a:pt x="78" y="33"/>
                    <a:pt x="83" y="27"/>
                  </a:cubicBezTo>
                  <a:cubicBezTo>
                    <a:pt x="88" y="21"/>
                    <a:pt x="74" y="0"/>
                    <a:pt x="57" y="4"/>
                  </a:cubicBezTo>
                  <a:cubicBezTo>
                    <a:pt x="40" y="8"/>
                    <a:pt x="39" y="25"/>
                    <a:pt x="28" y="31"/>
                  </a:cubicBezTo>
                  <a:cubicBezTo>
                    <a:pt x="17" y="36"/>
                    <a:pt x="10" y="33"/>
                    <a:pt x="5" y="54"/>
                  </a:cubicBezTo>
                  <a:cubicBezTo>
                    <a:pt x="0" y="74"/>
                    <a:pt x="4" y="80"/>
                    <a:pt x="10" y="8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1" name="Freeform 378"/>
            <p:cNvSpPr/>
            <p:nvPr userDrawn="1"/>
          </p:nvSpPr>
          <p:spPr bwMode="auto">
            <a:xfrm>
              <a:off x="7605851" y="4318279"/>
              <a:ext cx="314325" cy="241300"/>
            </a:xfrm>
            <a:custGeom>
              <a:avLst/>
              <a:gdLst>
                <a:gd name="T0" fmla="*/ 24 w 138"/>
                <a:gd name="T1" fmla="*/ 106 h 106"/>
                <a:gd name="T2" fmla="*/ 40 w 138"/>
                <a:gd name="T3" fmla="*/ 70 h 106"/>
                <a:gd name="T4" fmla="*/ 68 w 138"/>
                <a:gd name="T5" fmla="*/ 45 h 106"/>
                <a:gd name="T6" fmla="*/ 99 w 138"/>
                <a:gd name="T7" fmla="*/ 37 h 106"/>
                <a:gd name="T8" fmla="*/ 121 w 138"/>
                <a:gd name="T9" fmla="*/ 12 h 106"/>
                <a:gd name="T10" fmla="*/ 82 w 138"/>
                <a:gd name="T11" fmla="*/ 12 h 106"/>
                <a:gd name="T12" fmla="*/ 49 w 138"/>
                <a:gd name="T13" fmla="*/ 16 h 106"/>
                <a:gd name="T14" fmla="*/ 22 w 138"/>
                <a:gd name="T15" fmla="*/ 52 h 106"/>
                <a:gd name="T16" fmla="*/ 1 w 138"/>
                <a:gd name="T17" fmla="*/ 72 h 106"/>
                <a:gd name="T18" fmla="*/ 16 w 138"/>
                <a:gd name="T19" fmla="*/ 98 h 106"/>
                <a:gd name="T20" fmla="*/ 24 w 138"/>
                <a:gd name="T2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6">
                  <a:moveTo>
                    <a:pt x="24" y="106"/>
                  </a:moveTo>
                  <a:cubicBezTo>
                    <a:pt x="29" y="106"/>
                    <a:pt x="27" y="75"/>
                    <a:pt x="40" y="70"/>
                  </a:cubicBezTo>
                  <a:cubicBezTo>
                    <a:pt x="54" y="65"/>
                    <a:pt x="60" y="55"/>
                    <a:pt x="68" y="45"/>
                  </a:cubicBezTo>
                  <a:cubicBezTo>
                    <a:pt x="76" y="35"/>
                    <a:pt x="85" y="32"/>
                    <a:pt x="99" y="37"/>
                  </a:cubicBezTo>
                  <a:cubicBezTo>
                    <a:pt x="112" y="41"/>
                    <a:pt x="138" y="23"/>
                    <a:pt x="121" y="12"/>
                  </a:cubicBezTo>
                  <a:cubicBezTo>
                    <a:pt x="105" y="1"/>
                    <a:pt x="92" y="17"/>
                    <a:pt x="82" y="12"/>
                  </a:cubicBezTo>
                  <a:cubicBezTo>
                    <a:pt x="72" y="7"/>
                    <a:pt x="60" y="0"/>
                    <a:pt x="49" y="16"/>
                  </a:cubicBezTo>
                  <a:cubicBezTo>
                    <a:pt x="38" y="32"/>
                    <a:pt x="34" y="45"/>
                    <a:pt x="22" y="52"/>
                  </a:cubicBezTo>
                  <a:cubicBezTo>
                    <a:pt x="10" y="60"/>
                    <a:pt x="1" y="55"/>
                    <a:pt x="1" y="72"/>
                  </a:cubicBezTo>
                  <a:cubicBezTo>
                    <a:pt x="0" y="89"/>
                    <a:pt x="16" y="91"/>
                    <a:pt x="16" y="98"/>
                  </a:cubicBezTo>
                  <a:cubicBezTo>
                    <a:pt x="15" y="106"/>
                    <a:pt x="18" y="106"/>
                    <a:pt x="24" y="106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2" name="Freeform 379"/>
            <p:cNvSpPr/>
            <p:nvPr userDrawn="1"/>
          </p:nvSpPr>
          <p:spPr bwMode="auto">
            <a:xfrm>
              <a:off x="7569338" y="4554817"/>
              <a:ext cx="204787" cy="257175"/>
            </a:xfrm>
            <a:custGeom>
              <a:avLst/>
              <a:gdLst>
                <a:gd name="T0" fmla="*/ 68 w 90"/>
                <a:gd name="T1" fmla="*/ 110 h 113"/>
                <a:gd name="T2" fmla="*/ 66 w 90"/>
                <a:gd name="T3" fmla="*/ 78 h 113"/>
                <a:gd name="T4" fmla="*/ 45 w 90"/>
                <a:gd name="T5" fmla="*/ 40 h 113"/>
                <a:gd name="T6" fmla="*/ 28 w 90"/>
                <a:gd name="T7" fmla="*/ 12 h 113"/>
                <a:gd name="T8" fmla="*/ 20 w 90"/>
                <a:gd name="T9" fmla="*/ 0 h 113"/>
                <a:gd name="T10" fmla="*/ 13 w 90"/>
                <a:gd name="T11" fmla="*/ 49 h 113"/>
                <a:gd name="T12" fmla="*/ 31 w 90"/>
                <a:gd name="T13" fmla="*/ 79 h 113"/>
                <a:gd name="T14" fmla="*/ 68 w 90"/>
                <a:gd name="T15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13">
                  <a:moveTo>
                    <a:pt x="68" y="110"/>
                  </a:moveTo>
                  <a:cubicBezTo>
                    <a:pt x="90" y="106"/>
                    <a:pt x="81" y="89"/>
                    <a:pt x="66" y="78"/>
                  </a:cubicBezTo>
                  <a:cubicBezTo>
                    <a:pt x="50" y="67"/>
                    <a:pt x="44" y="51"/>
                    <a:pt x="45" y="40"/>
                  </a:cubicBezTo>
                  <a:cubicBezTo>
                    <a:pt x="47" y="29"/>
                    <a:pt x="36" y="16"/>
                    <a:pt x="28" y="12"/>
                  </a:cubicBezTo>
                  <a:cubicBezTo>
                    <a:pt x="21" y="8"/>
                    <a:pt x="28" y="0"/>
                    <a:pt x="20" y="0"/>
                  </a:cubicBezTo>
                  <a:cubicBezTo>
                    <a:pt x="12" y="0"/>
                    <a:pt x="0" y="28"/>
                    <a:pt x="13" y="49"/>
                  </a:cubicBezTo>
                  <a:cubicBezTo>
                    <a:pt x="26" y="70"/>
                    <a:pt x="29" y="60"/>
                    <a:pt x="31" y="79"/>
                  </a:cubicBezTo>
                  <a:cubicBezTo>
                    <a:pt x="33" y="99"/>
                    <a:pt x="47" y="113"/>
                    <a:pt x="68" y="110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3" name="Freeform 380"/>
            <p:cNvSpPr/>
            <p:nvPr userDrawn="1"/>
          </p:nvSpPr>
          <p:spPr bwMode="auto">
            <a:xfrm>
              <a:off x="7699513" y="4637367"/>
              <a:ext cx="246062" cy="131762"/>
            </a:xfrm>
            <a:custGeom>
              <a:avLst/>
              <a:gdLst>
                <a:gd name="T0" fmla="*/ 10 w 108"/>
                <a:gd name="T1" fmla="*/ 4 h 58"/>
                <a:gd name="T2" fmla="*/ 49 w 108"/>
                <a:gd name="T3" fmla="*/ 35 h 58"/>
                <a:gd name="T4" fmla="*/ 96 w 108"/>
                <a:gd name="T5" fmla="*/ 31 h 58"/>
                <a:gd name="T6" fmla="*/ 65 w 108"/>
                <a:gd name="T7" fmla="*/ 56 h 58"/>
                <a:gd name="T8" fmla="*/ 47 w 108"/>
                <a:gd name="T9" fmla="*/ 49 h 58"/>
                <a:gd name="T10" fmla="*/ 14 w 108"/>
                <a:gd name="T11" fmla="*/ 31 h 58"/>
                <a:gd name="T12" fmla="*/ 10 w 108"/>
                <a:gd name="T1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" y="4"/>
                  </a:moveTo>
                  <a:cubicBezTo>
                    <a:pt x="19" y="0"/>
                    <a:pt x="29" y="33"/>
                    <a:pt x="49" y="35"/>
                  </a:cubicBezTo>
                  <a:cubicBezTo>
                    <a:pt x="68" y="37"/>
                    <a:pt x="84" y="31"/>
                    <a:pt x="96" y="31"/>
                  </a:cubicBezTo>
                  <a:cubicBezTo>
                    <a:pt x="108" y="32"/>
                    <a:pt x="91" y="51"/>
                    <a:pt x="65" y="56"/>
                  </a:cubicBezTo>
                  <a:cubicBezTo>
                    <a:pt x="54" y="58"/>
                    <a:pt x="55" y="51"/>
                    <a:pt x="47" y="49"/>
                  </a:cubicBezTo>
                  <a:cubicBezTo>
                    <a:pt x="39" y="47"/>
                    <a:pt x="19" y="41"/>
                    <a:pt x="14" y="31"/>
                  </a:cubicBezTo>
                  <a:cubicBezTo>
                    <a:pt x="9" y="20"/>
                    <a:pt x="0" y="8"/>
                    <a:pt x="10" y="4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4" name="Freeform 381"/>
            <p:cNvSpPr/>
            <p:nvPr userDrawn="1"/>
          </p:nvSpPr>
          <p:spPr bwMode="auto">
            <a:xfrm>
              <a:off x="7893188" y="4470679"/>
              <a:ext cx="107950" cy="225425"/>
            </a:xfrm>
            <a:custGeom>
              <a:avLst/>
              <a:gdLst>
                <a:gd name="T0" fmla="*/ 13 w 47"/>
                <a:gd name="T1" fmla="*/ 91 h 99"/>
                <a:gd name="T2" fmla="*/ 45 w 47"/>
                <a:gd name="T3" fmla="*/ 66 h 99"/>
                <a:gd name="T4" fmla="*/ 38 w 47"/>
                <a:gd name="T5" fmla="*/ 35 h 99"/>
                <a:gd name="T6" fmla="*/ 19 w 47"/>
                <a:gd name="T7" fmla="*/ 6 h 99"/>
                <a:gd name="T8" fmla="*/ 0 w 47"/>
                <a:gd name="T9" fmla="*/ 17 h 99"/>
                <a:gd name="T10" fmla="*/ 21 w 47"/>
                <a:gd name="T11" fmla="*/ 39 h 99"/>
                <a:gd name="T12" fmla="*/ 21 w 47"/>
                <a:gd name="T13" fmla="*/ 67 h 99"/>
                <a:gd name="T14" fmla="*/ 13 w 47"/>
                <a:gd name="T1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9">
                  <a:moveTo>
                    <a:pt x="13" y="91"/>
                  </a:moveTo>
                  <a:cubicBezTo>
                    <a:pt x="15" y="99"/>
                    <a:pt x="42" y="76"/>
                    <a:pt x="45" y="66"/>
                  </a:cubicBezTo>
                  <a:cubicBezTo>
                    <a:pt x="47" y="57"/>
                    <a:pt x="40" y="52"/>
                    <a:pt x="38" y="35"/>
                  </a:cubicBezTo>
                  <a:cubicBezTo>
                    <a:pt x="36" y="18"/>
                    <a:pt x="36" y="0"/>
                    <a:pt x="19" y="6"/>
                  </a:cubicBezTo>
                  <a:cubicBezTo>
                    <a:pt x="3" y="11"/>
                    <a:pt x="0" y="8"/>
                    <a:pt x="0" y="17"/>
                  </a:cubicBezTo>
                  <a:cubicBezTo>
                    <a:pt x="1" y="26"/>
                    <a:pt x="19" y="19"/>
                    <a:pt x="21" y="39"/>
                  </a:cubicBezTo>
                  <a:cubicBezTo>
                    <a:pt x="23" y="59"/>
                    <a:pt x="14" y="56"/>
                    <a:pt x="21" y="67"/>
                  </a:cubicBezTo>
                  <a:cubicBezTo>
                    <a:pt x="28" y="78"/>
                    <a:pt x="12" y="84"/>
                    <a:pt x="13" y="91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5" name="Freeform 382"/>
            <p:cNvSpPr/>
            <p:nvPr userDrawn="1"/>
          </p:nvSpPr>
          <p:spPr bwMode="auto">
            <a:xfrm>
              <a:off x="7870963" y="4364317"/>
              <a:ext cx="190500" cy="193675"/>
            </a:xfrm>
            <a:custGeom>
              <a:avLst/>
              <a:gdLst>
                <a:gd name="T0" fmla="*/ 2 w 84"/>
                <a:gd name="T1" fmla="*/ 23 h 85"/>
                <a:gd name="T2" fmla="*/ 25 w 84"/>
                <a:gd name="T3" fmla="*/ 41 h 85"/>
                <a:gd name="T4" fmla="*/ 58 w 84"/>
                <a:gd name="T5" fmla="*/ 72 h 85"/>
                <a:gd name="T6" fmla="*/ 72 w 84"/>
                <a:gd name="T7" fmla="*/ 61 h 85"/>
                <a:gd name="T8" fmla="*/ 75 w 84"/>
                <a:gd name="T9" fmla="*/ 32 h 85"/>
                <a:gd name="T10" fmla="*/ 56 w 84"/>
                <a:gd name="T11" fmla="*/ 22 h 85"/>
                <a:gd name="T12" fmla="*/ 31 w 84"/>
                <a:gd name="T13" fmla="*/ 2 h 85"/>
                <a:gd name="T14" fmla="*/ 16 w 84"/>
                <a:gd name="T15" fmla="*/ 16 h 85"/>
                <a:gd name="T16" fmla="*/ 2 w 84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5">
                  <a:moveTo>
                    <a:pt x="2" y="23"/>
                  </a:moveTo>
                  <a:cubicBezTo>
                    <a:pt x="0" y="30"/>
                    <a:pt x="6" y="39"/>
                    <a:pt x="25" y="41"/>
                  </a:cubicBezTo>
                  <a:cubicBezTo>
                    <a:pt x="44" y="42"/>
                    <a:pt x="52" y="59"/>
                    <a:pt x="58" y="72"/>
                  </a:cubicBezTo>
                  <a:cubicBezTo>
                    <a:pt x="65" y="85"/>
                    <a:pt x="69" y="73"/>
                    <a:pt x="72" y="61"/>
                  </a:cubicBezTo>
                  <a:cubicBezTo>
                    <a:pt x="75" y="49"/>
                    <a:pt x="65" y="38"/>
                    <a:pt x="75" y="32"/>
                  </a:cubicBezTo>
                  <a:cubicBezTo>
                    <a:pt x="84" y="26"/>
                    <a:pt x="70" y="22"/>
                    <a:pt x="56" y="22"/>
                  </a:cubicBezTo>
                  <a:cubicBezTo>
                    <a:pt x="43" y="21"/>
                    <a:pt x="42" y="0"/>
                    <a:pt x="31" y="2"/>
                  </a:cubicBezTo>
                  <a:cubicBezTo>
                    <a:pt x="20" y="3"/>
                    <a:pt x="24" y="9"/>
                    <a:pt x="16" y="16"/>
                  </a:cubicBezTo>
                  <a:cubicBezTo>
                    <a:pt x="8" y="23"/>
                    <a:pt x="4" y="17"/>
                    <a:pt x="2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6" name="Freeform 383"/>
            <p:cNvSpPr/>
            <p:nvPr userDrawn="1"/>
          </p:nvSpPr>
          <p:spPr bwMode="auto">
            <a:xfrm>
              <a:off x="7893188" y="4523067"/>
              <a:ext cx="209550" cy="271462"/>
            </a:xfrm>
            <a:custGeom>
              <a:avLst/>
              <a:gdLst>
                <a:gd name="T0" fmla="*/ 57 w 92"/>
                <a:gd name="T1" fmla="*/ 23 h 119"/>
                <a:gd name="T2" fmla="*/ 57 w 92"/>
                <a:gd name="T3" fmla="*/ 51 h 119"/>
                <a:gd name="T4" fmla="*/ 40 w 92"/>
                <a:gd name="T5" fmla="*/ 72 h 119"/>
                <a:gd name="T6" fmla="*/ 12 w 92"/>
                <a:gd name="T7" fmla="*/ 103 h 119"/>
                <a:gd name="T8" fmla="*/ 50 w 92"/>
                <a:gd name="T9" fmla="*/ 107 h 119"/>
                <a:gd name="T10" fmla="*/ 73 w 92"/>
                <a:gd name="T11" fmla="*/ 70 h 119"/>
                <a:gd name="T12" fmla="*/ 86 w 92"/>
                <a:gd name="T13" fmla="*/ 30 h 119"/>
                <a:gd name="T14" fmla="*/ 72 w 92"/>
                <a:gd name="T15" fmla="*/ 2 h 119"/>
                <a:gd name="T16" fmla="*/ 57 w 92"/>
                <a:gd name="T17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9">
                  <a:moveTo>
                    <a:pt x="57" y="23"/>
                  </a:moveTo>
                  <a:cubicBezTo>
                    <a:pt x="54" y="27"/>
                    <a:pt x="60" y="34"/>
                    <a:pt x="57" y="51"/>
                  </a:cubicBezTo>
                  <a:cubicBezTo>
                    <a:pt x="55" y="68"/>
                    <a:pt x="52" y="60"/>
                    <a:pt x="40" y="72"/>
                  </a:cubicBezTo>
                  <a:cubicBezTo>
                    <a:pt x="29" y="84"/>
                    <a:pt x="24" y="96"/>
                    <a:pt x="12" y="103"/>
                  </a:cubicBezTo>
                  <a:cubicBezTo>
                    <a:pt x="0" y="110"/>
                    <a:pt x="28" y="119"/>
                    <a:pt x="50" y="107"/>
                  </a:cubicBezTo>
                  <a:cubicBezTo>
                    <a:pt x="72" y="94"/>
                    <a:pt x="54" y="75"/>
                    <a:pt x="73" y="70"/>
                  </a:cubicBezTo>
                  <a:cubicBezTo>
                    <a:pt x="92" y="65"/>
                    <a:pt x="85" y="48"/>
                    <a:pt x="86" y="30"/>
                  </a:cubicBezTo>
                  <a:cubicBezTo>
                    <a:pt x="87" y="13"/>
                    <a:pt x="80" y="0"/>
                    <a:pt x="72" y="2"/>
                  </a:cubicBezTo>
                  <a:cubicBezTo>
                    <a:pt x="64" y="3"/>
                    <a:pt x="60" y="20"/>
                    <a:pt x="57" y="23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7" name="Freeform 384"/>
            <p:cNvSpPr/>
            <p:nvPr userDrawn="1"/>
          </p:nvSpPr>
          <p:spPr bwMode="auto">
            <a:xfrm>
              <a:off x="7763013" y="4756429"/>
              <a:ext cx="150812" cy="112712"/>
            </a:xfrm>
            <a:custGeom>
              <a:avLst/>
              <a:gdLst>
                <a:gd name="T0" fmla="*/ 2 w 66"/>
                <a:gd name="T1" fmla="*/ 12 h 50"/>
                <a:gd name="T2" fmla="*/ 33 w 66"/>
                <a:gd name="T3" fmla="*/ 17 h 50"/>
                <a:gd name="T4" fmla="*/ 58 w 66"/>
                <a:gd name="T5" fmla="*/ 8 h 50"/>
                <a:gd name="T6" fmla="*/ 53 w 66"/>
                <a:gd name="T7" fmla="*/ 40 h 50"/>
                <a:gd name="T8" fmla="*/ 25 w 66"/>
                <a:gd name="T9" fmla="*/ 46 h 50"/>
                <a:gd name="T10" fmla="*/ 2 w 66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0">
                  <a:moveTo>
                    <a:pt x="2" y="12"/>
                  </a:moveTo>
                  <a:cubicBezTo>
                    <a:pt x="4" y="0"/>
                    <a:pt x="23" y="23"/>
                    <a:pt x="33" y="17"/>
                  </a:cubicBezTo>
                  <a:cubicBezTo>
                    <a:pt x="42" y="11"/>
                    <a:pt x="49" y="0"/>
                    <a:pt x="58" y="8"/>
                  </a:cubicBezTo>
                  <a:cubicBezTo>
                    <a:pt x="66" y="17"/>
                    <a:pt x="64" y="37"/>
                    <a:pt x="53" y="40"/>
                  </a:cubicBezTo>
                  <a:cubicBezTo>
                    <a:pt x="42" y="43"/>
                    <a:pt x="32" y="50"/>
                    <a:pt x="25" y="46"/>
                  </a:cubicBezTo>
                  <a:cubicBezTo>
                    <a:pt x="18" y="41"/>
                    <a:pt x="0" y="25"/>
                    <a:pt x="2" y="12"/>
                  </a:cubicBezTo>
                  <a:close/>
                </a:path>
              </a:pathLst>
            </a:custGeom>
            <a:solidFill>
              <a:srgbClr val="F59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47" name="Picture 10" descr="D:\Users\zyf\Desktop\生日素材\生日PNG素材 (11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90" y="1275715"/>
            <a:ext cx="2221230" cy="319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5" descr="D:\Users\zyf\Desktop\生日素材\生日PNG素材 (1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32" y="1923881"/>
            <a:ext cx="969404" cy="135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70"/>
    </mc:Choice>
    <mc:Fallback>
      <p:transition spd="slow" advClick="0" advTm="20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234" grpId="0" animBg="1"/>
      <p:bldP spid="235" grpId="0" animBg="1"/>
      <p:bldP spid="236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75" grpId="0" animBg="1"/>
      <p:bldP spid="276" grpId="0" animBg="1"/>
      <p:bldP spid="301" grpId="0" animBg="1"/>
      <p:bldP spid="302" grpId="0" animBg="1"/>
      <p:bldP spid="303" grpId="0" animBg="1"/>
      <p:bldP spid="304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82" grpId="0" animBg="1"/>
      <p:bldP spid="426" grpId="0" animBg="1"/>
      <p:bldP spid="474" grpId="0" animBg="1"/>
      <p:bldP spid="544" grpId="0" animBg="1"/>
      <p:bldP spid="557" grpId="0" animBg="1"/>
      <p:bldP spid="621" grpId="0" animBg="1"/>
      <p:bldP spid="640" grpId="0" animBg="1"/>
      <p:bldP spid="641" grpId="0" animBg="1"/>
      <p:bldP spid="673" grpId="0" animBg="1"/>
      <p:bldP spid="6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Picture 12" descr="D:\Users\zyf\Desktop\生日素材\生日PNG素材 (13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700" y="1133475"/>
            <a:ext cx="2247265" cy="3598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 descr="D:\Users\zyf\Desktop\生日素材\生日PNG素材 (2)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7" y="1203925"/>
            <a:ext cx="3309958" cy="17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755" y="2174240"/>
            <a:ext cx="3601720" cy="139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310" y="1419860"/>
            <a:ext cx="2922270" cy="204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915" y="2268855"/>
            <a:ext cx="742950" cy="101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985" y="2760980"/>
            <a:ext cx="1269365" cy="66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714115" y="885825"/>
            <a:ext cx="844550" cy="1388480"/>
            <a:chOff x="4212493" y="1133333"/>
            <a:chExt cx="696024" cy="1002896"/>
          </a:xfrm>
        </p:grpSpPr>
        <p:sp>
          <p:nvSpPr>
            <p:cNvPr id="30" name="TextBox 29"/>
            <p:cNvSpPr txBox="1"/>
            <p:nvPr/>
          </p:nvSpPr>
          <p:spPr>
            <a:xfrm rot="21144085">
              <a:off x="4212493" y="1409713"/>
              <a:ext cx="696024" cy="726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0" dirty="0" smtClean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DFPPOP1W9-B5" pitchFamily="82" charset="-120"/>
                  <a:ea typeface="DFPPOP1W9-B5" pitchFamily="82" charset="-120"/>
                </a:rPr>
                <a:t>4</a:t>
              </a:r>
              <a:endParaRPr lang="zh-CN" altLang="en-US" sz="6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DFPPOP1W9-B5" pitchFamily="82" charset="-120"/>
                <a:ea typeface="DFPPOP1W9-B5" pitchFamily="82" charset="-120"/>
              </a:endParaRPr>
            </a:p>
          </p:txBody>
        </p:sp>
        <p:pic>
          <p:nvPicPr>
            <p:cNvPr id="32" name="Picture 11" descr="D:\Users\zyf\Desktop\生日素材\生日PNG素材 (12)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55292">
              <a:off x="4289261" y="1133333"/>
              <a:ext cx="406569" cy="704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425950" y="745490"/>
            <a:ext cx="844550" cy="1467149"/>
            <a:chOff x="4781420" y="1084592"/>
            <a:chExt cx="696024" cy="1060144"/>
          </a:xfrm>
        </p:grpSpPr>
        <p:sp>
          <p:nvSpPr>
            <p:cNvPr id="31" name="TextBox 30"/>
            <p:cNvSpPr txBox="1"/>
            <p:nvPr/>
          </p:nvSpPr>
          <p:spPr>
            <a:xfrm rot="385881">
              <a:off x="4781420" y="1417928"/>
              <a:ext cx="696024" cy="726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0" dirty="0" smtClean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DFPPOP1W9-B5" pitchFamily="82" charset="-120"/>
                  <a:ea typeface="DFPPOP1W9-B5" pitchFamily="82" charset="-120"/>
                </a:rPr>
                <a:t>2</a:t>
              </a:r>
              <a:endParaRPr lang="zh-CN" altLang="en-US" sz="6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DFPPOP1W9-B5" pitchFamily="82" charset="-120"/>
                <a:ea typeface="DFPPOP1W9-B5" pitchFamily="82" charset="-120"/>
              </a:endParaRPr>
            </a:p>
          </p:txBody>
        </p:sp>
        <p:pic>
          <p:nvPicPr>
            <p:cNvPr id="33" name="Picture 11" descr="D:\Users\zyf\Desktop\生日素材\生日PNG素材 (12)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64207">
              <a:off x="4995324" y="1084592"/>
              <a:ext cx="406569" cy="704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4" name="Picture 4" descr="D:\Users\zyf\Desktop\生日素材\生日PNG素材 (5)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0" y="1997075"/>
            <a:ext cx="146558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851670"/>
            <a:ext cx="1325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感谢观看！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全屏显示(16:9)</PresentationFormat>
  <Paragraphs>10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郑仪菲</dc:creator>
  <cp:lastModifiedBy>Administrator</cp:lastModifiedBy>
  <cp:revision>110</cp:revision>
  <dcterms:created xsi:type="dcterms:W3CDTF">2014-01-14T08:12:00Z</dcterms:created>
  <dcterms:modified xsi:type="dcterms:W3CDTF">2016-03-25T23:26:54Z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