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sldIdLst>
    <p:sldId id="258" r:id="rId4"/>
    <p:sldId id="261" r:id="rId5"/>
    <p:sldId id="260" r:id="rId6"/>
    <p:sldId id="259" r:id="rId7"/>
    <p:sldId id="265" r:id="rId8"/>
    <p:sldId id="267" r:id="rId9"/>
    <p:sldId id="266" r:id="rId10"/>
    <p:sldId id="268" r:id="rId11"/>
    <p:sldId id="270" r:id="rId12"/>
    <p:sldId id="272" r:id="rId13"/>
    <p:sldId id="271" r:id="rId14"/>
    <p:sldId id="274" r:id="rId15"/>
    <p:sldId id="273" r:id="rId16"/>
    <p:sldId id="269" r:id="rId17"/>
    <p:sldId id="275" r:id="rId18"/>
  </p:sldIdLst>
  <p:sldSz cx="12192000" cy="6858000"/>
  <p:notesSz cx="6858000" cy="9144000"/>
  <p:embeddedFontLst>
    <p:embeddedFont>
      <p:font typeface="Calibri" pitchFamily="34" charset="0"/>
      <p:regular r:id="rId22"/>
    </p:embeddedFont>
    <p:embeddedFont>
      <p:font typeface="微软雅黑" pitchFamily="34" charset="-122"/>
      <p:regular r:id="rId23"/>
      <p:bold r:id="rId24"/>
    </p:embeddedFont>
    <p:embeddedFont>
      <p:font typeface="微软雅黑" pitchFamily="34" charset="-122"/>
      <p:regular r:id="rId25"/>
      <p:bold r:id="rId26"/>
    </p:embeddedFont>
    <p:embeddedFont>
      <p:font typeface="方正兰亭细黑_GBK" pitchFamily="2" charset="-122"/>
      <p:regular r:id="rId27"/>
    </p:embeddedFont>
    <p:embeddedFont>
      <p:font typeface="方正兰亭超细黑简体" pitchFamily="2" charset="-122"/>
      <p:regular r:id="rId28"/>
    </p:embeddedFont>
    <p:embeddedFont>
      <p:font typeface="微软雅黑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948"/>
    <a:srgbClr val="00589A"/>
    <a:srgbClr val="234F11"/>
    <a:srgbClr val="314B15"/>
    <a:srgbClr val="69A12B"/>
    <a:srgbClr val="DAA600"/>
    <a:srgbClr val="967200"/>
    <a:srgbClr val="0D1505"/>
    <a:srgbClr val="111B07"/>
    <a:srgbClr val="1C2A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4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3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294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Sheet1!$A$2:$A$8</c:f>
              <c:strCache>
                <c:ptCount val="7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  <c:pt idx="6">
                  <c:v>Part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 c:formatCode="General">
                  <c:v>43</c:v>
                </c:pt>
                <c:pt idx="1" c:formatCode="General">
                  <c:v>25</c:v>
                </c:pt>
                <c:pt idx="2" c:formatCode="General">
                  <c:v>35</c:v>
                </c:pt>
                <c:pt idx="3" c:formatCode="General">
                  <c:v>45</c:v>
                </c:pt>
                <c:pt idx="4" c:formatCode="General">
                  <c:v>55</c:v>
                </c:pt>
                <c:pt idx="5" c:formatCode="General">
                  <c:v>43</c:v>
                </c:pt>
                <c:pt idx="6" c:formatCode="General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159049984"/>
        <c:axId val="-159063040"/>
      </c:barChart>
      <c:catAx>
        <c:axId val="-15904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</a:p>
        </c:txPr>
        <c:crossAx val="-159063040"/>
        <c:crosses val="autoZero"/>
        <c:auto val="1"/>
        <c:lblAlgn val="ctr"/>
        <c:lblOffset val="100"/>
        <c:noMultiLvlLbl val="0"/>
      </c:catAx>
      <c:valAx>
        <c:axId val="-159063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590499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endParaRPr lang="en-US" altLang="zh-CN" sz="1100">
                <a:solidFill>
                  <a:srgbClr val="97979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itchFamily="34" charset="-122"/>
                  <a:ea typeface="微软雅黑" pitchFamily="34" charset="-122"/>
                </a:rPr>
                <a:t>优秀设计</a:t>
              </a:r>
              <a:endParaRPr lang="zh-CN" altLang="en-US" sz="1100">
                <a:solidFill>
                  <a:srgbClr val="97979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itchFamily="34" charset="-122"/>
                  <a:ea typeface="微软雅黑" pitchFamily="34" charset="-122"/>
                </a:rPr>
                <a:t>风</a:t>
              </a:r>
              <a:endParaRPr lang="zh-CN" altLang="en-US" sz="1400">
                <a:solidFill>
                  <a:srgbClr val="2C2C2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hdphoto1.wdp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9.png"/><Relationship Id="rId3" Type="http://schemas.microsoft.com/office/2007/relationships/hdphoto" Target="../media/hdphoto4.wdp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microsoft.com/office/2007/relationships/hdphoto" Target="../media/hdphoto1.wdp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microsoft.com/office/2007/relationships/hdphoto" Target="../media/hdphoto3.wdp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1.pn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16200000">
            <a:off x="3500438" y="-3500439"/>
            <a:ext cx="5191126" cy="12192002"/>
          </a:xfrm>
          <a:prstGeom prst="rect">
            <a:avLst/>
          </a:prstGeom>
          <a:gradFill>
            <a:gsLst>
              <a:gs pos="34000">
                <a:srgbClr val="FFFFFF">
                  <a:alpha val="80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2245" y="1026215"/>
            <a:ext cx="9387505" cy="1666069"/>
          </a:xfrm>
          <a:prstGeom prst="rect">
            <a:avLst/>
          </a:prstGeom>
        </p:spPr>
        <p:txBody>
          <a:bodyPr wrap="none">
            <a:prstTxWarp prst="textFadeUp">
              <a:avLst>
                <a:gd name="adj" fmla="val 7866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7000" dirty="0" smtClean="0">
                <a:ln w="53975">
                  <a:gradFill>
                    <a:gsLst>
                      <a:gs pos="0">
                        <a:srgbClr val="DAA600"/>
                      </a:gs>
                      <a:gs pos="52000">
                        <a:srgbClr val="FFC000"/>
                      </a:gs>
                      <a:gs pos="100000">
                        <a:srgbClr val="967200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234F11"/>
                    </a:gs>
                    <a:gs pos="53000">
                      <a:srgbClr val="6F9E3C"/>
                    </a:gs>
                    <a:gs pos="36000">
                      <a:srgbClr val="92D050"/>
                    </a:gs>
                    <a:gs pos="100000">
                      <a:srgbClr val="234F11"/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prstClr val="black">
                      <a:alpha val="85000"/>
                    </a:prstClr>
                  </a:outerShdw>
                </a:effectLst>
                <a:latin typeface="造字工房版黑 G0v1 常规体" pitchFamily="2" charset="-122"/>
                <a:ea typeface="造字工房版黑 G0v1 常规体" pitchFamily="2" charset="-122"/>
              </a:rPr>
              <a:t>PANDA</a:t>
            </a:r>
            <a:endParaRPr lang="zh-CN" altLang="en-US" sz="17000" dirty="0">
              <a:ln w="53975">
                <a:gradFill>
                  <a:gsLst>
                    <a:gs pos="0">
                      <a:srgbClr val="DAA600"/>
                    </a:gs>
                    <a:gs pos="52000">
                      <a:srgbClr val="FFC000"/>
                    </a:gs>
                    <a:gs pos="100000">
                      <a:srgbClr val="967200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234F11"/>
                  </a:gs>
                  <a:gs pos="53000">
                    <a:srgbClr val="6F9E3C"/>
                  </a:gs>
                  <a:gs pos="36000">
                    <a:srgbClr val="92D050"/>
                  </a:gs>
                  <a:gs pos="100000">
                    <a:srgbClr val="234F11"/>
                  </a:gs>
                </a:gsLst>
                <a:lin ang="5400000" scaled="0"/>
              </a:gradFill>
              <a:effectLst>
                <a:outerShdw blurRad="101600" dist="38100" dir="5400000" algn="t" rotWithShape="0">
                  <a:prstClr val="black">
                    <a:alpha val="85000"/>
                  </a:prstClr>
                </a:outerShdw>
              </a:effectLst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954939" y="1274803"/>
            <a:ext cx="8282123" cy="558319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0" y="4267199"/>
            <a:ext cx="2417552" cy="2590801"/>
            <a:chOff x="0" y="4267199"/>
            <a:chExt cx="2417552" cy="2590801"/>
          </a:xfrm>
        </p:grpSpPr>
        <p:sp>
          <p:nvSpPr>
            <p:cNvPr id="14" name="矩形 2"/>
            <p:cNvSpPr/>
            <p:nvPr/>
          </p:nvSpPr>
          <p:spPr>
            <a:xfrm>
              <a:off x="0" y="4267199"/>
              <a:ext cx="1952625" cy="2590801"/>
            </a:xfrm>
            <a:custGeom>
              <a:avLst/>
              <a:gdLst>
                <a:gd name="connsiteX0" fmla="*/ 0 w 1190625"/>
                <a:gd name="connsiteY0" fmla="*/ 0 h 2800351"/>
                <a:gd name="connsiteX1" fmla="*/ 1190625 w 1190625"/>
                <a:gd name="connsiteY1" fmla="*/ 0 h 2800351"/>
                <a:gd name="connsiteX2" fmla="*/ 1190625 w 1190625"/>
                <a:gd name="connsiteY2" fmla="*/ 2800351 h 2800351"/>
                <a:gd name="connsiteX3" fmla="*/ 0 w 1190625"/>
                <a:gd name="connsiteY3" fmla="*/ 2800351 h 2800351"/>
                <a:gd name="connsiteX4" fmla="*/ 0 w 1190625"/>
                <a:gd name="connsiteY4" fmla="*/ 0 h 2800351"/>
                <a:gd name="connsiteX0-1" fmla="*/ 0 w 1200150"/>
                <a:gd name="connsiteY0-2" fmla="*/ 0 h 2924176"/>
                <a:gd name="connsiteX1-3" fmla="*/ 1200150 w 1200150"/>
                <a:gd name="connsiteY1-4" fmla="*/ 123825 h 2924176"/>
                <a:gd name="connsiteX2-5" fmla="*/ 1200150 w 1200150"/>
                <a:gd name="connsiteY2-6" fmla="*/ 2924176 h 2924176"/>
                <a:gd name="connsiteX3-7" fmla="*/ 9525 w 1200150"/>
                <a:gd name="connsiteY3-8" fmla="*/ 2924176 h 2924176"/>
                <a:gd name="connsiteX4-9" fmla="*/ 0 w 1200150"/>
                <a:gd name="connsiteY4-10" fmla="*/ 0 h 2924176"/>
                <a:gd name="connsiteX0-11" fmla="*/ 9525 w 1190625"/>
                <a:gd name="connsiteY0-12" fmla="*/ 0 h 2924176"/>
                <a:gd name="connsiteX1-13" fmla="*/ 1190625 w 1190625"/>
                <a:gd name="connsiteY1-14" fmla="*/ 123825 h 2924176"/>
                <a:gd name="connsiteX2-15" fmla="*/ 1190625 w 1190625"/>
                <a:gd name="connsiteY2-16" fmla="*/ 2924176 h 2924176"/>
                <a:gd name="connsiteX3-17" fmla="*/ 0 w 1190625"/>
                <a:gd name="connsiteY3-18" fmla="*/ 2924176 h 2924176"/>
                <a:gd name="connsiteX4-19" fmla="*/ 9525 w 1190625"/>
                <a:gd name="connsiteY4-20" fmla="*/ 0 h 2924176"/>
                <a:gd name="connsiteX0-21" fmla="*/ 9525 w 1190625"/>
                <a:gd name="connsiteY0-22" fmla="*/ 0 h 2895601"/>
                <a:gd name="connsiteX1-23" fmla="*/ 1190625 w 1190625"/>
                <a:gd name="connsiteY1-24" fmla="*/ 95250 h 2895601"/>
                <a:gd name="connsiteX2-25" fmla="*/ 1190625 w 1190625"/>
                <a:gd name="connsiteY2-26" fmla="*/ 2895601 h 2895601"/>
                <a:gd name="connsiteX3-27" fmla="*/ 0 w 1190625"/>
                <a:gd name="connsiteY3-28" fmla="*/ 2895601 h 2895601"/>
                <a:gd name="connsiteX4-29" fmla="*/ 9525 w 1190625"/>
                <a:gd name="connsiteY4-30" fmla="*/ 0 h 2895601"/>
                <a:gd name="connsiteX0-31" fmla="*/ 0 w 1190625"/>
                <a:gd name="connsiteY0-32" fmla="*/ 0 h 2886076"/>
                <a:gd name="connsiteX1-33" fmla="*/ 1190625 w 1190625"/>
                <a:gd name="connsiteY1-34" fmla="*/ 85725 h 2886076"/>
                <a:gd name="connsiteX2-35" fmla="*/ 1190625 w 1190625"/>
                <a:gd name="connsiteY2-36" fmla="*/ 2886076 h 2886076"/>
                <a:gd name="connsiteX3-37" fmla="*/ 0 w 1190625"/>
                <a:gd name="connsiteY3-38" fmla="*/ 2886076 h 2886076"/>
                <a:gd name="connsiteX4-39" fmla="*/ 0 w 1190625"/>
                <a:gd name="connsiteY4-40" fmla="*/ 0 h 2886076"/>
                <a:gd name="connsiteX0-41" fmla="*/ 0 w 1190625"/>
                <a:gd name="connsiteY0-42" fmla="*/ 0 h 2997507"/>
                <a:gd name="connsiteX1-43" fmla="*/ 1190625 w 1190625"/>
                <a:gd name="connsiteY1-44" fmla="*/ 197156 h 2997507"/>
                <a:gd name="connsiteX2-45" fmla="*/ 1190625 w 1190625"/>
                <a:gd name="connsiteY2-46" fmla="*/ 2997507 h 2997507"/>
                <a:gd name="connsiteX3-47" fmla="*/ 0 w 1190625"/>
                <a:gd name="connsiteY3-48" fmla="*/ 2997507 h 2997507"/>
                <a:gd name="connsiteX4-49" fmla="*/ 0 w 1190625"/>
                <a:gd name="connsiteY4-50" fmla="*/ 0 h 2997507"/>
                <a:gd name="connsiteX0-51" fmla="*/ 0 w 1190625"/>
                <a:gd name="connsiteY0-52" fmla="*/ 0 h 3030936"/>
                <a:gd name="connsiteX1-53" fmla="*/ 1190625 w 1190625"/>
                <a:gd name="connsiteY1-54" fmla="*/ 230585 h 3030936"/>
                <a:gd name="connsiteX2-55" fmla="*/ 1190625 w 1190625"/>
                <a:gd name="connsiteY2-56" fmla="*/ 3030936 h 3030936"/>
                <a:gd name="connsiteX3-57" fmla="*/ 0 w 1190625"/>
                <a:gd name="connsiteY3-58" fmla="*/ 3030936 h 3030936"/>
                <a:gd name="connsiteX4-59" fmla="*/ 0 w 1190625"/>
                <a:gd name="connsiteY4-60" fmla="*/ 0 h 3030936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1190625" h="3030936">
                  <a:moveTo>
                    <a:pt x="0" y="0"/>
                  </a:moveTo>
                  <a:lnTo>
                    <a:pt x="1190625" y="230585"/>
                  </a:lnTo>
                  <a:lnTo>
                    <a:pt x="1190625" y="3030936"/>
                  </a:lnTo>
                  <a:lnTo>
                    <a:pt x="0" y="30309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7"/>
            <p:cNvSpPr/>
            <p:nvPr/>
          </p:nvSpPr>
          <p:spPr>
            <a:xfrm>
              <a:off x="1952627" y="4467226"/>
              <a:ext cx="464925" cy="2390774"/>
            </a:xfrm>
            <a:custGeom>
              <a:avLst/>
              <a:gdLst>
                <a:gd name="connsiteX0" fmla="*/ 0 w 942977"/>
                <a:gd name="connsiteY0" fmla="*/ 0 h 2800351"/>
                <a:gd name="connsiteX1" fmla="*/ 942977 w 942977"/>
                <a:gd name="connsiteY1" fmla="*/ 0 h 2800351"/>
                <a:gd name="connsiteX2" fmla="*/ 942977 w 942977"/>
                <a:gd name="connsiteY2" fmla="*/ 2800351 h 2800351"/>
                <a:gd name="connsiteX3" fmla="*/ 0 w 942977"/>
                <a:gd name="connsiteY3" fmla="*/ 2800351 h 2800351"/>
                <a:gd name="connsiteX4" fmla="*/ 0 w 942977"/>
                <a:gd name="connsiteY4" fmla="*/ 0 h 2800351"/>
                <a:gd name="connsiteX0-1" fmla="*/ 0 w 942977"/>
                <a:gd name="connsiteY0-2" fmla="*/ 0 h 2800351"/>
                <a:gd name="connsiteX1-3" fmla="*/ 942977 w 942977"/>
                <a:gd name="connsiteY1-4" fmla="*/ 85725 h 2800351"/>
                <a:gd name="connsiteX2-5" fmla="*/ 942977 w 942977"/>
                <a:gd name="connsiteY2-6" fmla="*/ 2800351 h 2800351"/>
                <a:gd name="connsiteX3-7" fmla="*/ 0 w 942977"/>
                <a:gd name="connsiteY3-8" fmla="*/ 2800351 h 2800351"/>
                <a:gd name="connsiteX4-9" fmla="*/ 0 w 942977"/>
                <a:gd name="connsiteY4-10" fmla="*/ 0 h 28003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2977" h="2800351">
                  <a:moveTo>
                    <a:pt x="0" y="0"/>
                  </a:moveTo>
                  <a:lnTo>
                    <a:pt x="942977" y="85725"/>
                  </a:lnTo>
                  <a:lnTo>
                    <a:pt x="942977" y="2800351"/>
                  </a:lnTo>
                  <a:lnTo>
                    <a:pt x="0" y="28003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948"/>
                </a:gs>
                <a:gs pos="52000">
                  <a:srgbClr val="002948">
                    <a:alpha val="70000"/>
                  </a:srgbClr>
                </a:gs>
                <a:gs pos="100000">
                  <a:srgbClr val="002948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744422" y="4714874"/>
            <a:ext cx="2457104" cy="2143127"/>
            <a:chOff x="9744422" y="4714874"/>
            <a:chExt cx="2457104" cy="2143127"/>
          </a:xfrm>
        </p:grpSpPr>
        <p:sp>
          <p:nvSpPr>
            <p:cNvPr id="15" name="矩形 3"/>
            <p:cNvSpPr/>
            <p:nvPr/>
          </p:nvSpPr>
          <p:spPr>
            <a:xfrm>
              <a:off x="10227538" y="4714874"/>
              <a:ext cx="1973988" cy="2143127"/>
            </a:xfrm>
            <a:custGeom>
              <a:avLst/>
              <a:gdLst>
                <a:gd name="connsiteX0" fmla="*/ 0 w 1264109"/>
                <a:gd name="connsiteY0" fmla="*/ 0 h 2286001"/>
                <a:gd name="connsiteX1" fmla="*/ 1264109 w 1264109"/>
                <a:gd name="connsiteY1" fmla="*/ 0 h 2286001"/>
                <a:gd name="connsiteX2" fmla="*/ 1264109 w 1264109"/>
                <a:gd name="connsiteY2" fmla="*/ 2286001 h 2286001"/>
                <a:gd name="connsiteX3" fmla="*/ 0 w 1264109"/>
                <a:gd name="connsiteY3" fmla="*/ 2286001 h 2286001"/>
                <a:gd name="connsiteX4" fmla="*/ 0 w 1264109"/>
                <a:gd name="connsiteY4" fmla="*/ 0 h 2286001"/>
                <a:gd name="connsiteX0-1" fmla="*/ 0 w 1264109"/>
                <a:gd name="connsiteY0-2" fmla="*/ 133350 h 2419351"/>
                <a:gd name="connsiteX1-3" fmla="*/ 1254584 w 1264109"/>
                <a:gd name="connsiteY1-4" fmla="*/ 0 h 2419351"/>
                <a:gd name="connsiteX2-5" fmla="*/ 1264109 w 1264109"/>
                <a:gd name="connsiteY2-6" fmla="*/ 2419351 h 2419351"/>
                <a:gd name="connsiteX3-7" fmla="*/ 0 w 1264109"/>
                <a:gd name="connsiteY3-8" fmla="*/ 2419351 h 2419351"/>
                <a:gd name="connsiteX4-9" fmla="*/ 0 w 1264109"/>
                <a:gd name="connsiteY4-10" fmla="*/ 133350 h 2419351"/>
                <a:gd name="connsiteX0-11" fmla="*/ 0 w 1264109"/>
                <a:gd name="connsiteY0-12" fmla="*/ 123825 h 2409826"/>
                <a:gd name="connsiteX1-13" fmla="*/ 1245059 w 1264109"/>
                <a:gd name="connsiteY1-14" fmla="*/ 0 h 2409826"/>
                <a:gd name="connsiteX2-15" fmla="*/ 1264109 w 1264109"/>
                <a:gd name="connsiteY2-16" fmla="*/ 2409826 h 2409826"/>
                <a:gd name="connsiteX3-17" fmla="*/ 0 w 1264109"/>
                <a:gd name="connsiteY3-18" fmla="*/ 2409826 h 2409826"/>
                <a:gd name="connsiteX4-19" fmla="*/ 0 w 1264109"/>
                <a:gd name="connsiteY4-20" fmla="*/ 123825 h 2409826"/>
                <a:gd name="connsiteX0-21" fmla="*/ 0 w 1264109"/>
                <a:gd name="connsiteY0-22" fmla="*/ 133350 h 2419351"/>
                <a:gd name="connsiteX1-23" fmla="*/ 1254584 w 1264109"/>
                <a:gd name="connsiteY1-24" fmla="*/ 0 h 2419351"/>
                <a:gd name="connsiteX2-25" fmla="*/ 1264109 w 1264109"/>
                <a:gd name="connsiteY2-26" fmla="*/ 2419351 h 2419351"/>
                <a:gd name="connsiteX3-27" fmla="*/ 0 w 1264109"/>
                <a:gd name="connsiteY3-28" fmla="*/ 2419351 h 2419351"/>
                <a:gd name="connsiteX4-29" fmla="*/ 0 w 1264109"/>
                <a:gd name="connsiteY4-30" fmla="*/ 133350 h 2419351"/>
                <a:gd name="connsiteX0-31" fmla="*/ 0 w 1264109"/>
                <a:gd name="connsiteY0-32" fmla="*/ 104775 h 2390776"/>
                <a:gd name="connsiteX1-33" fmla="*/ 1245059 w 1264109"/>
                <a:gd name="connsiteY1-34" fmla="*/ 0 h 2390776"/>
                <a:gd name="connsiteX2-35" fmla="*/ 1264109 w 1264109"/>
                <a:gd name="connsiteY2-36" fmla="*/ 2390776 h 2390776"/>
                <a:gd name="connsiteX3-37" fmla="*/ 0 w 1264109"/>
                <a:gd name="connsiteY3-38" fmla="*/ 2390776 h 2390776"/>
                <a:gd name="connsiteX4-39" fmla="*/ 0 w 1264109"/>
                <a:gd name="connsiteY4-40" fmla="*/ 104775 h 2390776"/>
                <a:gd name="connsiteX0-41" fmla="*/ 0 w 1264109"/>
                <a:gd name="connsiteY0-42" fmla="*/ 104775 h 2390776"/>
                <a:gd name="connsiteX1-43" fmla="*/ 1254584 w 1264109"/>
                <a:gd name="connsiteY1-44" fmla="*/ 0 h 2390776"/>
                <a:gd name="connsiteX2-45" fmla="*/ 1264109 w 1264109"/>
                <a:gd name="connsiteY2-46" fmla="*/ 2390776 h 2390776"/>
                <a:gd name="connsiteX3-47" fmla="*/ 0 w 1264109"/>
                <a:gd name="connsiteY3-48" fmla="*/ 2390776 h 2390776"/>
                <a:gd name="connsiteX4-49" fmla="*/ 0 w 1264109"/>
                <a:gd name="connsiteY4-50" fmla="*/ 104775 h 2390776"/>
                <a:gd name="connsiteX0-51" fmla="*/ 0 w 1264109"/>
                <a:gd name="connsiteY0-52" fmla="*/ 104775 h 2390776"/>
                <a:gd name="connsiteX1-53" fmla="*/ 1254584 w 1264109"/>
                <a:gd name="connsiteY1-54" fmla="*/ 0 h 2390776"/>
                <a:gd name="connsiteX2-55" fmla="*/ 1264109 w 1264109"/>
                <a:gd name="connsiteY2-56" fmla="*/ 2390776 h 2390776"/>
                <a:gd name="connsiteX3-57" fmla="*/ 0 w 1264109"/>
                <a:gd name="connsiteY3-58" fmla="*/ 2390776 h 2390776"/>
                <a:gd name="connsiteX4-59" fmla="*/ 0 w 1264109"/>
                <a:gd name="connsiteY4-60" fmla="*/ 104775 h 2390776"/>
                <a:gd name="connsiteX0-61" fmla="*/ 0 w 1264109"/>
                <a:gd name="connsiteY0-62" fmla="*/ 104775 h 2390776"/>
                <a:gd name="connsiteX1-63" fmla="*/ 1264109 w 1264109"/>
                <a:gd name="connsiteY1-64" fmla="*/ 0 h 2390776"/>
                <a:gd name="connsiteX2-65" fmla="*/ 1264109 w 1264109"/>
                <a:gd name="connsiteY2-66" fmla="*/ 2390776 h 2390776"/>
                <a:gd name="connsiteX3-67" fmla="*/ 0 w 1264109"/>
                <a:gd name="connsiteY3-68" fmla="*/ 2390776 h 2390776"/>
                <a:gd name="connsiteX4-69" fmla="*/ 0 w 1264109"/>
                <a:gd name="connsiteY4-70" fmla="*/ 104775 h 2390776"/>
                <a:gd name="connsiteX0-71" fmla="*/ 0 w 1270268"/>
                <a:gd name="connsiteY0-72" fmla="*/ 215974 h 2501975"/>
                <a:gd name="connsiteX1-73" fmla="*/ 1270268 w 1270268"/>
                <a:gd name="connsiteY1-74" fmla="*/ 0 h 2501975"/>
                <a:gd name="connsiteX2-75" fmla="*/ 1264109 w 1270268"/>
                <a:gd name="connsiteY2-76" fmla="*/ 2501975 h 2501975"/>
                <a:gd name="connsiteX3-77" fmla="*/ 0 w 1270268"/>
                <a:gd name="connsiteY3-78" fmla="*/ 2501975 h 2501975"/>
                <a:gd name="connsiteX4-79" fmla="*/ 0 w 1270268"/>
                <a:gd name="connsiteY4-80" fmla="*/ 215974 h 2501975"/>
                <a:gd name="connsiteX0-81" fmla="*/ 0 w 1270268"/>
                <a:gd name="connsiteY0-82" fmla="*/ 215974 h 2501975"/>
                <a:gd name="connsiteX1-83" fmla="*/ 1270268 w 1270268"/>
                <a:gd name="connsiteY1-84" fmla="*/ 0 h 2501975"/>
                <a:gd name="connsiteX2-85" fmla="*/ 1264109 w 1270268"/>
                <a:gd name="connsiteY2-86" fmla="*/ 2501975 h 2501975"/>
                <a:gd name="connsiteX3-87" fmla="*/ 0 w 1270268"/>
                <a:gd name="connsiteY3-88" fmla="*/ 2501975 h 2501975"/>
                <a:gd name="connsiteX4-89" fmla="*/ 0 w 1270268"/>
                <a:gd name="connsiteY4-90" fmla="*/ 215974 h 2501975"/>
                <a:gd name="connsiteX0-91" fmla="*/ 0 w 1276427"/>
                <a:gd name="connsiteY0-92" fmla="*/ 260454 h 2501975"/>
                <a:gd name="connsiteX1-93" fmla="*/ 1276427 w 1276427"/>
                <a:gd name="connsiteY1-94" fmla="*/ 0 h 2501975"/>
                <a:gd name="connsiteX2-95" fmla="*/ 1270268 w 1276427"/>
                <a:gd name="connsiteY2-96" fmla="*/ 2501975 h 2501975"/>
                <a:gd name="connsiteX3-97" fmla="*/ 6159 w 1276427"/>
                <a:gd name="connsiteY3-98" fmla="*/ 2501975 h 2501975"/>
                <a:gd name="connsiteX4-99" fmla="*/ 0 w 1276427"/>
                <a:gd name="connsiteY4-100" fmla="*/ 260454 h 2501975"/>
                <a:gd name="connsiteX0-101" fmla="*/ 0 w 1276427"/>
                <a:gd name="connsiteY0-102" fmla="*/ 238214 h 2501975"/>
                <a:gd name="connsiteX1-103" fmla="*/ 1276427 w 1276427"/>
                <a:gd name="connsiteY1-104" fmla="*/ 0 h 2501975"/>
                <a:gd name="connsiteX2-105" fmla="*/ 1270268 w 1276427"/>
                <a:gd name="connsiteY2-106" fmla="*/ 2501975 h 2501975"/>
                <a:gd name="connsiteX3-107" fmla="*/ 6159 w 1276427"/>
                <a:gd name="connsiteY3-108" fmla="*/ 2501975 h 2501975"/>
                <a:gd name="connsiteX4-109" fmla="*/ 0 w 1276427"/>
                <a:gd name="connsiteY4-110" fmla="*/ 238214 h 2501975"/>
                <a:gd name="connsiteX0-111" fmla="*/ 0 w 1276427"/>
                <a:gd name="connsiteY0-112" fmla="*/ 249334 h 2501975"/>
                <a:gd name="connsiteX1-113" fmla="*/ 1276427 w 1276427"/>
                <a:gd name="connsiteY1-114" fmla="*/ 0 h 2501975"/>
                <a:gd name="connsiteX2-115" fmla="*/ 1270268 w 1276427"/>
                <a:gd name="connsiteY2-116" fmla="*/ 2501975 h 2501975"/>
                <a:gd name="connsiteX3-117" fmla="*/ 6159 w 1276427"/>
                <a:gd name="connsiteY3-118" fmla="*/ 2501975 h 2501975"/>
                <a:gd name="connsiteX4-119" fmla="*/ 0 w 1276427"/>
                <a:gd name="connsiteY4-120" fmla="*/ 249334 h 2501975"/>
              </a:gdLst>
              <a:ahLst/>
              <a:cxnLst>
                <a:cxn ang="0">
                  <a:pos x="connsiteX0-111" y="connsiteY0-112"/>
                </a:cxn>
                <a:cxn ang="0">
                  <a:pos x="connsiteX1-113" y="connsiteY1-114"/>
                </a:cxn>
                <a:cxn ang="0">
                  <a:pos x="connsiteX2-115" y="connsiteY2-116"/>
                </a:cxn>
                <a:cxn ang="0">
                  <a:pos x="connsiteX3-117" y="connsiteY3-118"/>
                </a:cxn>
                <a:cxn ang="0">
                  <a:pos x="connsiteX4-119" y="connsiteY4-120"/>
                </a:cxn>
              </a:cxnLst>
              <a:rect l="l" t="t" r="r" b="b"/>
              <a:pathLst>
                <a:path w="1276427" h="2501975">
                  <a:moveTo>
                    <a:pt x="0" y="249334"/>
                  </a:moveTo>
                  <a:lnTo>
                    <a:pt x="1276427" y="0"/>
                  </a:lnTo>
                  <a:lnTo>
                    <a:pt x="1270268" y="2501975"/>
                  </a:lnTo>
                  <a:lnTo>
                    <a:pt x="6159" y="2501975"/>
                  </a:lnTo>
                  <a:lnTo>
                    <a:pt x="0" y="249334"/>
                  </a:lnTo>
                  <a:close/>
                </a:path>
              </a:pathLst>
            </a:cu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7"/>
            <p:cNvSpPr/>
            <p:nvPr/>
          </p:nvSpPr>
          <p:spPr>
            <a:xfrm flipH="1">
              <a:off x="9744422" y="4962227"/>
              <a:ext cx="492641" cy="1895773"/>
            </a:xfrm>
            <a:custGeom>
              <a:avLst/>
              <a:gdLst>
                <a:gd name="connsiteX0" fmla="*/ 0 w 942977"/>
                <a:gd name="connsiteY0" fmla="*/ 0 h 2800351"/>
                <a:gd name="connsiteX1" fmla="*/ 942977 w 942977"/>
                <a:gd name="connsiteY1" fmla="*/ 0 h 2800351"/>
                <a:gd name="connsiteX2" fmla="*/ 942977 w 942977"/>
                <a:gd name="connsiteY2" fmla="*/ 2800351 h 2800351"/>
                <a:gd name="connsiteX3" fmla="*/ 0 w 942977"/>
                <a:gd name="connsiteY3" fmla="*/ 2800351 h 2800351"/>
                <a:gd name="connsiteX4" fmla="*/ 0 w 942977"/>
                <a:gd name="connsiteY4" fmla="*/ 0 h 2800351"/>
                <a:gd name="connsiteX0-1" fmla="*/ 0 w 942977"/>
                <a:gd name="connsiteY0-2" fmla="*/ 0 h 2800351"/>
                <a:gd name="connsiteX1-3" fmla="*/ 942977 w 942977"/>
                <a:gd name="connsiteY1-4" fmla="*/ 85725 h 2800351"/>
                <a:gd name="connsiteX2-5" fmla="*/ 942977 w 942977"/>
                <a:gd name="connsiteY2-6" fmla="*/ 2800351 h 2800351"/>
                <a:gd name="connsiteX3-7" fmla="*/ 0 w 942977"/>
                <a:gd name="connsiteY3-8" fmla="*/ 2800351 h 2800351"/>
                <a:gd name="connsiteX4-9" fmla="*/ 0 w 942977"/>
                <a:gd name="connsiteY4-10" fmla="*/ 0 h 28003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2977" h="2800351">
                  <a:moveTo>
                    <a:pt x="0" y="0"/>
                  </a:moveTo>
                  <a:lnTo>
                    <a:pt x="942977" y="85725"/>
                  </a:lnTo>
                  <a:lnTo>
                    <a:pt x="942977" y="2800351"/>
                  </a:lnTo>
                  <a:lnTo>
                    <a:pt x="0" y="280035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948"/>
                </a:gs>
                <a:gs pos="52000">
                  <a:srgbClr val="002948">
                    <a:alpha val="70000"/>
                  </a:srgbClr>
                </a:gs>
                <a:gs pos="100000">
                  <a:srgbClr val="002948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3430" y="5644335"/>
            <a:ext cx="1564445" cy="71654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034378" y="-38100"/>
            <a:ext cx="4123245" cy="1022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000" dirty="0" smtClean="0">
                <a:ln w="38100">
                  <a:noFill/>
                </a:ln>
                <a:solidFill>
                  <a:srgbClr val="FFC000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KUNG FU </a:t>
            </a:r>
            <a:endParaRPr lang="zh-CN" altLang="en-US" sz="8800" dirty="0">
              <a:ln w="38100">
                <a:noFill/>
              </a:ln>
              <a:solidFill>
                <a:srgbClr val="FFC000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793428" y="392988"/>
            <a:ext cx="887269" cy="944303"/>
            <a:chOff x="10194031" y="495084"/>
            <a:chExt cx="887269" cy="944303"/>
          </a:xfrm>
        </p:grpSpPr>
        <p:sp>
          <p:nvSpPr>
            <p:cNvPr id="20" name="椭圆 19"/>
            <p:cNvSpPr/>
            <p:nvPr/>
          </p:nvSpPr>
          <p:spPr>
            <a:xfrm>
              <a:off x="10262150" y="620237"/>
              <a:ext cx="819150" cy="819150"/>
            </a:xfrm>
            <a:prstGeom prst="ellips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4082849">
              <a:off x="10209877" y="1125667"/>
              <a:ext cx="263579" cy="295272"/>
            </a:xfrm>
            <a:prstGeom prst="triangl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380543" y="495084"/>
              <a:ext cx="572593" cy="83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800" dirty="0" smtClean="0">
                  <a:solidFill>
                    <a:schemeClr val="bg1"/>
                  </a:solidFill>
                  <a:latin typeface="造字工房版黑 G0v1 常规体" pitchFamily="2" charset="-122"/>
                  <a:ea typeface="造字工房版黑 G0v1 常规体" pitchFamily="2" charset="-122"/>
                </a:rPr>
                <a:t>3</a:t>
              </a:r>
              <a:endParaRPr lang="zh-CN" altLang="en-US" sz="7200" dirty="0">
                <a:solidFill>
                  <a:schemeClr val="bg1"/>
                </a:solidFill>
                <a:latin typeface="造字工房版黑 G0v1 常规体" pitchFamily="2" charset="-122"/>
                <a:ea typeface="造字工房版黑 G0v1 常规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9224898" y="2910374"/>
            <a:ext cx="1564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</a:t>
            </a:r>
            <a:endParaRPr lang="en-US" altLang="zh-CN" sz="1600" dirty="0" smtClean="0">
              <a:solidFill>
                <a:srgbClr val="92D050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r"/>
            <a:r>
              <a:rPr lang="en-US" altLang="zh-CN" sz="1600" dirty="0" smtClean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TITLE </a:t>
            </a:r>
            <a:r>
              <a:rPr lang="en-US" altLang="zh-CN" sz="1600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sz="1600" dirty="0">
              <a:solidFill>
                <a:srgbClr val="92D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4160381"/>
            <a:ext cx="12192000" cy="2697618"/>
          </a:xfrm>
          <a:prstGeom prst="rect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524251" y="452438"/>
            <a:ext cx="5143499" cy="5143499"/>
            <a:chOff x="3486151" y="776288"/>
            <a:chExt cx="5219700" cy="5219700"/>
          </a:xfrm>
        </p:grpSpPr>
        <p:sp>
          <p:nvSpPr>
            <p:cNvPr id="5" name="椭圆 4"/>
            <p:cNvSpPr/>
            <p:nvPr/>
          </p:nvSpPr>
          <p:spPr>
            <a:xfrm>
              <a:off x="3486151" y="776288"/>
              <a:ext cx="5219700" cy="5219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657601" y="947739"/>
              <a:ext cx="4876800" cy="4876798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940316" y="4524374"/>
              <a:ext cx="4311367" cy="1300162"/>
            </a:xfrm>
            <a:custGeom>
              <a:avLst/>
              <a:gdLst>
                <a:gd name="connsiteX0" fmla="*/ 0 w 4311367"/>
                <a:gd name="connsiteY0" fmla="*/ 0 h 1300162"/>
                <a:gd name="connsiteX1" fmla="*/ 4311367 w 4311367"/>
                <a:gd name="connsiteY1" fmla="*/ 0 h 1300162"/>
                <a:gd name="connsiteX2" fmla="*/ 4299782 w 4311367"/>
                <a:gd name="connsiteY2" fmla="*/ 24049 h 1300162"/>
                <a:gd name="connsiteX3" fmla="*/ 2155683 w 4311367"/>
                <a:gd name="connsiteY3" fmla="*/ 1300162 h 1300162"/>
                <a:gd name="connsiteX4" fmla="*/ 11585 w 4311367"/>
                <a:gd name="connsiteY4" fmla="*/ 24049 h 130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67" h="1300162">
                  <a:moveTo>
                    <a:pt x="0" y="0"/>
                  </a:moveTo>
                  <a:lnTo>
                    <a:pt x="4311367" y="0"/>
                  </a:lnTo>
                  <a:lnTo>
                    <a:pt x="4299782" y="24049"/>
                  </a:lnTo>
                  <a:cubicBezTo>
                    <a:pt x="3886865" y="784160"/>
                    <a:pt x="3081533" y="1300162"/>
                    <a:pt x="2155683" y="1300162"/>
                  </a:cubicBezTo>
                  <a:cubicBezTo>
                    <a:pt x="1229833" y="1300162"/>
                    <a:pt x="424502" y="784160"/>
                    <a:pt x="11585" y="2404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586286" y="4343440"/>
            <a:ext cx="3019426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5397" y="2420504"/>
            <a:ext cx="2443300" cy="2443298"/>
            <a:chOff x="3412778" y="702917"/>
            <a:chExt cx="5366448" cy="5366444"/>
          </a:xfrm>
        </p:grpSpPr>
        <p:sp>
          <p:nvSpPr>
            <p:cNvPr id="17" name="椭圆 16"/>
            <p:cNvSpPr/>
            <p:nvPr/>
          </p:nvSpPr>
          <p:spPr>
            <a:xfrm>
              <a:off x="3412778" y="702917"/>
              <a:ext cx="5366448" cy="53664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3657601" y="947739"/>
              <a:ext cx="4876800" cy="4876798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940316" y="4524374"/>
              <a:ext cx="4311367" cy="1300162"/>
            </a:xfrm>
            <a:custGeom>
              <a:avLst/>
              <a:gdLst>
                <a:gd name="connsiteX0" fmla="*/ 0 w 4311367"/>
                <a:gd name="connsiteY0" fmla="*/ 0 h 1300162"/>
                <a:gd name="connsiteX1" fmla="*/ 4311367 w 4311367"/>
                <a:gd name="connsiteY1" fmla="*/ 0 h 1300162"/>
                <a:gd name="connsiteX2" fmla="*/ 4299782 w 4311367"/>
                <a:gd name="connsiteY2" fmla="*/ 24049 h 1300162"/>
                <a:gd name="connsiteX3" fmla="*/ 2155683 w 4311367"/>
                <a:gd name="connsiteY3" fmla="*/ 1300162 h 1300162"/>
                <a:gd name="connsiteX4" fmla="*/ 11585 w 4311367"/>
                <a:gd name="connsiteY4" fmla="*/ 24049 h 130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67" h="1300162">
                  <a:moveTo>
                    <a:pt x="0" y="0"/>
                  </a:moveTo>
                  <a:lnTo>
                    <a:pt x="4311367" y="0"/>
                  </a:lnTo>
                  <a:lnTo>
                    <a:pt x="4299782" y="24049"/>
                  </a:lnTo>
                  <a:cubicBezTo>
                    <a:pt x="3886865" y="784160"/>
                    <a:pt x="3081533" y="1300162"/>
                    <a:pt x="2155683" y="1300162"/>
                  </a:cubicBezTo>
                  <a:cubicBezTo>
                    <a:pt x="1229833" y="1300162"/>
                    <a:pt x="424502" y="784160"/>
                    <a:pt x="11585" y="24049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19127" y="2420503"/>
            <a:ext cx="2443300" cy="2443298"/>
            <a:chOff x="3412778" y="702917"/>
            <a:chExt cx="5366448" cy="5366444"/>
          </a:xfrm>
        </p:grpSpPr>
        <p:sp>
          <p:nvSpPr>
            <p:cNvPr id="21" name="椭圆 20"/>
            <p:cNvSpPr/>
            <p:nvPr/>
          </p:nvSpPr>
          <p:spPr>
            <a:xfrm>
              <a:off x="3412778" y="702917"/>
              <a:ext cx="5366448" cy="53664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/>
            <p:cNvSpPr/>
            <p:nvPr/>
          </p:nvSpPr>
          <p:spPr>
            <a:xfrm>
              <a:off x="3657601" y="947739"/>
              <a:ext cx="4876800" cy="487679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/>
              </a:stretch>
            </a:blipFill>
            <a:ln w="127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940316" y="4524374"/>
              <a:ext cx="4311367" cy="1300162"/>
            </a:xfrm>
            <a:custGeom>
              <a:avLst/>
              <a:gdLst>
                <a:gd name="connsiteX0" fmla="*/ 0 w 4311367"/>
                <a:gd name="connsiteY0" fmla="*/ 0 h 1300162"/>
                <a:gd name="connsiteX1" fmla="*/ 4311367 w 4311367"/>
                <a:gd name="connsiteY1" fmla="*/ 0 h 1300162"/>
                <a:gd name="connsiteX2" fmla="*/ 4299782 w 4311367"/>
                <a:gd name="connsiteY2" fmla="*/ 24049 h 1300162"/>
                <a:gd name="connsiteX3" fmla="*/ 2155683 w 4311367"/>
                <a:gd name="connsiteY3" fmla="*/ 1300162 h 1300162"/>
                <a:gd name="connsiteX4" fmla="*/ 11585 w 4311367"/>
                <a:gd name="connsiteY4" fmla="*/ 24049 h 1300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67" h="1300162">
                  <a:moveTo>
                    <a:pt x="0" y="0"/>
                  </a:moveTo>
                  <a:lnTo>
                    <a:pt x="4311367" y="0"/>
                  </a:lnTo>
                  <a:lnTo>
                    <a:pt x="4299782" y="24049"/>
                  </a:lnTo>
                  <a:cubicBezTo>
                    <a:pt x="3886865" y="784160"/>
                    <a:pt x="3081533" y="1300162"/>
                    <a:pt x="2155683" y="1300162"/>
                  </a:cubicBezTo>
                  <a:cubicBezTo>
                    <a:pt x="1229833" y="1300162"/>
                    <a:pt x="424502" y="784160"/>
                    <a:pt x="11585" y="24049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129122" y="2016196"/>
            <a:ext cx="1455848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16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607031" y="2016196"/>
            <a:ext cx="1455848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16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3607" y="5054445"/>
            <a:ext cx="254687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</a:t>
            </a:r>
            <a:endParaRPr lang="zh-CN" altLang="en-US" sz="11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68935" y="5054445"/>
            <a:ext cx="254687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</a:t>
            </a:r>
            <a:endParaRPr lang="zh-CN" altLang="en-US" sz="11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25299" y="5778996"/>
            <a:ext cx="1548821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5391150"/>
            <a:ext cx="12192000" cy="1466848"/>
            <a:chOff x="0" y="5391150"/>
            <a:chExt cx="12192000" cy="1466848"/>
          </a:xfrm>
        </p:grpSpPr>
        <p:sp>
          <p:nvSpPr>
            <p:cNvPr id="21" name="矩形 20"/>
            <p:cNvSpPr/>
            <p:nvPr/>
          </p:nvSpPr>
          <p:spPr>
            <a:xfrm>
              <a:off x="0" y="5391150"/>
              <a:ext cx="12192000" cy="11429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5505450"/>
              <a:ext cx="12192000" cy="1352548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04050" y="2033682"/>
            <a:ext cx="4906975" cy="4824318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5953806" y="0"/>
            <a:ext cx="4939863" cy="2428875"/>
          </a:xfrm>
          <a:custGeom>
            <a:avLst/>
            <a:gdLst>
              <a:gd name="connsiteX0" fmla="*/ 0 w 3385217"/>
              <a:gd name="connsiteY0" fmla="*/ 0 h 1664473"/>
              <a:gd name="connsiteX1" fmla="*/ 3385217 w 3385217"/>
              <a:gd name="connsiteY1" fmla="*/ 0 h 1664473"/>
              <a:gd name="connsiteX2" fmla="*/ 3377967 w 3385217"/>
              <a:gd name="connsiteY2" fmla="*/ 143580 h 1664473"/>
              <a:gd name="connsiteX3" fmla="*/ 1692608 w 3385217"/>
              <a:gd name="connsiteY3" fmla="*/ 1664473 h 1664473"/>
              <a:gd name="connsiteX4" fmla="*/ 7250 w 3385217"/>
              <a:gd name="connsiteY4" fmla="*/ 143580 h 166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5217" h="1664473">
                <a:moveTo>
                  <a:pt x="0" y="0"/>
                </a:moveTo>
                <a:lnTo>
                  <a:pt x="3385217" y="0"/>
                </a:lnTo>
                <a:lnTo>
                  <a:pt x="3377967" y="143580"/>
                </a:lnTo>
                <a:cubicBezTo>
                  <a:pt x="3291211" y="997843"/>
                  <a:pt x="2569759" y="1664473"/>
                  <a:pt x="1692608" y="1664473"/>
                </a:cubicBezTo>
                <a:cubicBezTo>
                  <a:pt x="815457" y="1664473"/>
                  <a:pt x="94005" y="997843"/>
                  <a:pt x="7250" y="143580"/>
                </a:cubicBezTo>
                <a:close/>
              </a:path>
            </a:pathLst>
          </a:cu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71900" y="5814967"/>
            <a:ext cx="40536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</a:t>
            </a:r>
            <a:r>
              <a:rPr lang="en-US" altLang="zh-CN" sz="11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size </a:t>
            </a:r>
            <a:endParaRPr lang="zh-CN" altLang="en-US" sz="11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7889680" y="6011650"/>
            <a:ext cx="197272" cy="16192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104014" y="160111"/>
            <a:ext cx="27222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59%</a:t>
            </a:r>
            <a:endParaRPr lang="zh-CN" altLang="en-US" sz="4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5845" y="1499544"/>
            <a:ext cx="1699504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6538" y="2299828"/>
            <a:ext cx="4410875" cy="227754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1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size.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Please add text here, according 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11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6538" y="1809348"/>
            <a:ext cx="4410875" cy="369332"/>
            <a:chOff x="946538" y="1818873"/>
            <a:chExt cx="4410875" cy="369332"/>
          </a:xfrm>
        </p:grpSpPr>
        <p:sp>
          <p:nvSpPr>
            <p:cNvPr id="3" name="矩形 2"/>
            <p:cNvSpPr/>
            <p:nvPr/>
          </p:nvSpPr>
          <p:spPr>
            <a:xfrm>
              <a:off x="946538" y="1828387"/>
              <a:ext cx="4410875" cy="35030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52210" y="1818873"/>
              <a:ext cx="31995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Microsoft YaHei" pitchFamily="34" charset="-122"/>
                  <a:ea typeface="Microsoft YaHei" pitchFamily="34" charset="-122"/>
                </a:rPr>
                <a:t>PLEASE ADD TITLE </a:t>
              </a:r>
              <a:r>
                <a:rPr lang="en-US" altLang="zh-CN" dirty="0">
                  <a:solidFill>
                    <a:schemeClr val="bg1"/>
                  </a:solidFill>
                  <a:latin typeface="Microsoft YaHei" pitchFamily="34" charset="-122"/>
                  <a:ea typeface="Microsoft YaHei" pitchFamily="34" charset="-122"/>
                </a:rPr>
                <a:t>IN HERE</a:t>
              </a:r>
              <a:endParaRPr lang="zh-CN" altLang="en-US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6536" y="885271"/>
            <a:ext cx="806064" cy="806064"/>
            <a:chOff x="898911" y="809071"/>
            <a:chExt cx="806064" cy="806064"/>
          </a:xfrm>
        </p:grpSpPr>
        <p:sp>
          <p:nvSpPr>
            <p:cNvPr id="4" name="矩形 3"/>
            <p:cNvSpPr/>
            <p:nvPr/>
          </p:nvSpPr>
          <p:spPr>
            <a:xfrm>
              <a:off x="898911" y="809071"/>
              <a:ext cx="806064" cy="806064"/>
            </a:xfrm>
            <a:prstGeom prst="rect">
              <a:avLst/>
            </a:prstGeom>
            <a:noFill/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87"/>
            <p:cNvSpPr>
              <a:spLocks noEditPoints="1"/>
            </p:cNvSpPr>
            <p:nvPr/>
          </p:nvSpPr>
          <p:spPr bwMode="auto">
            <a:xfrm>
              <a:off x="1107522" y="947016"/>
              <a:ext cx="445992" cy="530174"/>
            </a:xfrm>
            <a:custGeom>
              <a:avLst/>
              <a:gdLst>
                <a:gd name="T0" fmla="*/ 6 w 106"/>
                <a:gd name="T1" fmla="*/ 110 h 126"/>
                <a:gd name="T2" fmla="*/ 10 w 106"/>
                <a:gd name="T3" fmla="*/ 124 h 126"/>
                <a:gd name="T4" fmla="*/ 22 w 106"/>
                <a:gd name="T5" fmla="*/ 122 h 126"/>
                <a:gd name="T6" fmla="*/ 6 w 106"/>
                <a:gd name="T7" fmla="*/ 110 h 126"/>
                <a:gd name="T8" fmla="*/ 33 w 106"/>
                <a:gd name="T9" fmla="*/ 116 h 126"/>
                <a:gd name="T10" fmla="*/ 34 w 106"/>
                <a:gd name="T11" fmla="*/ 123 h 126"/>
                <a:gd name="T12" fmla="*/ 34 w 106"/>
                <a:gd name="T13" fmla="*/ 123 h 126"/>
                <a:gd name="T14" fmla="*/ 29 w 106"/>
                <a:gd name="T15" fmla="*/ 124 h 126"/>
                <a:gd name="T16" fmla="*/ 3 w 106"/>
                <a:gd name="T17" fmla="*/ 104 h 126"/>
                <a:gd name="T18" fmla="*/ 2 w 106"/>
                <a:gd name="T19" fmla="*/ 98 h 126"/>
                <a:gd name="T20" fmla="*/ 2 w 106"/>
                <a:gd name="T21" fmla="*/ 98 h 126"/>
                <a:gd name="T22" fmla="*/ 7 w 106"/>
                <a:gd name="T23" fmla="*/ 97 h 126"/>
                <a:gd name="T24" fmla="*/ 33 w 106"/>
                <a:gd name="T25" fmla="*/ 116 h 126"/>
                <a:gd name="T26" fmla="*/ 90 w 106"/>
                <a:gd name="T27" fmla="*/ 62 h 126"/>
                <a:gd name="T28" fmla="*/ 106 w 106"/>
                <a:gd name="T29" fmla="*/ 62 h 126"/>
                <a:gd name="T30" fmla="*/ 106 w 106"/>
                <a:gd name="T31" fmla="*/ 54 h 126"/>
                <a:gd name="T32" fmla="*/ 90 w 106"/>
                <a:gd name="T33" fmla="*/ 54 h 126"/>
                <a:gd name="T34" fmla="*/ 90 w 106"/>
                <a:gd name="T35" fmla="*/ 62 h 126"/>
                <a:gd name="T36" fmla="*/ 31 w 106"/>
                <a:gd name="T37" fmla="*/ 19 h 126"/>
                <a:gd name="T38" fmla="*/ 23 w 106"/>
                <a:gd name="T39" fmla="*/ 5 h 126"/>
                <a:gd name="T40" fmla="*/ 16 w 106"/>
                <a:gd name="T41" fmla="*/ 9 h 126"/>
                <a:gd name="T42" fmla="*/ 24 w 106"/>
                <a:gd name="T43" fmla="*/ 23 h 126"/>
                <a:gd name="T44" fmla="*/ 31 w 106"/>
                <a:gd name="T45" fmla="*/ 19 h 126"/>
                <a:gd name="T46" fmla="*/ 52 w 106"/>
                <a:gd name="T47" fmla="*/ 16 h 126"/>
                <a:gd name="T48" fmla="*/ 52 w 106"/>
                <a:gd name="T49" fmla="*/ 0 h 126"/>
                <a:gd name="T50" fmla="*/ 45 w 106"/>
                <a:gd name="T51" fmla="*/ 0 h 126"/>
                <a:gd name="T52" fmla="*/ 45 w 106"/>
                <a:gd name="T53" fmla="*/ 16 h 126"/>
                <a:gd name="T54" fmla="*/ 52 w 106"/>
                <a:gd name="T55" fmla="*/ 16 h 126"/>
                <a:gd name="T56" fmla="*/ 86 w 106"/>
                <a:gd name="T57" fmla="*/ 40 h 126"/>
                <a:gd name="T58" fmla="*/ 100 w 106"/>
                <a:gd name="T59" fmla="*/ 32 h 126"/>
                <a:gd name="T60" fmla="*/ 96 w 106"/>
                <a:gd name="T61" fmla="*/ 26 h 126"/>
                <a:gd name="T62" fmla="*/ 83 w 106"/>
                <a:gd name="T63" fmla="*/ 34 h 126"/>
                <a:gd name="T64" fmla="*/ 86 w 106"/>
                <a:gd name="T65" fmla="*/ 40 h 126"/>
                <a:gd name="T66" fmla="*/ 72 w 106"/>
                <a:gd name="T67" fmla="*/ 24 h 126"/>
                <a:gd name="T68" fmla="*/ 81 w 106"/>
                <a:gd name="T69" fmla="*/ 10 h 126"/>
                <a:gd name="T70" fmla="*/ 74 w 106"/>
                <a:gd name="T71" fmla="*/ 6 h 126"/>
                <a:gd name="T72" fmla="*/ 66 w 106"/>
                <a:gd name="T73" fmla="*/ 20 h 126"/>
                <a:gd name="T74" fmla="*/ 72 w 106"/>
                <a:gd name="T75" fmla="*/ 24 h 126"/>
                <a:gd name="T76" fmla="*/ 39 w 106"/>
                <a:gd name="T77" fmla="*/ 105 h 126"/>
                <a:gd name="T78" fmla="*/ 41 w 106"/>
                <a:gd name="T79" fmla="*/ 112 h 126"/>
                <a:gd name="T80" fmla="*/ 41 w 106"/>
                <a:gd name="T81" fmla="*/ 112 h 126"/>
                <a:gd name="T82" fmla="*/ 35 w 106"/>
                <a:gd name="T83" fmla="*/ 113 h 126"/>
                <a:gd name="T84" fmla="*/ 9 w 106"/>
                <a:gd name="T85" fmla="*/ 93 h 126"/>
                <a:gd name="T86" fmla="*/ 8 w 106"/>
                <a:gd name="T87" fmla="*/ 87 h 126"/>
                <a:gd name="T88" fmla="*/ 8 w 106"/>
                <a:gd name="T89" fmla="*/ 87 h 126"/>
                <a:gd name="T90" fmla="*/ 14 w 106"/>
                <a:gd name="T91" fmla="*/ 86 h 126"/>
                <a:gd name="T92" fmla="*/ 39 w 106"/>
                <a:gd name="T93" fmla="*/ 105 h 126"/>
                <a:gd name="T94" fmla="*/ 65 w 106"/>
                <a:gd name="T95" fmla="*/ 29 h 126"/>
                <a:gd name="T96" fmla="*/ 23 w 106"/>
                <a:gd name="T97" fmla="*/ 38 h 126"/>
                <a:gd name="T98" fmla="*/ 18 w 106"/>
                <a:gd name="T99" fmla="*/ 83 h 126"/>
                <a:gd name="T100" fmla="*/ 42 w 106"/>
                <a:gd name="T101" fmla="*/ 96 h 126"/>
                <a:gd name="T102" fmla="*/ 78 w 106"/>
                <a:gd name="T103" fmla="*/ 70 h 126"/>
                <a:gd name="T104" fmla="*/ 65 w 106"/>
                <a:gd name="T105" fmla="*/ 29 h 126"/>
                <a:gd name="T106" fmla="*/ 29 w 106"/>
                <a:gd name="T107" fmla="*/ 68 h 126"/>
                <a:gd name="T108" fmla="*/ 58 w 106"/>
                <a:gd name="T109" fmla="*/ 34 h 126"/>
                <a:gd name="T110" fmla="*/ 29 w 106"/>
                <a:gd name="T111" fmla="*/ 6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126">
                  <a:moveTo>
                    <a:pt x="6" y="110"/>
                  </a:moveTo>
                  <a:cubicBezTo>
                    <a:pt x="3" y="115"/>
                    <a:pt x="5" y="121"/>
                    <a:pt x="10" y="124"/>
                  </a:cubicBezTo>
                  <a:cubicBezTo>
                    <a:pt x="14" y="126"/>
                    <a:pt x="19" y="125"/>
                    <a:pt x="22" y="122"/>
                  </a:cubicBezTo>
                  <a:cubicBezTo>
                    <a:pt x="6" y="110"/>
                    <a:pt x="6" y="110"/>
                    <a:pt x="6" y="110"/>
                  </a:cubicBezTo>
                  <a:close/>
                  <a:moveTo>
                    <a:pt x="33" y="116"/>
                  </a:moveTo>
                  <a:cubicBezTo>
                    <a:pt x="35" y="118"/>
                    <a:pt x="36" y="120"/>
                    <a:pt x="34" y="123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3" y="125"/>
                    <a:pt x="31" y="125"/>
                    <a:pt x="29" y="12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" y="103"/>
                    <a:pt x="0" y="100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3" y="96"/>
                    <a:pt x="5" y="95"/>
                    <a:pt x="7" y="97"/>
                  </a:cubicBezTo>
                  <a:cubicBezTo>
                    <a:pt x="33" y="116"/>
                    <a:pt x="33" y="116"/>
                    <a:pt x="33" y="116"/>
                  </a:cubicBezTo>
                  <a:close/>
                  <a:moveTo>
                    <a:pt x="90" y="62"/>
                  </a:moveTo>
                  <a:cubicBezTo>
                    <a:pt x="106" y="62"/>
                    <a:pt x="106" y="62"/>
                    <a:pt x="106" y="6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62"/>
                    <a:pt x="90" y="62"/>
                    <a:pt x="90" y="62"/>
                  </a:cubicBezTo>
                  <a:close/>
                  <a:moveTo>
                    <a:pt x="31" y="19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1" y="19"/>
                    <a:pt x="31" y="19"/>
                    <a:pt x="31" y="19"/>
                  </a:cubicBezTo>
                  <a:close/>
                  <a:moveTo>
                    <a:pt x="52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52" y="16"/>
                    <a:pt x="52" y="16"/>
                    <a:pt x="52" y="16"/>
                  </a:cubicBezTo>
                  <a:close/>
                  <a:moveTo>
                    <a:pt x="86" y="40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6" y="40"/>
                    <a:pt x="86" y="40"/>
                    <a:pt x="86" y="40"/>
                  </a:cubicBezTo>
                  <a:close/>
                  <a:moveTo>
                    <a:pt x="72" y="24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2" y="24"/>
                    <a:pt x="72" y="24"/>
                    <a:pt x="72" y="24"/>
                  </a:cubicBezTo>
                  <a:close/>
                  <a:moveTo>
                    <a:pt x="39" y="105"/>
                  </a:moveTo>
                  <a:cubicBezTo>
                    <a:pt x="41" y="107"/>
                    <a:pt x="42" y="109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9" y="114"/>
                    <a:pt x="37" y="114"/>
                    <a:pt x="35" y="11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7" y="92"/>
                    <a:pt x="7" y="89"/>
                    <a:pt x="8" y="87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9" y="85"/>
                    <a:pt x="12" y="84"/>
                    <a:pt x="14" y="86"/>
                  </a:cubicBezTo>
                  <a:cubicBezTo>
                    <a:pt x="39" y="105"/>
                    <a:pt x="39" y="105"/>
                    <a:pt x="39" y="105"/>
                  </a:cubicBezTo>
                  <a:close/>
                  <a:moveTo>
                    <a:pt x="65" y="29"/>
                  </a:moveTo>
                  <a:cubicBezTo>
                    <a:pt x="50" y="20"/>
                    <a:pt x="31" y="25"/>
                    <a:pt x="23" y="38"/>
                  </a:cubicBezTo>
                  <a:cubicBezTo>
                    <a:pt x="15" y="52"/>
                    <a:pt x="26" y="68"/>
                    <a:pt x="18" y="83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51" y="83"/>
                    <a:pt x="70" y="84"/>
                    <a:pt x="78" y="70"/>
                  </a:cubicBezTo>
                  <a:cubicBezTo>
                    <a:pt x="86" y="56"/>
                    <a:pt x="80" y="38"/>
                    <a:pt x="65" y="29"/>
                  </a:cubicBezTo>
                  <a:close/>
                  <a:moveTo>
                    <a:pt x="29" y="68"/>
                  </a:moveTo>
                  <a:cubicBezTo>
                    <a:pt x="27" y="43"/>
                    <a:pt x="31" y="27"/>
                    <a:pt x="58" y="34"/>
                  </a:cubicBezTo>
                  <a:cubicBezTo>
                    <a:pt x="39" y="45"/>
                    <a:pt x="35" y="46"/>
                    <a:pt x="29" y="6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0"/>
            <a:ext cx="12192000" cy="4743450"/>
            <a:chOff x="0" y="0"/>
            <a:chExt cx="12192000" cy="474345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4743450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7185505" y="0"/>
              <a:ext cx="5006495" cy="4343400"/>
            </a:xfrm>
            <a:prstGeom prst="rtTriangle">
              <a:avLst/>
            </a:pr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3568" y="3756594"/>
            <a:ext cx="12205568" cy="986856"/>
            <a:chOff x="-13568" y="3756594"/>
            <a:chExt cx="12205568" cy="986856"/>
          </a:xfrm>
        </p:grpSpPr>
        <p:sp>
          <p:nvSpPr>
            <p:cNvPr id="4" name="矩形 3"/>
            <p:cNvSpPr/>
            <p:nvPr/>
          </p:nvSpPr>
          <p:spPr>
            <a:xfrm>
              <a:off x="1123950" y="4343400"/>
              <a:ext cx="11068050" cy="4000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H="1">
              <a:off x="-13568" y="3756594"/>
              <a:ext cx="1137517" cy="986856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1384106" y="900642"/>
          <a:ext cx="5636492" cy="3842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矩形 9"/>
          <p:cNvSpPr/>
          <p:nvPr/>
        </p:nvSpPr>
        <p:spPr>
          <a:xfrm>
            <a:off x="1571625" y="5447032"/>
            <a:ext cx="677832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</a:t>
            </a:r>
            <a:endParaRPr lang="en-US" altLang="zh-CN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Please add text here, according to the need to adjust the font and font size. 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625" y="5143500"/>
            <a:ext cx="244009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1" dirty="0" smtClean="0">
                <a:solidFill>
                  <a:schemeClr val="tx2">
                    <a:lumMod val="50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ADD TITLE </a:t>
            </a:r>
            <a:r>
              <a:rPr lang="en-US" altLang="zh-CN" b="1" dirty="0">
                <a:solidFill>
                  <a:schemeClr val="tx2">
                    <a:lumMod val="50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185506" y="2204785"/>
            <a:ext cx="5006494" cy="46532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410417" y="917851"/>
            <a:ext cx="43460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</a:t>
            </a:r>
            <a:r>
              <a:rPr lang="en-US" altLang="zh-CN" sz="4000" dirty="0">
                <a:solidFill>
                  <a:schemeClr val="bg1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IN HERE</a:t>
            </a:r>
            <a:endParaRPr lang="zh-CN" altLang="en-US" sz="4000" dirty="0">
              <a:solidFill>
                <a:schemeClr val="bg1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04233" y="613051"/>
            <a:ext cx="235224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</a:t>
            </a:r>
            <a:endParaRPr lang="zh-CN" altLang="en-US" sz="28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227517" y="553643"/>
            <a:ext cx="887269" cy="819150"/>
            <a:chOff x="5227517" y="553643"/>
            <a:chExt cx="887269" cy="819150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7517" y="553643"/>
              <a:ext cx="887269" cy="819150"/>
              <a:chOff x="10194031" y="620237"/>
              <a:chExt cx="887269" cy="81915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262150" y="620237"/>
                <a:ext cx="819150" cy="819150"/>
              </a:xfrm>
              <a:prstGeom prst="ellipse">
                <a:avLst/>
              </a:prstGeom>
              <a:solidFill>
                <a:srgbClr val="002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4082849">
                <a:off x="10209877" y="1125667"/>
                <a:ext cx="263579" cy="295272"/>
              </a:xfrm>
              <a:prstGeom prst="triangle">
                <a:avLst/>
              </a:prstGeom>
              <a:solidFill>
                <a:srgbClr val="002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42"/>
            <p:cNvSpPr>
              <a:spLocks noEditPoints="1"/>
            </p:cNvSpPr>
            <p:nvPr/>
          </p:nvSpPr>
          <p:spPr bwMode="auto">
            <a:xfrm>
              <a:off x="5563054" y="733425"/>
              <a:ext cx="310604" cy="449432"/>
            </a:xfrm>
            <a:custGeom>
              <a:avLst/>
              <a:gdLst>
                <a:gd name="T0" fmla="*/ 36 w 62"/>
                <a:gd name="T1" fmla="*/ 20 h 90"/>
                <a:gd name="T2" fmla="*/ 13 w 62"/>
                <a:gd name="T3" fmla="*/ 59 h 90"/>
                <a:gd name="T4" fmla="*/ 4 w 62"/>
                <a:gd name="T5" fmla="*/ 54 h 90"/>
                <a:gd name="T6" fmla="*/ 26 w 62"/>
                <a:gd name="T7" fmla="*/ 14 h 90"/>
                <a:gd name="T8" fmla="*/ 30 w 62"/>
                <a:gd name="T9" fmla="*/ 8 h 90"/>
                <a:gd name="T10" fmla="*/ 34 w 62"/>
                <a:gd name="T11" fmla="*/ 0 h 90"/>
                <a:gd name="T12" fmla="*/ 62 w 62"/>
                <a:gd name="T13" fmla="*/ 16 h 90"/>
                <a:gd name="T14" fmla="*/ 57 w 62"/>
                <a:gd name="T15" fmla="*/ 24 h 90"/>
                <a:gd name="T16" fmla="*/ 54 w 62"/>
                <a:gd name="T17" fmla="*/ 30 h 90"/>
                <a:gd name="T18" fmla="*/ 31 w 62"/>
                <a:gd name="T19" fmla="*/ 70 h 90"/>
                <a:gd name="T20" fmla="*/ 22 w 62"/>
                <a:gd name="T21" fmla="*/ 64 h 90"/>
                <a:gd name="T22" fmla="*/ 45 w 62"/>
                <a:gd name="T23" fmla="*/ 25 h 90"/>
                <a:gd name="T24" fmla="*/ 36 w 62"/>
                <a:gd name="T25" fmla="*/ 20 h 90"/>
                <a:gd name="T26" fmla="*/ 2 w 62"/>
                <a:gd name="T27" fmla="*/ 90 h 90"/>
                <a:gd name="T28" fmla="*/ 12 w 62"/>
                <a:gd name="T29" fmla="*/ 85 h 90"/>
                <a:gd name="T30" fmla="*/ 22 w 62"/>
                <a:gd name="T31" fmla="*/ 80 h 90"/>
                <a:gd name="T32" fmla="*/ 11 w 62"/>
                <a:gd name="T33" fmla="*/ 74 h 90"/>
                <a:gd name="T34" fmla="*/ 0 w 62"/>
                <a:gd name="T35" fmla="*/ 68 h 90"/>
                <a:gd name="T36" fmla="*/ 1 w 62"/>
                <a:gd name="T37" fmla="*/ 79 h 90"/>
                <a:gd name="T38" fmla="*/ 2 w 62"/>
                <a:gd name="T3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0">
                  <a:moveTo>
                    <a:pt x="36" y="2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6" y="2"/>
                    <a:pt x="54" y="8"/>
                    <a:pt x="62" y="16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2" y="90"/>
                  </a:moveTo>
                  <a:cubicBezTo>
                    <a:pt x="12" y="85"/>
                    <a:pt x="12" y="85"/>
                    <a:pt x="12" y="85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79"/>
                    <a:pt x="1" y="79"/>
                    <a:pt x="1" y="79"/>
                  </a:cubicBezTo>
                  <a:lnTo>
                    <a:pt x="2" y="9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3" name="矩形 72"/>
          <p:cNvSpPr/>
          <p:nvPr/>
        </p:nvSpPr>
        <p:spPr>
          <a:xfrm>
            <a:off x="-1" y="1"/>
            <a:ext cx="12192001" cy="6858000"/>
          </a:xfrm>
          <a:prstGeom prst="rect">
            <a:avLst/>
          </a:prstGeom>
          <a:gradFill>
            <a:gsLst>
              <a:gs pos="69976">
                <a:srgbClr val="FFFFFF">
                  <a:alpha val="75000"/>
                </a:srgbClr>
              </a:gs>
              <a:gs pos="46000">
                <a:srgbClr val="FFFFFF">
                  <a:alpha val="8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0" y="3800475"/>
            <a:ext cx="12192000" cy="2257424"/>
          </a:xfrm>
          <a:custGeom>
            <a:avLst/>
            <a:gdLst>
              <a:gd name="connsiteX0" fmla="*/ 11944349 w 12192000"/>
              <a:gd name="connsiteY0" fmla="*/ 2009775 h 2257424"/>
              <a:gd name="connsiteX1" fmla="*/ 11944349 w 12192000"/>
              <a:gd name="connsiteY1" fmla="*/ 2133600 h 2257424"/>
              <a:gd name="connsiteX2" fmla="*/ 12068174 w 12192000"/>
              <a:gd name="connsiteY2" fmla="*/ 2133600 h 2257424"/>
              <a:gd name="connsiteX3" fmla="*/ 12068174 w 12192000"/>
              <a:gd name="connsiteY3" fmla="*/ 2009775 h 2257424"/>
              <a:gd name="connsiteX4" fmla="*/ 11649074 w 12192000"/>
              <a:gd name="connsiteY4" fmla="*/ 2009775 h 2257424"/>
              <a:gd name="connsiteX5" fmla="*/ 11649074 w 12192000"/>
              <a:gd name="connsiteY5" fmla="*/ 2133600 h 2257424"/>
              <a:gd name="connsiteX6" fmla="*/ 11772899 w 12192000"/>
              <a:gd name="connsiteY6" fmla="*/ 2133600 h 2257424"/>
              <a:gd name="connsiteX7" fmla="*/ 11772899 w 12192000"/>
              <a:gd name="connsiteY7" fmla="*/ 2009775 h 2257424"/>
              <a:gd name="connsiteX8" fmla="*/ 11353799 w 12192000"/>
              <a:gd name="connsiteY8" fmla="*/ 2009775 h 2257424"/>
              <a:gd name="connsiteX9" fmla="*/ 11353799 w 12192000"/>
              <a:gd name="connsiteY9" fmla="*/ 2133600 h 2257424"/>
              <a:gd name="connsiteX10" fmla="*/ 11477624 w 12192000"/>
              <a:gd name="connsiteY10" fmla="*/ 2133600 h 2257424"/>
              <a:gd name="connsiteX11" fmla="*/ 11477624 w 12192000"/>
              <a:gd name="connsiteY11" fmla="*/ 2009775 h 2257424"/>
              <a:gd name="connsiteX12" fmla="*/ 11058524 w 12192000"/>
              <a:gd name="connsiteY12" fmla="*/ 2009775 h 2257424"/>
              <a:gd name="connsiteX13" fmla="*/ 11058524 w 12192000"/>
              <a:gd name="connsiteY13" fmla="*/ 2133600 h 2257424"/>
              <a:gd name="connsiteX14" fmla="*/ 11182349 w 12192000"/>
              <a:gd name="connsiteY14" fmla="*/ 2133600 h 2257424"/>
              <a:gd name="connsiteX15" fmla="*/ 11182349 w 12192000"/>
              <a:gd name="connsiteY15" fmla="*/ 2009775 h 2257424"/>
              <a:gd name="connsiteX16" fmla="*/ 10763249 w 12192000"/>
              <a:gd name="connsiteY16" fmla="*/ 2009775 h 2257424"/>
              <a:gd name="connsiteX17" fmla="*/ 10763249 w 12192000"/>
              <a:gd name="connsiteY17" fmla="*/ 2133600 h 2257424"/>
              <a:gd name="connsiteX18" fmla="*/ 10887074 w 12192000"/>
              <a:gd name="connsiteY18" fmla="*/ 2133600 h 2257424"/>
              <a:gd name="connsiteX19" fmla="*/ 10887074 w 12192000"/>
              <a:gd name="connsiteY19" fmla="*/ 2009775 h 2257424"/>
              <a:gd name="connsiteX20" fmla="*/ 10467974 w 12192000"/>
              <a:gd name="connsiteY20" fmla="*/ 2009775 h 2257424"/>
              <a:gd name="connsiteX21" fmla="*/ 10467974 w 12192000"/>
              <a:gd name="connsiteY21" fmla="*/ 2133600 h 2257424"/>
              <a:gd name="connsiteX22" fmla="*/ 10591799 w 12192000"/>
              <a:gd name="connsiteY22" fmla="*/ 2133600 h 2257424"/>
              <a:gd name="connsiteX23" fmla="*/ 10591799 w 12192000"/>
              <a:gd name="connsiteY23" fmla="*/ 2009775 h 2257424"/>
              <a:gd name="connsiteX24" fmla="*/ 10172699 w 12192000"/>
              <a:gd name="connsiteY24" fmla="*/ 2009775 h 2257424"/>
              <a:gd name="connsiteX25" fmla="*/ 10172699 w 12192000"/>
              <a:gd name="connsiteY25" fmla="*/ 2133600 h 2257424"/>
              <a:gd name="connsiteX26" fmla="*/ 10296524 w 12192000"/>
              <a:gd name="connsiteY26" fmla="*/ 2133600 h 2257424"/>
              <a:gd name="connsiteX27" fmla="*/ 10296524 w 12192000"/>
              <a:gd name="connsiteY27" fmla="*/ 2009775 h 2257424"/>
              <a:gd name="connsiteX28" fmla="*/ 9877424 w 12192000"/>
              <a:gd name="connsiteY28" fmla="*/ 2009775 h 2257424"/>
              <a:gd name="connsiteX29" fmla="*/ 9877424 w 12192000"/>
              <a:gd name="connsiteY29" fmla="*/ 2133600 h 2257424"/>
              <a:gd name="connsiteX30" fmla="*/ 10001249 w 12192000"/>
              <a:gd name="connsiteY30" fmla="*/ 2133600 h 2257424"/>
              <a:gd name="connsiteX31" fmla="*/ 10001249 w 12192000"/>
              <a:gd name="connsiteY31" fmla="*/ 2009775 h 2257424"/>
              <a:gd name="connsiteX32" fmla="*/ 9582149 w 12192000"/>
              <a:gd name="connsiteY32" fmla="*/ 2009775 h 2257424"/>
              <a:gd name="connsiteX33" fmla="*/ 9582149 w 12192000"/>
              <a:gd name="connsiteY33" fmla="*/ 2133600 h 2257424"/>
              <a:gd name="connsiteX34" fmla="*/ 9705974 w 12192000"/>
              <a:gd name="connsiteY34" fmla="*/ 2133600 h 2257424"/>
              <a:gd name="connsiteX35" fmla="*/ 9705974 w 12192000"/>
              <a:gd name="connsiteY35" fmla="*/ 2009775 h 2257424"/>
              <a:gd name="connsiteX36" fmla="*/ 9286874 w 12192000"/>
              <a:gd name="connsiteY36" fmla="*/ 2009775 h 2257424"/>
              <a:gd name="connsiteX37" fmla="*/ 9286874 w 12192000"/>
              <a:gd name="connsiteY37" fmla="*/ 2133600 h 2257424"/>
              <a:gd name="connsiteX38" fmla="*/ 9410699 w 12192000"/>
              <a:gd name="connsiteY38" fmla="*/ 2133600 h 2257424"/>
              <a:gd name="connsiteX39" fmla="*/ 9410699 w 12192000"/>
              <a:gd name="connsiteY39" fmla="*/ 2009775 h 2257424"/>
              <a:gd name="connsiteX40" fmla="*/ 8991599 w 12192000"/>
              <a:gd name="connsiteY40" fmla="*/ 2009775 h 2257424"/>
              <a:gd name="connsiteX41" fmla="*/ 8991599 w 12192000"/>
              <a:gd name="connsiteY41" fmla="*/ 2133600 h 2257424"/>
              <a:gd name="connsiteX42" fmla="*/ 9115424 w 12192000"/>
              <a:gd name="connsiteY42" fmla="*/ 2133600 h 2257424"/>
              <a:gd name="connsiteX43" fmla="*/ 9115424 w 12192000"/>
              <a:gd name="connsiteY43" fmla="*/ 2009775 h 2257424"/>
              <a:gd name="connsiteX44" fmla="*/ 8696324 w 12192000"/>
              <a:gd name="connsiteY44" fmla="*/ 2009775 h 2257424"/>
              <a:gd name="connsiteX45" fmla="*/ 8696324 w 12192000"/>
              <a:gd name="connsiteY45" fmla="*/ 2133600 h 2257424"/>
              <a:gd name="connsiteX46" fmla="*/ 8820149 w 12192000"/>
              <a:gd name="connsiteY46" fmla="*/ 2133600 h 2257424"/>
              <a:gd name="connsiteX47" fmla="*/ 8820149 w 12192000"/>
              <a:gd name="connsiteY47" fmla="*/ 2009775 h 2257424"/>
              <a:gd name="connsiteX48" fmla="*/ 8401049 w 12192000"/>
              <a:gd name="connsiteY48" fmla="*/ 2009775 h 2257424"/>
              <a:gd name="connsiteX49" fmla="*/ 8401049 w 12192000"/>
              <a:gd name="connsiteY49" fmla="*/ 2133600 h 2257424"/>
              <a:gd name="connsiteX50" fmla="*/ 8524874 w 12192000"/>
              <a:gd name="connsiteY50" fmla="*/ 2133600 h 2257424"/>
              <a:gd name="connsiteX51" fmla="*/ 8524874 w 12192000"/>
              <a:gd name="connsiteY51" fmla="*/ 2009775 h 2257424"/>
              <a:gd name="connsiteX52" fmla="*/ 8105774 w 12192000"/>
              <a:gd name="connsiteY52" fmla="*/ 2009775 h 2257424"/>
              <a:gd name="connsiteX53" fmla="*/ 8105774 w 12192000"/>
              <a:gd name="connsiteY53" fmla="*/ 2133600 h 2257424"/>
              <a:gd name="connsiteX54" fmla="*/ 8229599 w 12192000"/>
              <a:gd name="connsiteY54" fmla="*/ 2133600 h 2257424"/>
              <a:gd name="connsiteX55" fmla="*/ 8229599 w 12192000"/>
              <a:gd name="connsiteY55" fmla="*/ 2009775 h 2257424"/>
              <a:gd name="connsiteX56" fmla="*/ 7810499 w 12192000"/>
              <a:gd name="connsiteY56" fmla="*/ 2009775 h 2257424"/>
              <a:gd name="connsiteX57" fmla="*/ 7810499 w 12192000"/>
              <a:gd name="connsiteY57" fmla="*/ 2133600 h 2257424"/>
              <a:gd name="connsiteX58" fmla="*/ 7934324 w 12192000"/>
              <a:gd name="connsiteY58" fmla="*/ 2133600 h 2257424"/>
              <a:gd name="connsiteX59" fmla="*/ 7934324 w 12192000"/>
              <a:gd name="connsiteY59" fmla="*/ 2009775 h 2257424"/>
              <a:gd name="connsiteX60" fmla="*/ 7515224 w 12192000"/>
              <a:gd name="connsiteY60" fmla="*/ 2009775 h 2257424"/>
              <a:gd name="connsiteX61" fmla="*/ 7515224 w 12192000"/>
              <a:gd name="connsiteY61" fmla="*/ 2133600 h 2257424"/>
              <a:gd name="connsiteX62" fmla="*/ 7639049 w 12192000"/>
              <a:gd name="connsiteY62" fmla="*/ 2133600 h 2257424"/>
              <a:gd name="connsiteX63" fmla="*/ 7639049 w 12192000"/>
              <a:gd name="connsiteY63" fmla="*/ 2009775 h 2257424"/>
              <a:gd name="connsiteX64" fmla="*/ 7219949 w 12192000"/>
              <a:gd name="connsiteY64" fmla="*/ 2009775 h 2257424"/>
              <a:gd name="connsiteX65" fmla="*/ 7219949 w 12192000"/>
              <a:gd name="connsiteY65" fmla="*/ 2133600 h 2257424"/>
              <a:gd name="connsiteX66" fmla="*/ 7343774 w 12192000"/>
              <a:gd name="connsiteY66" fmla="*/ 2133600 h 2257424"/>
              <a:gd name="connsiteX67" fmla="*/ 7343774 w 12192000"/>
              <a:gd name="connsiteY67" fmla="*/ 2009775 h 2257424"/>
              <a:gd name="connsiteX68" fmla="*/ 6924674 w 12192000"/>
              <a:gd name="connsiteY68" fmla="*/ 2009775 h 2257424"/>
              <a:gd name="connsiteX69" fmla="*/ 6924674 w 12192000"/>
              <a:gd name="connsiteY69" fmla="*/ 2133600 h 2257424"/>
              <a:gd name="connsiteX70" fmla="*/ 7048499 w 12192000"/>
              <a:gd name="connsiteY70" fmla="*/ 2133600 h 2257424"/>
              <a:gd name="connsiteX71" fmla="*/ 7048499 w 12192000"/>
              <a:gd name="connsiteY71" fmla="*/ 2009775 h 2257424"/>
              <a:gd name="connsiteX72" fmla="*/ 6629399 w 12192000"/>
              <a:gd name="connsiteY72" fmla="*/ 2009775 h 2257424"/>
              <a:gd name="connsiteX73" fmla="*/ 6629399 w 12192000"/>
              <a:gd name="connsiteY73" fmla="*/ 2133600 h 2257424"/>
              <a:gd name="connsiteX74" fmla="*/ 6753224 w 12192000"/>
              <a:gd name="connsiteY74" fmla="*/ 2133600 h 2257424"/>
              <a:gd name="connsiteX75" fmla="*/ 6753224 w 12192000"/>
              <a:gd name="connsiteY75" fmla="*/ 2009775 h 2257424"/>
              <a:gd name="connsiteX76" fmla="*/ 6334124 w 12192000"/>
              <a:gd name="connsiteY76" fmla="*/ 2009775 h 2257424"/>
              <a:gd name="connsiteX77" fmla="*/ 6334124 w 12192000"/>
              <a:gd name="connsiteY77" fmla="*/ 2133600 h 2257424"/>
              <a:gd name="connsiteX78" fmla="*/ 6457949 w 12192000"/>
              <a:gd name="connsiteY78" fmla="*/ 2133600 h 2257424"/>
              <a:gd name="connsiteX79" fmla="*/ 6457949 w 12192000"/>
              <a:gd name="connsiteY79" fmla="*/ 2009775 h 2257424"/>
              <a:gd name="connsiteX80" fmla="*/ 6038849 w 12192000"/>
              <a:gd name="connsiteY80" fmla="*/ 2009775 h 2257424"/>
              <a:gd name="connsiteX81" fmla="*/ 6038849 w 12192000"/>
              <a:gd name="connsiteY81" fmla="*/ 2133600 h 2257424"/>
              <a:gd name="connsiteX82" fmla="*/ 6162674 w 12192000"/>
              <a:gd name="connsiteY82" fmla="*/ 2133600 h 2257424"/>
              <a:gd name="connsiteX83" fmla="*/ 6162674 w 12192000"/>
              <a:gd name="connsiteY83" fmla="*/ 2009775 h 2257424"/>
              <a:gd name="connsiteX84" fmla="*/ 5743575 w 12192000"/>
              <a:gd name="connsiteY84" fmla="*/ 2009775 h 2257424"/>
              <a:gd name="connsiteX85" fmla="*/ 5743575 w 12192000"/>
              <a:gd name="connsiteY85" fmla="*/ 2133600 h 2257424"/>
              <a:gd name="connsiteX86" fmla="*/ 5867399 w 12192000"/>
              <a:gd name="connsiteY86" fmla="*/ 2133600 h 2257424"/>
              <a:gd name="connsiteX87" fmla="*/ 5867399 w 12192000"/>
              <a:gd name="connsiteY87" fmla="*/ 2009775 h 2257424"/>
              <a:gd name="connsiteX88" fmla="*/ 5448301 w 12192000"/>
              <a:gd name="connsiteY88" fmla="*/ 2009775 h 2257424"/>
              <a:gd name="connsiteX89" fmla="*/ 5448301 w 12192000"/>
              <a:gd name="connsiteY89" fmla="*/ 2133600 h 2257424"/>
              <a:gd name="connsiteX90" fmla="*/ 5572127 w 12192000"/>
              <a:gd name="connsiteY90" fmla="*/ 2133600 h 2257424"/>
              <a:gd name="connsiteX91" fmla="*/ 5572127 w 12192000"/>
              <a:gd name="connsiteY91" fmla="*/ 2009775 h 2257424"/>
              <a:gd name="connsiteX92" fmla="*/ 5153025 w 12192000"/>
              <a:gd name="connsiteY92" fmla="*/ 2009775 h 2257424"/>
              <a:gd name="connsiteX93" fmla="*/ 5153025 w 12192000"/>
              <a:gd name="connsiteY93" fmla="*/ 2133600 h 2257424"/>
              <a:gd name="connsiteX94" fmla="*/ 5276851 w 12192000"/>
              <a:gd name="connsiteY94" fmla="*/ 2133600 h 2257424"/>
              <a:gd name="connsiteX95" fmla="*/ 5276851 w 12192000"/>
              <a:gd name="connsiteY95" fmla="*/ 2009775 h 2257424"/>
              <a:gd name="connsiteX96" fmla="*/ 4857749 w 12192000"/>
              <a:gd name="connsiteY96" fmla="*/ 2009775 h 2257424"/>
              <a:gd name="connsiteX97" fmla="*/ 4857749 w 12192000"/>
              <a:gd name="connsiteY97" fmla="*/ 2133600 h 2257424"/>
              <a:gd name="connsiteX98" fmla="*/ 4981575 w 12192000"/>
              <a:gd name="connsiteY98" fmla="*/ 2133600 h 2257424"/>
              <a:gd name="connsiteX99" fmla="*/ 4981575 w 12192000"/>
              <a:gd name="connsiteY99" fmla="*/ 2009775 h 2257424"/>
              <a:gd name="connsiteX100" fmla="*/ 4562475 w 12192000"/>
              <a:gd name="connsiteY100" fmla="*/ 2009775 h 2257424"/>
              <a:gd name="connsiteX101" fmla="*/ 4562475 w 12192000"/>
              <a:gd name="connsiteY101" fmla="*/ 2133600 h 2257424"/>
              <a:gd name="connsiteX102" fmla="*/ 4686301 w 12192000"/>
              <a:gd name="connsiteY102" fmla="*/ 2133600 h 2257424"/>
              <a:gd name="connsiteX103" fmla="*/ 4686301 w 12192000"/>
              <a:gd name="connsiteY103" fmla="*/ 2009775 h 2257424"/>
              <a:gd name="connsiteX104" fmla="*/ 4267200 w 12192000"/>
              <a:gd name="connsiteY104" fmla="*/ 2009775 h 2257424"/>
              <a:gd name="connsiteX105" fmla="*/ 4267200 w 12192000"/>
              <a:gd name="connsiteY105" fmla="*/ 2133600 h 2257424"/>
              <a:gd name="connsiteX106" fmla="*/ 4391026 w 12192000"/>
              <a:gd name="connsiteY106" fmla="*/ 2133600 h 2257424"/>
              <a:gd name="connsiteX107" fmla="*/ 4391026 w 12192000"/>
              <a:gd name="connsiteY107" fmla="*/ 2009775 h 2257424"/>
              <a:gd name="connsiteX108" fmla="*/ 3971929 w 12192000"/>
              <a:gd name="connsiteY108" fmla="*/ 2009775 h 2257424"/>
              <a:gd name="connsiteX109" fmla="*/ 3971929 w 12192000"/>
              <a:gd name="connsiteY109" fmla="*/ 2133600 h 2257424"/>
              <a:gd name="connsiteX110" fmla="*/ 4095754 w 12192000"/>
              <a:gd name="connsiteY110" fmla="*/ 2133600 h 2257424"/>
              <a:gd name="connsiteX111" fmla="*/ 4095754 w 12192000"/>
              <a:gd name="connsiteY111" fmla="*/ 2009775 h 2257424"/>
              <a:gd name="connsiteX112" fmla="*/ 3676653 w 12192000"/>
              <a:gd name="connsiteY112" fmla="*/ 2009775 h 2257424"/>
              <a:gd name="connsiteX113" fmla="*/ 3676653 w 12192000"/>
              <a:gd name="connsiteY113" fmla="*/ 2133600 h 2257424"/>
              <a:gd name="connsiteX114" fmla="*/ 3800478 w 12192000"/>
              <a:gd name="connsiteY114" fmla="*/ 2133600 h 2257424"/>
              <a:gd name="connsiteX115" fmla="*/ 3800478 w 12192000"/>
              <a:gd name="connsiteY115" fmla="*/ 2009775 h 2257424"/>
              <a:gd name="connsiteX116" fmla="*/ 3381379 w 12192000"/>
              <a:gd name="connsiteY116" fmla="*/ 2009775 h 2257424"/>
              <a:gd name="connsiteX117" fmla="*/ 3381379 w 12192000"/>
              <a:gd name="connsiteY117" fmla="*/ 2133600 h 2257424"/>
              <a:gd name="connsiteX118" fmla="*/ 3505203 w 12192000"/>
              <a:gd name="connsiteY118" fmla="*/ 2133600 h 2257424"/>
              <a:gd name="connsiteX119" fmla="*/ 3505203 w 12192000"/>
              <a:gd name="connsiteY119" fmla="*/ 2009775 h 2257424"/>
              <a:gd name="connsiteX120" fmla="*/ 3086106 w 12192000"/>
              <a:gd name="connsiteY120" fmla="*/ 2009775 h 2257424"/>
              <a:gd name="connsiteX121" fmla="*/ 3086106 w 12192000"/>
              <a:gd name="connsiteY121" fmla="*/ 2133600 h 2257424"/>
              <a:gd name="connsiteX122" fmla="*/ 3209931 w 12192000"/>
              <a:gd name="connsiteY122" fmla="*/ 2133600 h 2257424"/>
              <a:gd name="connsiteX123" fmla="*/ 3209931 w 12192000"/>
              <a:gd name="connsiteY123" fmla="*/ 2009775 h 2257424"/>
              <a:gd name="connsiteX124" fmla="*/ 2790829 w 12192000"/>
              <a:gd name="connsiteY124" fmla="*/ 2009775 h 2257424"/>
              <a:gd name="connsiteX125" fmla="*/ 2790829 w 12192000"/>
              <a:gd name="connsiteY125" fmla="*/ 2133600 h 2257424"/>
              <a:gd name="connsiteX126" fmla="*/ 2914655 w 12192000"/>
              <a:gd name="connsiteY126" fmla="*/ 2133600 h 2257424"/>
              <a:gd name="connsiteX127" fmla="*/ 2914655 w 12192000"/>
              <a:gd name="connsiteY127" fmla="*/ 2009775 h 2257424"/>
              <a:gd name="connsiteX128" fmla="*/ 2495555 w 12192000"/>
              <a:gd name="connsiteY128" fmla="*/ 2009775 h 2257424"/>
              <a:gd name="connsiteX129" fmla="*/ 2495555 w 12192000"/>
              <a:gd name="connsiteY129" fmla="*/ 2133600 h 2257424"/>
              <a:gd name="connsiteX130" fmla="*/ 2619380 w 12192000"/>
              <a:gd name="connsiteY130" fmla="*/ 2133600 h 2257424"/>
              <a:gd name="connsiteX131" fmla="*/ 2619380 w 12192000"/>
              <a:gd name="connsiteY131" fmla="*/ 2009775 h 2257424"/>
              <a:gd name="connsiteX132" fmla="*/ 2200280 w 12192000"/>
              <a:gd name="connsiteY132" fmla="*/ 2009775 h 2257424"/>
              <a:gd name="connsiteX133" fmla="*/ 2200280 w 12192000"/>
              <a:gd name="connsiteY133" fmla="*/ 2133600 h 2257424"/>
              <a:gd name="connsiteX134" fmla="*/ 2324105 w 12192000"/>
              <a:gd name="connsiteY134" fmla="*/ 2133600 h 2257424"/>
              <a:gd name="connsiteX135" fmla="*/ 2324105 w 12192000"/>
              <a:gd name="connsiteY135" fmla="*/ 2009775 h 2257424"/>
              <a:gd name="connsiteX136" fmla="*/ 1905004 w 12192000"/>
              <a:gd name="connsiteY136" fmla="*/ 2009775 h 2257424"/>
              <a:gd name="connsiteX137" fmla="*/ 1905004 w 12192000"/>
              <a:gd name="connsiteY137" fmla="*/ 2133600 h 2257424"/>
              <a:gd name="connsiteX138" fmla="*/ 2028829 w 12192000"/>
              <a:gd name="connsiteY138" fmla="*/ 2133600 h 2257424"/>
              <a:gd name="connsiteX139" fmla="*/ 2028829 w 12192000"/>
              <a:gd name="connsiteY139" fmla="*/ 2009775 h 2257424"/>
              <a:gd name="connsiteX140" fmla="*/ 1609729 w 12192000"/>
              <a:gd name="connsiteY140" fmla="*/ 2009775 h 2257424"/>
              <a:gd name="connsiteX141" fmla="*/ 1609729 w 12192000"/>
              <a:gd name="connsiteY141" fmla="*/ 2133600 h 2257424"/>
              <a:gd name="connsiteX142" fmla="*/ 1733554 w 12192000"/>
              <a:gd name="connsiteY142" fmla="*/ 2133600 h 2257424"/>
              <a:gd name="connsiteX143" fmla="*/ 1733554 w 12192000"/>
              <a:gd name="connsiteY143" fmla="*/ 2009775 h 2257424"/>
              <a:gd name="connsiteX144" fmla="*/ 1314455 w 12192000"/>
              <a:gd name="connsiteY144" fmla="*/ 2009775 h 2257424"/>
              <a:gd name="connsiteX145" fmla="*/ 1314455 w 12192000"/>
              <a:gd name="connsiteY145" fmla="*/ 2133600 h 2257424"/>
              <a:gd name="connsiteX146" fmla="*/ 1438280 w 12192000"/>
              <a:gd name="connsiteY146" fmla="*/ 2133600 h 2257424"/>
              <a:gd name="connsiteX147" fmla="*/ 1438280 w 12192000"/>
              <a:gd name="connsiteY147" fmla="*/ 2009775 h 2257424"/>
              <a:gd name="connsiteX148" fmla="*/ 1019180 w 12192000"/>
              <a:gd name="connsiteY148" fmla="*/ 2009775 h 2257424"/>
              <a:gd name="connsiteX149" fmla="*/ 1019180 w 12192000"/>
              <a:gd name="connsiteY149" fmla="*/ 2133600 h 2257424"/>
              <a:gd name="connsiteX150" fmla="*/ 1143005 w 12192000"/>
              <a:gd name="connsiteY150" fmla="*/ 2133600 h 2257424"/>
              <a:gd name="connsiteX151" fmla="*/ 1143005 w 12192000"/>
              <a:gd name="connsiteY151" fmla="*/ 2009775 h 2257424"/>
              <a:gd name="connsiteX152" fmla="*/ 723905 w 12192000"/>
              <a:gd name="connsiteY152" fmla="*/ 2009775 h 2257424"/>
              <a:gd name="connsiteX153" fmla="*/ 723905 w 12192000"/>
              <a:gd name="connsiteY153" fmla="*/ 2133600 h 2257424"/>
              <a:gd name="connsiteX154" fmla="*/ 847730 w 12192000"/>
              <a:gd name="connsiteY154" fmla="*/ 2133600 h 2257424"/>
              <a:gd name="connsiteX155" fmla="*/ 847730 w 12192000"/>
              <a:gd name="connsiteY155" fmla="*/ 2009775 h 2257424"/>
              <a:gd name="connsiteX156" fmla="*/ 428631 w 12192000"/>
              <a:gd name="connsiteY156" fmla="*/ 2009775 h 2257424"/>
              <a:gd name="connsiteX157" fmla="*/ 428631 w 12192000"/>
              <a:gd name="connsiteY157" fmla="*/ 2133600 h 2257424"/>
              <a:gd name="connsiteX158" fmla="*/ 552456 w 12192000"/>
              <a:gd name="connsiteY158" fmla="*/ 2133600 h 2257424"/>
              <a:gd name="connsiteX159" fmla="*/ 552456 w 12192000"/>
              <a:gd name="connsiteY159" fmla="*/ 2009775 h 2257424"/>
              <a:gd name="connsiteX160" fmla="*/ 133356 w 12192000"/>
              <a:gd name="connsiteY160" fmla="*/ 2009775 h 2257424"/>
              <a:gd name="connsiteX161" fmla="*/ 133356 w 12192000"/>
              <a:gd name="connsiteY161" fmla="*/ 2133600 h 2257424"/>
              <a:gd name="connsiteX162" fmla="*/ 257181 w 12192000"/>
              <a:gd name="connsiteY162" fmla="*/ 2133600 h 2257424"/>
              <a:gd name="connsiteX163" fmla="*/ 257181 w 12192000"/>
              <a:gd name="connsiteY163" fmla="*/ 2009775 h 2257424"/>
              <a:gd name="connsiteX164" fmla="*/ 11944349 w 12192000"/>
              <a:gd name="connsiteY164" fmla="*/ 123825 h 2257424"/>
              <a:gd name="connsiteX165" fmla="*/ 11944349 w 12192000"/>
              <a:gd name="connsiteY165" fmla="*/ 247650 h 2257424"/>
              <a:gd name="connsiteX166" fmla="*/ 12068174 w 12192000"/>
              <a:gd name="connsiteY166" fmla="*/ 247650 h 2257424"/>
              <a:gd name="connsiteX167" fmla="*/ 12068174 w 12192000"/>
              <a:gd name="connsiteY167" fmla="*/ 123825 h 2257424"/>
              <a:gd name="connsiteX168" fmla="*/ 11649074 w 12192000"/>
              <a:gd name="connsiteY168" fmla="*/ 123825 h 2257424"/>
              <a:gd name="connsiteX169" fmla="*/ 11649074 w 12192000"/>
              <a:gd name="connsiteY169" fmla="*/ 247650 h 2257424"/>
              <a:gd name="connsiteX170" fmla="*/ 11772899 w 12192000"/>
              <a:gd name="connsiteY170" fmla="*/ 247650 h 2257424"/>
              <a:gd name="connsiteX171" fmla="*/ 11772899 w 12192000"/>
              <a:gd name="connsiteY171" fmla="*/ 123825 h 2257424"/>
              <a:gd name="connsiteX172" fmla="*/ 11353799 w 12192000"/>
              <a:gd name="connsiteY172" fmla="*/ 123825 h 2257424"/>
              <a:gd name="connsiteX173" fmla="*/ 11353799 w 12192000"/>
              <a:gd name="connsiteY173" fmla="*/ 247650 h 2257424"/>
              <a:gd name="connsiteX174" fmla="*/ 11477624 w 12192000"/>
              <a:gd name="connsiteY174" fmla="*/ 247650 h 2257424"/>
              <a:gd name="connsiteX175" fmla="*/ 11477624 w 12192000"/>
              <a:gd name="connsiteY175" fmla="*/ 123825 h 2257424"/>
              <a:gd name="connsiteX176" fmla="*/ 11058524 w 12192000"/>
              <a:gd name="connsiteY176" fmla="*/ 123825 h 2257424"/>
              <a:gd name="connsiteX177" fmla="*/ 11058524 w 12192000"/>
              <a:gd name="connsiteY177" fmla="*/ 247650 h 2257424"/>
              <a:gd name="connsiteX178" fmla="*/ 11182349 w 12192000"/>
              <a:gd name="connsiteY178" fmla="*/ 247650 h 2257424"/>
              <a:gd name="connsiteX179" fmla="*/ 11182349 w 12192000"/>
              <a:gd name="connsiteY179" fmla="*/ 123825 h 2257424"/>
              <a:gd name="connsiteX180" fmla="*/ 10763249 w 12192000"/>
              <a:gd name="connsiteY180" fmla="*/ 123825 h 2257424"/>
              <a:gd name="connsiteX181" fmla="*/ 10763249 w 12192000"/>
              <a:gd name="connsiteY181" fmla="*/ 247650 h 2257424"/>
              <a:gd name="connsiteX182" fmla="*/ 10887074 w 12192000"/>
              <a:gd name="connsiteY182" fmla="*/ 247650 h 2257424"/>
              <a:gd name="connsiteX183" fmla="*/ 10887074 w 12192000"/>
              <a:gd name="connsiteY183" fmla="*/ 123825 h 2257424"/>
              <a:gd name="connsiteX184" fmla="*/ 10467974 w 12192000"/>
              <a:gd name="connsiteY184" fmla="*/ 123825 h 2257424"/>
              <a:gd name="connsiteX185" fmla="*/ 10467974 w 12192000"/>
              <a:gd name="connsiteY185" fmla="*/ 247650 h 2257424"/>
              <a:gd name="connsiteX186" fmla="*/ 10591799 w 12192000"/>
              <a:gd name="connsiteY186" fmla="*/ 247650 h 2257424"/>
              <a:gd name="connsiteX187" fmla="*/ 10591799 w 12192000"/>
              <a:gd name="connsiteY187" fmla="*/ 123825 h 2257424"/>
              <a:gd name="connsiteX188" fmla="*/ 10172699 w 12192000"/>
              <a:gd name="connsiteY188" fmla="*/ 123825 h 2257424"/>
              <a:gd name="connsiteX189" fmla="*/ 10172699 w 12192000"/>
              <a:gd name="connsiteY189" fmla="*/ 247650 h 2257424"/>
              <a:gd name="connsiteX190" fmla="*/ 10296524 w 12192000"/>
              <a:gd name="connsiteY190" fmla="*/ 247650 h 2257424"/>
              <a:gd name="connsiteX191" fmla="*/ 10296524 w 12192000"/>
              <a:gd name="connsiteY191" fmla="*/ 123825 h 2257424"/>
              <a:gd name="connsiteX192" fmla="*/ 9877424 w 12192000"/>
              <a:gd name="connsiteY192" fmla="*/ 123825 h 2257424"/>
              <a:gd name="connsiteX193" fmla="*/ 9877424 w 12192000"/>
              <a:gd name="connsiteY193" fmla="*/ 247650 h 2257424"/>
              <a:gd name="connsiteX194" fmla="*/ 10001249 w 12192000"/>
              <a:gd name="connsiteY194" fmla="*/ 247650 h 2257424"/>
              <a:gd name="connsiteX195" fmla="*/ 10001249 w 12192000"/>
              <a:gd name="connsiteY195" fmla="*/ 123825 h 2257424"/>
              <a:gd name="connsiteX196" fmla="*/ 9582149 w 12192000"/>
              <a:gd name="connsiteY196" fmla="*/ 123825 h 2257424"/>
              <a:gd name="connsiteX197" fmla="*/ 9582149 w 12192000"/>
              <a:gd name="connsiteY197" fmla="*/ 247650 h 2257424"/>
              <a:gd name="connsiteX198" fmla="*/ 9705974 w 12192000"/>
              <a:gd name="connsiteY198" fmla="*/ 247650 h 2257424"/>
              <a:gd name="connsiteX199" fmla="*/ 9705974 w 12192000"/>
              <a:gd name="connsiteY199" fmla="*/ 123825 h 2257424"/>
              <a:gd name="connsiteX200" fmla="*/ 9286874 w 12192000"/>
              <a:gd name="connsiteY200" fmla="*/ 123825 h 2257424"/>
              <a:gd name="connsiteX201" fmla="*/ 9286874 w 12192000"/>
              <a:gd name="connsiteY201" fmla="*/ 247650 h 2257424"/>
              <a:gd name="connsiteX202" fmla="*/ 9410699 w 12192000"/>
              <a:gd name="connsiteY202" fmla="*/ 247650 h 2257424"/>
              <a:gd name="connsiteX203" fmla="*/ 9410699 w 12192000"/>
              <a:gd name="connsiteY203" fmla="*/ 123825 h 2257424"/>
              <a:gd name="connsiteX204" fmla="*/ 8991599 w 12192000"/>
              <a:gd name="connsiteY204" fmla="*/ 123825 h 2257424"/>
              <a:gd name="connsiteX205" fmla="*/ 8991599 w 12192000"/>
              <a:gd name="connsiteY205" fmla="*/ 247650 h 2257424"/>
              <a:gd name="connsiteX206" fmla="*/ 9115424 w 12192000"/>
              <a:gd name="connsiteY206" fmla="*/ 247650 h 2257424"/>
              <a:gd name="connsiteX207" fmla="*/ 9115424 w 12192000"/>
              <a:gd name="connsiteY207" fmla="*/ 123825 h 2257424"/>
              <a:gd name="connsiteX208" fmla="*/ 8696324 w 12192000"/>
              <a:gd name="connsiteY208" fmla="*/ 123825 h 2257424"/>
              <a:gd name="connsiteX209" fmla="*/ 8696324 w 12192000"/>
              <a:gd name="connsiteY209" fmla="*/ 247650 h 2257424"/>
              <a:gd name="connsiteX210" fmla="*/ 8820149 w 12192000"/>
              <a:gd name="connsiteY210" fmla="*/ 247650 h 2257424"/>
              <a:gd name="connsiteX211" fmla="*/ 8820149 w 12192000"/>
              <a:gd name="connsiteY211" fmla="*/ 123825 h 2257424"/>
              <a:gd name="connsiteX212" fmla="*/ 8401049 w 12192000"/>
              <a:gd name="connsiteY212" fmla="*/ 123825 h 2257424"/>
              <a:gd name="connsiteX213" fmla="*/ 8401049 w 12192000"/>
              <a:gd name="connsiteY213" fmla="*/ 247650 h 2257424"/>
              <a:gd name="connsiteX214" fmla="*/ 8524874 w 12192000"/>
              <a:gd name="connsiteY214" fmla="*/ 247650 h 2257424"/>
              <a:gd name="connsiteX215" fmla="*/ 8524874 w 12192000"/>
              <a:gd name="connsiteY215" fmla="*/ 123825 h 2257424"/>
              <a:gd name="connsiteX216" fmla="*/ 8105774 w 12192000"/>
              <a:gd name="connsiteY216" fmla="*/ 123825 h 2257424"/>
              <a:gd name="connsiteX217" fmla="*/ 8105774 w 12192000"/>
              <a:gd name="connsiteY217" fmla="*/ 247650 h 2257424"/>
              <a:gd name="connsiteX218" fmla="*/ 8229599 w 12192000"/>
              <a:gd name="connsiteY218" fmla="*/ 247650 h 2257424"/>
              <a:gd name="connsiteX219" fmla="*/ 8229599 w 12192000"/>
              <a:gd name="connsiteY219" fmla="*/ 123825 h 2257424"/>
              <a:gd name="connsiteX220" fmla="*/ 7810499 w 12192000"/>
              <a:gd name="connsiteY220" fmla="*/ 123825 h 2257424"/>
              <a:gd name="connsiteX221" fmla="*/ 7810499 w 12192000"/>
              <a:gd name="connsiteY221" fmla="*/ 247650 h 2257424"/>
              <a:gd name="connsiteX222" fmla="*/ 7934324 w 12192000"/>
              <a:gd name="connsiteY222" fmla="*/ 247650 h 2257424"/>
              <a:gd name="connsiteX223" fmla="*/ 7934324 w 12192000"/>
              <a:gd name="connsiteY223" fmla="*/ 123825 h 2257424"/>
              <a:gd name="connsiteX224" fmla="*/ 7515224 w 12192000"/>
              <a:gd name="connsiteY224" fmla="*/ 123825 h 2257424"/>
              <a:gd name="connsiteX225" fmla="*/ 7515224 w 12192000"/>
              <a:gd name="connsiteY225" fmla="*/ 247650 h 2257424"/>
              <a:gd name="connsiteX226" fmla="*/ 7639049 w 12192000"/>
              <a:gd name="connsiteY226" fmla="*/ 247650 h 2257424"/>
              <a:gd name="connsiteX227" fmla="*/ 7639049 w 12192000"/>
              <a:gd name="connsiteY227" fmla="*/ 123825 h 2257424"/>
              <a:gd name="connsiteX228" fmla="*/ 7219949 w 12192000"/>
              <a:gd name="connsiteY228" fmla="*/ 123825 h 2257424"/>
              <a:gd name="connsiteX229" fmla="*/ 7219949 w 12192000"/>
              <a:gd name="connsiteY229" fmla="*/ 247650 h 2257424"/>
              <a:gd name="connsiteX230" fmla="*/ 7343774 w 12192000"/>
              <a:gd name="connsiteY230" fmla="*/ 247650 h 2257424"/>
              <a:gd name="connsiteX231" fmla="*/ 7343774 w 12192000"/>
              <a:gd name="connsiteY231" fmla="*/ 123825 h 2257424"/>
              <a:gd name="connsiteX232" fmla="*/ 6924674 w 12192000"/>
              <a:gd name="connsiteY232" fmla="*/ 123825 h 2257424"/>
              <a:gd name="connsiteX233" fmla="*/ 6924674 w 12192000"/>
              <a:gd name="connsiteY233" fmla="*/ 247650 h 2257424"/>
              <a:gd name="connsiteX234" fmla="*/ 7048499 w 12192000"/>
              <a:gd name="connsiteY234" fmla="*/ 247650 h 2257424"/>
              <a:gd name="connsiteX235" fmla="*/ 7048499 w 12192000"/>
              <a:gd name="connsiteY235" fmla="*/ 123825 h 2257424"/>
              <a:gd name="connsiteX236" fmla="*/ 6629399 w 12192000"/>
              <a:gd name="connsiteY236" fmla="*/ 123825 h 2257424"/>
              <a:gd name="connsiteX237" fmla="*/ 6629399 w 12192000"/>
              <a:gd name="connsiteY237" fmla="*/ 247650 h 2257424"/>
              <a:gd name="connsiteX238" fmla="*/ 6753224 w 12192000"/>
              <a:gd name="connsiteY238" fmla="*/ 247650 h 2257424"/>
              <a:gd name="connsiteX239" fmla="*/ 6753224 w 12192000"/>
              <a:gd name="connsiteY239" fmla="*/ 123825 h 2257424"/>
              <a:gd name="connsiteX240" fmla="*/ 6334124 w 12192000"/>
              <a:gd name="connsiteY240" fmla="*/ 123825 h 2257424"/>
              <a:gd name="connsiteX241" fmla="*/ 6334124 w 12192000"/>
              <a:gd name="connsiteY241" fmla="*/ 247650 h 2257424"/>
              <a:gd name="connsiteX242" fmla="*/ 6457949 w 12192000"/>
              <a:gd name="connsiteY242" fmla="*/ 247650 h 2257424"/>
              <a:gd name="connsiteX243" fmla="*/ 6457949 w 12192000"/>
              <a:gd name="connsiteY243" fmla="*/ 123825 h 2257424"/>
              <a:gd name="connsiteX244" fmla="*/ 6038849 w 12192000"/>
              <a:gd name="connsiteY244" fmla="*/ 123825 h 2257424"/>
              <a:gd name="connsiteX245" fmla="*/ 6038849 w 12192000"/>
              <a:gd name="connsiteY245" fmla="*/ 247650 h 2257424"/>
              <a:gd name="connsiteX246" fmla="*/ 6162674 w 12192000"/>
              <a:gd name="connsiteY246" fmla="*/ 247650 h 2257424"/>
              <a:gd name="connsiteX247" fmla="*/ 6162674 w 12192000"/>
              <a:gd name="connsiteY247" fmla="*/ 123825 h 2257424"/>
              <a:gd name="connsiteX248" fmla="*/ 5743575 w 12192000"/>
              <a:gd name="connsiteY248" fmla="*/ 123825 h 2257424"/>
              <a:gd name="connsiteX249" fmla="*/ 5743575 w 12192000"/>
              <a:gd name="connsiteY249" fmla="*/ 247650 h 2257424"/>
              <a:gd name="connsiteX250" fmla="*/ 5867399 w 12192000"/>
              <a:gd name="connsiteY250" fmla="*/ 247650 h 2257424"/>
              <a:gd name="connsiteX251" fmla="*/ 5867399 w 12192000"/>
              <a:gd name="connsiteY251" fmla="*/ 123825 h 2257424"/>
              <a:gd name="connsiteX252" fmla="*/ 5448301 w 12192000"/>
              <a:gd name="connsiteY252" fmla="*/ 123825 h 2257424"/>
              <a:gd name="connsiteX253" fmla="*/ 5448301 w 12192000"/>
              <a:gd name="connsiteY253" fmla="*/ 247650 h 2257424"/>
              <a:gd name="connsiteX254" fmla="*/ 5572127 w 12192000"/>
              <a:gd name="connsiteY254" fmla="*/ 247650 h 2257424"/>
              <a:gd name="connsiteX255" fmla="*/ 5572127 w 12192000"/>
              <a:gd name="connsiteY255" fmla="*/ 123825 h 2257424"/>
              <a:gd name="connsiteX256" fmla="*/ 5153025 w 12192000"/>
              <a:gd name="connsiteY256" fmla="*/ 123825 h 2257424"/>
              <a:gd name="connsiteX257" fmla="*/ 5153025 w 12192000"/>
              <a:gd name="connsiteY257" fmla="*/ 247650 h 2257424"/>
              <a:gd name="connsiteX258" fmla="*/ 5276851 w 12192000"/>
              <a:gd name="connsiteY258" fmla="*/ 247650 h 2257424"/>
              <a:gd name="connsiteX259" fmla="*/ 5276851 w 12192000"/>
              <a:gd name="connsiteY259" fmla="*/ 123825 h 2257424"/>
              <a:gd name="connsiteX260" fmla="*/ 4857749 w 12192000"/>
              <a:gd name="connsiteY260" fmla="*/ 123825 h 2257424"/>
              <a:gd name="connsiteX261" fmla="*/ 4857749 w 12192000"/>
              <a:gd name="connsiteY261" fmla="*/ 247650 h 2257424"/>
              <a:gd name="connsiteX262" fmla="*/ 4981575 w 12192000"/>
              <a:gd name="connsiteY262" fmla="*/ 247650 h 2257424"/>
              <a:gd name="connsiteX263" fmla="*/ 4981575 w 12192000"/>
              <a:gd name="connsiteY263" fmla="*/ 123825 h 2257424"/>
              <a:gd name="connsiteX264" fmla="*/ 4562475 w 12192000"/>
              <a:gd name="connsiteY264" fmla="*/ 123825 h 2257424"/>
              <a:gd name="connsiteX265" fmla="*/ 4562475 w 12192000"/>
              <a:gd name="connsiteY265" fmla="*/ 247650 h 2257424"/>
              <a:gd name="connsiteX266" fmla="*/ 4686301 w 12192000"/>
              <a:gd name="connsiteY266" fmla="*/ 247650 h 2257424"/>
              <a:gd name="connsiteX267" fmla="*/ 4686301 w 12192000"/>
              <a:gd name="connsiteY267" fmla="*/ 123825 h 2257424"/>
              <a:gd name="connsiteX268" fmla="*/ 4267200 w 12192000"/>
              <a:gd name="connsiteY268" fmla="*/ 123825 h 2257424"/>
              <a:gd name="connsiteX269" fmla="*/ 4267200 w 12192000"/>
              <a:gd name="connsiteY269" fmla="*/ 247650 h 2257424"/>
              <a:gd name="connsiteX270" fmla="*/ 4391026 w 12192000"/>
              <a:gd name="connsiteY270" fmla="*/ 247650 h 2257424"/>
              <a:gd name="connsiteX271" fmla="*/ 4391026 w 12192000"/>
              <a:gd name="connsiteY271" fmla="*/ 123825 h 2257424"/>
              <a:gd name="connsiteX272" fmla="*/ 3971929 w 12192000"/>
              <a:gd name="connsiteY272" fmla="*/ 123825 h 2257424"/>
              <a:gd name="connsiteX273" fmla="*/ 3971929 w 12192000"/>
              <a:gd name="connsiteY273" fmla="*/ 247650 h 2257424"/>
              <a:gd name="connsiteX274" fmla="*/ 4095754 w 12192000"/>
              <a:gd name="connsiteY274" fmla="*/ 247650 h 2257424"/>
              <a:gd name="connsiteX275" fmla="*/ 4095754 w 12192000"/>
              <a:gd name="connsiteY275" fmla="*/ 123825 h 2257424"/>
              <a:gd name="connsiteX276" fmla="*/ 3676653 w 12192000"/>
              <a:gd name="connsiteY276" fmla="*/ 123825 h 2257424"/>
              <a:gd name="connsiteX277" fmla="*/ 3676653 w 12192000"/>
              <a:gd name="connsiteY277" fmla="*/ 247650 h 2257424"/>
              <a:gd name="connsiteX278" fmla="*/ 3800478 w 12192000"/>
              <a:gd name="connsiteY278" fmla="*/ 247650 h 2257424"/>
              <a:gd name="connsiteX279" fmla="*/ 3800478 w 12192000"/>
              <a:gd name="connsiteY279" fmla="*/ 123825 h 2257424"/>
              <a:gd name="connsiteX280" fmla="*/ 3381379 w 12192000"/>
              <a:gd name="connsiteY280" fmla="*/ 123825 h 2257424"/>
              <a:gd name="connsiteX281" fmla="*/ 3381379 w 12192000"/>
              <a:gd name="connsiteY281" fmla="*/ 247650 h 2257424"/>
              <a:gd name="connsiteX282" fmla="*/ 3505203 w 12192000"/>
              <a:gd name="connsiteY282" fmla="*/ 247650 h 2257424"/>
              <a:gd name="connsiteX283" fmla="*/ 3505203 w 12192000"/>
              <a:gd name="connsiteY283" fmla="*/ 123825 h 2257424"/>
              <a:gd name="connsiteX284" fmla="*/ 3086106 w 12192000"/>
              <a:gd name="connsiteY284" fmla="*/ 123825 h 2257424"/>
              <a:gd name="connsiteX285" fmla="*/ 3086106 w 12192000"/>
              <a:gd name="connsiteY285" fmla="*/ 247650 h 2257424"/>
              <a:gd name="connsiteX286" fmla="*/ 3209931 w 12192000"/>
              <a:gd name="connsiteY286" fmla="*/ 247650 h 2257424"/>
              <a:gd name="connsiteX287" fmla="*/ 3209931 w 12192000"/>
              <a:gd name="connsiteY287" fmla="*/ 123825 h 2257424"/>
              <a:gd name="connsiteX288" fmla="*/ 2790829 w 12192000"/>
              <a:gd name="connsiteY288" fmla="*/ 123825 h 2257424"/>
              <a:gd name="connsiteX289" fmla="*/ 2790829 w 12192000"/>
              <a:gd name="connsiteY289" fmla="*/ 247650 h 2257424"/>
              <a:gd name="connsiteX290" fmla="*/ 2914655 w 12192000"/>
              <a:gd name="connsiteY290" fmla="*/ 247650 h 2257424"/>
              <a:gd name="connsiteX291" fmla="*/ 2914655 w 12192000"/>
              <a:gd name="connsiteY291" fmla="*/ 123825 h 2257424"/>
              <a:gd name="connsiteX292" fmla="*/ 2495555 w 12192000"/>
              <a:gd name="connsiteY292" fmla="*/ 123825 h 2257424"/>
              <a:gd name="connsiteX293" fmla="*/ 2495555 w 12192000"/>
              <a:gd name="connsiteY293" fmla="*/ 247650 h 2257424"/>
              <a:gd name="connsiteX294" fmla="*/ 2619380 w 12192000"/>
              <a:gd name="connsiteY294" fmla="*/ 247650 h 2257424"/>
              <a:gd name="connsiteX295" fmla="*/ 2619380 w 12192000"/>
              <a:gd name="connsiteY295" fmla="*/ 123825 h 2257424"/>
              <a:gd name="connsiteX296" fmla="*/ 2200280 w 12192000"/>
              <a:gd name="connsiteY296" fmla="*/ 123825 h 2257424"/>
              <a:gd name="connsiteX297" fmla="*/ 2200280 w 12192000"/>
              <a:gd name="connsiteY297" fmla="*/ 247650 h 2257424"/>
              <a:gd name="connsiteX298" fmla="*/ 2324105 w 12192000"/>
              <a:gd name="connsiteY298" fmla="*/ 247650 h 2257424"/>
              <a:gd name="connsiteX299" fmla="*/ 2324105 w 12192000"/>
              <a:gd name="connsiteY299" fmla="*/ 123825 h 2257424"/>
              <a:gd name="connsiteX300" fmla="*/ 1905004 w 12192000"/>
              <a:gd name="connsiteY300" fmla="*/ 123825 h 2257424"/>
              <a:gd name="connsiteX301" fmla="*/ 1905004 w 12192000"/>
              <a:gd name="connsiteY301" fmla="*/ 247650 h 2257424"/>
              <a:gd name="connsiteX302" fmla="*/ 2028829 w 12192000"/>
              <a:gd name="connsiteY302" fmla="*/ 247650 h 2257424"/>
              <a:gd name="connsiteX303" fmla="*/ 2028829 w 12192000"/>
              <a:gd name="connsiteY303" fmla="*/ 123825 h 2257424"/>
              <a:gd name="connsiteX304" fmla="*/ 1609729 w 12192000"/>
              <a:gd name="connsiteY304" fmla="*/ 123825 h 2257424"/>
              <a:gd name="connsiteX305" fmla="*/ 1609729 w 12192000"/>
              <a:gd name="connsiteY305" fmla="*/ 247650 h 2257424"/>
              <a:gd name="connsiteX306" fmla="*/ 1733554 w 12192000"/>
              <a:gd name="connsiteY306" fmla="*/ 247650 h 2257424"/>
              <a:gd name="connsiteX307" fmla="*/ 1733554 w 12192000"/>
              <a:gd name="connsiteY307" fmla="*/ 123825 h 2257424"/>
              <a:gd name="connsiteX308" fmla="*/ 1314455 w 12192000"/>
              <a:gd name="connsiteY308" fmla="*/ 123825 h 2257424"/>
              <a:gd name="connsiteX309" fmla="*/ 1314455 w 12192000"/>
              <a:gd name="connsiteY309" fmla="*/ 247650 h 2257424"/>
              <a:gd name="connsiteX310" fmla="*/ 1438280 w 12192000"/>
              <a:gd name="connsiteY310" fmla="*/ 247650 h 2257424"/>
              <a:gd name="connsiteX311" fmla="*/ 1438280 w 12192000"/>
              <a:gd name="connsiteY311" fmla="*/ 123825 h 2257424"/>
              <a:gd name="connsiteX312" fmla="*/ 1019180 w 12192000"/>
              <a:gd name="connsiteY312" fmla="*/ 123825 h 2257424"/>
              <a:gd name="connsiteX313" fmla="*/ 1019180 w 12192000"/>
              <a:gd name="connsiteY313" fmla="*/ 247650 h 2257424"/>
              <a:gd name="connsiteX314" fmla="*/ 1143005 w 12192000"/>
              <a:gd name="connsiteY314" fmla="*/ 247650 h 2257424"/>
              <a:gd name="connsiteX315" fmla="*/ 1143005 w 12192000"/>
              <a:gd name="connsiteY315" fmla="*/ 123825 h 2257424"/>
              <a:gd name="connsiteX316" fmla="*/ 723905 w 12192000"/>
              <a:gd name="connsiteY316" fmla="*/ 123825 h 2257424"/>
              <a:gd name="connsiteX317" fmla="*/ 723905 w 12192000"/>
              <a:gd name="connsiteY317" fmla="*/ 247650 h 2257424"/>
              <a:gd name="connsiteX318" fmla="*/ 847730 w 12192000"/>
              <a:gd name="connsiteY318" fmla="*/ 247650 h 2257424"/>
              <a:gd name="connsiteX319" fmla="*/ 847730 w 12192000"/>
              <a:gd name="connsiteY319" fmla="*/ 123825 h 2257424"/>
              <a:gd name="connsiteX320" fmla="*/ 428631 w 12192000"/>
              <a:gd name="connsiteY320" fmla="*/ 123825 h 2257424"/>
              <a:gd name="connsiteX321" fmla="*/ 428631 w 12192000"/>
              <a:gd name="connsiteY321" fmla="*/ 247650 h 2257424"/>
              <a:gd name="connsiteX322" fmla="*/ 552456 w 12192000"/>
              <a:gd name="connsiteY322" fmla="*/ 247650 h 2257424"/>
              <a:gd name="connsiteX323" fmla="*/ 552456 w 12192000"/>
              <a:gd name="connsiteY323" fmla="*/ 123825 h 2257424"/>
              <a:gd name="connsiteX324" fmla="*/ 133356 w 12192000"/>
              <a:gd name="connsiteY324" fmla="*/ 123825 h 2257424"/>
              <a:gd name="connsiteX325" fmla="*/ 133356 w 12192000"/>
              <a:gd name="connsiteY325" fmla="*/ 247650 h 2257424"/>
              <a:gd name="connsiteX326" fmla="*/ 257181 w 12192000"/>
              <a:gd name="connsiteY326" fmla="*/ 247650 h 2257424"/>
              <a:gd name="connsiteX327" fmla="*/ 257181 w 12192000"/>
              <a:gd name="connsiteY327" fmla="*/ 123825 h 2257424"/>
              <a:gd name="connsiteX328" fmla="*/ 0 w 12192000"/>
              <a:gd name="connsiteY328" fmla="*/ 0 h 2257424"/>
              <a:gd name="connsiteX329" fmla="*/ 12192000 w 12192000"/>
              <a:gd name="connsiteY329" fmla="*/ 0 h 2257424"/>
              <a:gd name="connsiteX330" fmla="*/ 12192000 w 12192000"/>
              <a:gd name="connsiteY330" fmla="*/ 2257424 h 2257424"/>
              <a:gd name="connsiteX331" fmla="*/ 0 w 12192000"/>
              <a:gd name="connsiteY331" fmla="*/ 2257424 h 2257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</a:cxnLst>
            <a:rect l="l" t="t" r="r" b="b"/>
            <a:pathLst>
              <a:path w="12192000" h="2257424">
                <a:moveTo>
                  <a:pt x="11944349" y="2009775"/>
                </a:moveTo>
                <a:lnTo>
                  <a:pt x="11944349" y="2133600"/>
                </a:lnTo>
                <a:lnTo>
                  <a:pt x="12068174" y="2133600"/>
                </a:lnTo>
                <a:lnTo>
                  <a:pt x="12068174" y="2009775"/>
                </a:lnTo>
                <a:close/>
                <a:moveTo>
                  <a:pt x="11649074" y="2009775"/>
                </a:moveTo>
                <a:lnTo>
                  <a:pt x="11649074" y="2133600"/>
                </a:lnTo>
                <a:lnTo>
                  <a:pt x="11772899" y="2133600"/>
                </a:lnTo>
                <a:lnTo>
                  <a:pt x="11772899" y="2009775"/>
                </a:lnTo>
                <a:close/>
                <a:moveTo>
                  <a:pt x="11353799" y="2009775"/>
                </a:moveTo>
                <a:lnTo>
                  <a:pt x="11353799" y="2133600"/>
                </a:lnTo>
                <a:lnTo>
                  <a:pt x="11477624" y="2133600"/>
                </a:lnTo>
                <a:lnTo>
                  <a:pt x="11477624" y="2009775"/>
                </a:lnTo>
                <a:close/>
                <a:moveTo>
                  <a:pt x="11058524" y="2009775"/>
                </a:moveTo>
                <a:lnTo>
                  <a:pt x="11058524" y="2133600"/>
                </a:lnTo>
                <a:lnTo>
                  <a:pt x="11182349" y="2133600"/>
                </a:lnTo>
                <a:lnTo>
                  <a:pt x="11182349" y="2009775"/>
                </a:lnTo>
                <a:close/>
                <a:moveTo>
                  <a:pt x="10763249" y="2009775"/>
                </a:moveTo>
                <a:lnTo>
                  <a:pt x="10763249" y="2133600"/>
                </a:lnTo>
                <a:lnTo>
                  <a:pt x="10887074" y="2133600"/>
                </a:lnTo>
                <a:lnTo>
                  <a:pt x="10887074" y="2009775"/>
                </a:lnTo>
                <a:close/>
                <a:moveTo>
                  <a:pt x="10467974" y="2009775"/>
                </a:moveTo>
                <a:lnTo>
                  <a:pt x="10467974" y="2133600"/>
                </a:lnTo>
                <a:lnTo>
                  <a:pt x="10591799" y="2133600"/>
                </a:lnTo>
                <a:lnTo>
                  <a:pt x="10591799" y="2009775"/>
                </a:lnTo>
                <a:close/>
                <a:moveTo>
                  <a:pt x="10172699" y="2009775"/>
                </a:moveTo>
                <a:lnTo>
                  <a:pt x="10172699" y="2133600"/>
                </a:lnTo>
                <a:lnTo>
                  <a:pt x="10296524" y="2133600"/>
                </a:lnTo>
                <a:lnTo>
                  <a:pt x="10296524" y="2009775"/>
                </a:lnTo>
                <a:close/>
                <a:moveTo>
                  <a:pt x="9877424" y="2009775"/>
                </a:moveTo>
                <a:lnTo>
                  <a:pt x="9877424" y="2133600"/>
                </a:lnTo>
                <a:lnTo>
                  <a:pt x="10001249" y="2133600"/>
                </a:lnTo>
                <a:lnTo>
                  <a:pt x="10001249" y="2009775"/>
                </a:lnTo>
                <a:close/>
                <a:moveTo>
                  <a:pt x="9582149" y="2009775"/>
                </a:moveTo>
                <a:lnTo>
                  <a:pt x="9582149" y="2133600"/>
                </a:lnTo>
                <a:lnTo>
                  <a:pt x="9705974" y="2133600"/>
                </a:lnTo>
                <a:lnTo>
                  <a:pt x="9705974" y="2009775"/>
                </a:lnTo>
                <a:close/>
                <a:moveTo>
                  <a:pt x="9286874" y="2009775"/>
                </a:moveTo>
                <a:lnTo>
                  <a:pt x="9286874" y="2133600"/>
                </a:lnTo>
                <a:lnTo>
                  <a:pt x="9410699" y="2133600"/>
                </a:lnTo>
                <a:lnTo>
                  <a:pt x="9410699" y="2009775"/>
                </a:lnTo>
                <a:close/>
                <a:moveTo>
                  <a:pt x="8991599" y="2009775"/>
                </a:moveTo>
                <a:lnTo>
                  <a:pt x="8991599" y="2133600"/>
                </a:lnTo>
                <a:lnTo>
                  <a:pt x="9115424" y="2133600"/>
                </a:lnTo>
                <a:lnTo>
                  <a:pt x="9115424" y="2009775"/>
                </a:lnTo>
                <a:close/>
                <a:moveTo>
                  <a:pt x="8696324" y="2009775"/>
                </a:moveTo>
                <a:lnTo>
                  <a:pt x="8696324" y="2133600"/>
                </a:lnTo>
                <a:lnTo>
                  <a:pt x="8820149" y="2133600"/>
                </a:lnTo>
                <a:lnTo>
                  <a:pt x="8820149" y="2009775"/>
                </a:lnTo>
                <a:close/>
                <a:moveTo>
                  <a:pt x="8401049" y="2009775"/>
                </a:moveTo>
                <a:lnTo>
                  <a:pt x="8401049" y="2133600"/>
                </a:lnTo>
                <a:lnTo>
                  <a:pt x="8524874" y="2133600"/>
                </a:lnTo>
                <a:lnTo>
                  <a:pt x="8524874" y="2009775"/>
                </a:lnTo>
                <a:close/>
                <a:moveTo>
                  <a:pt x="8105774" y="2009775"/>
                </a:moveTo>
                <a:lnTo>
                  <a:pt x="8105774" y="2133600"/>
                </a:lnTo>
                <a:lnTo>
                  <a:pt x="8229599" y="2133600"/>
                </a:lnTo>
                <a:lnTo>
                  <a:pt x="8229599" y="2009775"/>
                </a:lnTo>
                <a:close/>
                <a:moveTo>
                  <a:pt x="7810499" y="2009775"/>
                </a:moveTo>
                <a:lnTo>
                  <a:pt x="7810499" y="2133600"/>
                </a:lnTo>
                <a:lnTo>
                  <a:pt x="7934324" y="2133600"/>
                </a:lnTo>
                <a:lnTo>
                  <a:pt x="7934324" y="2009775"/>
                </a:lnTo>
                <a:close/>
                <a:moveTo>
                  <a:pt x="7515224" y="2009775"/>
                </a:moveTo>
                <a:lnTo>
                  <a:pt x="7515224" y="2133600"/>
                </a:lnTo>
                <a:lnTo>
                  <a:pt x="7639049" y="2133600"/>
                </a:lnTo>
                <a:lnTo>
                  <a:pt x="7639049" y="2009775"/>
                </a:lnTo>
                <a:close/>
                <a:moveTo>
                  <a:pt x="7219949" y="2009775"/>
                </a:moveTo>
                <a:lnTo>
                  <a:pt x="7219949" y="2133600"/>
                </a:lnTo>
                <a:lnTo>
                  <a:pt x="7343774" y="2133600"/>
                </a:lnTo>
                <a:lnTo>
                  <a:pt x="7343774" y="2009775"/>
                </a:lnTo>
                <a:close/>
                <a:moveTo>
                  <a:pt x="6924674" y="2009775"/>
                </a:moveTo>
                <a:lnTo>
                  <a:pt x="6924674" y="2133600"/>
                </a:lnTo>
                <a:lnTo>
                  <a:pt x="7048499" y="2133600"/>
                </a:lnTo>
                <a:lnTo>
                  <a:pt x="7048499" y="2009775"/>
                </a:lnTo>
                <a:close/>
                <a:moveTo>
                  <a:pt x="6629399" y="2009775"/>
                </a:moveTo>
                <a:lnTo>
                  <a:pt x="6629399" y="2133600"/>
                </a:lnTo>
                <a:lnTo>
                  <a:pt x="6753224" y="2133600"/>
                </a:lnTo>
                <a:lnTo>
                  <a:pt x="6753224" y="2009775"/>
                </a:lnTo>
                <a:close/>
                <a:moveTo>
                  <a:pt x="6334124" y="2009775"/>
                </a:moveTo>
                <a:lnTo>
                  <a:pt x="6334124" y="2133600"/>
                </a:lnTo>
                <a:lnTo>
                  <a:pt x="6457949" y="2133600"/>
                </a:lnTo>
                <a:lnTo>
                  <a:pt x="6457949" y="2009775"/>
                </a:lnTo>
                <a:close/>
                <a:moveTo>
                  <a:pt x="6038849" y="2009775"/>
                </a:moveTo>
                <a:lnTo>
                  <a:pt x="6038849" y="2133600"/>
                </a:lnTo>
                <a:lnTo>
                  <a:pt x="6162674" y="2133600"/>
                </a:lnTo>
                <a:lnTo>
                  <a:pt x="6162674" y="2009775"/>
                </a:lnTo>
                <a:close/>
                <a:moveTo>
                  <a:pt x="5743575" y="2009775"/>
                </a:moveTo>
                <a:lnTo>
                  <a:pt x="5743575" y="2133600"/>
                </a:lnTo>
                <a:lnTo>
                  <a:pt x="5867399" y="2133600"/>
                </a:lnTo>
                <a:lnTo>
                  <a:pt x="5867399" y="2009775"/>
                </a:lnTo>
                <a:close/>
                <a:moveTo>
                  <a:pt x="5448301" y="2009775"/>
                </a:moveTo>
                <a:lnTo>
                  <a:pt x="5448301" y="2133600"/>
                </a:lnTo>
                <a:lnTo>
                  <a:pt x="5572127" y="2133600"/>
                </a:lnTo>
                <a:lnTo>
                  <a:pt x="5572127" y="2009775"/>
                </a:lnTo>
                <a:close/>
                <a:moveTo>
                  <a:pt x="5153025" y="2009775"/>
                </a:moveTo>
                <a:lnTo>
                  <a:pt x="5153025" y="2133600"/>
                </a:lnTo>
                <a:lnTo>
                  <a:pt x="5276851" y="2133600"/>
                </a:lnTo>
                <a:lnTo>
                  <a:pt x="5276851" y="2009775"/>
                </a:lnTo>
                <a:close/>
                <a:moveTo>
                  <a:pt x="4857749" y="2009775"/>
                </a:moveTo>
                <a:lnTo>
                  <a:pt x="4857749" y="2133600"/>
                </a:lnTo>
                <a:lnTo>
                  <a:pt x="4981575" y="2133600"/>
                </a:lnTo>
                <a:lnTo>
                  <a:pt x="4981575" y="2009775"/>
                </a:lnTo>
                <a:close/>
                <a:moveTo>
                  <a:pt x="4562475" y="2009775"/>
                </a:moveTo>
                <a:lnTo>
                  <a:pt x="4562475" y="2133600"/>
                </a:lnTo>
                <a:lnTo>
                  <a:pt x="4686301" y="2133600"/>
                </a:lnTo>
                <a:lnTo>
                  <a:pt x="4686301" y="2009775"/>
                </a:lnTo>
                <a:close/>
                <a:moveTo>
                  <a:pt x="4267200" y="2009775"/>
                </a:moveTo>
                <a:lnTo>
                  <a:pt x="4267200" y="2133600"/>
                </a:lnTo>
                <a:lnTo>
                  <a:pt x="4391026" y="2133600"/>
                </a:lnTo>
                <a:lnTo>
                  <a:pt x="4391026" y="2009775"/>
                </a:lnTo>
                <a:close/>
                <a:moveTo>
                  <a:pt x="3971929" y="2009775"/>
                </a:moveTo>
                <a:lnTo>
                  <a:pt x="3971929" y="2133600"/>
                </a:lnTo>
                <a:lnTo>
                  <a:pt x="4095754" y="2133600"/>
                </a:lnTo>
                <a:lnTo>
                  <a:pt x="4095754" y="2009775"/>
                </a:lnTo>
                <a:close/>
                <a:moveTo>
                  <a:pt x="3676653" y="2009775"/>
                </a:moveTo>
                <a:lnTo>
                  <a:pt x="3676653" y="2133600"/>
                </a:lnTo>
                <a:lnTo>
                  <a:pt x="3800478" y="2133600"/>
                </a:lnTo>
                <a:lnTo>
                  <a:pt x="3800478" y="2009775"/>
                </a:lnTo>
                <a:close/>
                <a:moveTo>
                  <a:pt x="3381379" y="2009775"/>
                </a:moveTo>
                <a:lnTo>
                  <a:pt x="3381379" y="2133600"/>
                </a:lnTo>
                <a:lnTo>
                  <a:pt x="3505203" y="2133600"/>
                </a:lnTo>
                <a:lnTo>
                  <a:pt x="3505203" y="2009775"/>
                </a:lnTo>
                <a:close/>
                <a:moveTo>
                  <a:pt x="3086106" y="2009775"/>
                </a:moveTo>
                <a:lnTo>
                  <a:pt x="3086106" y="2133600"/>
                </a:lnTo>
                <a:lnTo>
                  <a:pt x="3209931" y="2133600"/>
                </a:lnTo>
                <a:lnTo>
                  <a:pt x="3209931" y="2009775"/>
                </a:lnTo>
                <a:close/>
                <a:moveTo>
                  <a:pt x="2790829" y="2009775"/>
                </a:moveTo>
                <a:lnTo>
                  <a:pt x="2790829" y="2133600"/>
                </a:lnTo>
                <a:lnTo>
                  <a:pt x="2914655" y="2133600"/>
                </a:lnTo>
                <a:lnTo>
                  <a:pt x="2914655" y="2009775"/>
                </a:lnTo>
                <a:close/>
                <a:moveTo>
                  <a:pt x="2495555" y="2009775"/>
                </a:moveTo>
                <a:lnTo>
                  <a:pt x="2495555" y="2133600"/>
                </a:lnTo>
                <a:lnTo>
                  <a:pt x="2619380" y="2133600"/>
                </a:lnTo>
                <a:lnTo>
                  <a:pt x="2619380" y="2009775"/>
                </a:lnTo>
                <a:close/>
                <a:moveTo>
                  <a:pt x="2200280" y="2009775"/>
                </a:moveTo>
                <a:lnTo>
                  <a:pt x="2200280" y="2133600"/>
                </a:lnTo>
                <a:lnTo>
                  <a:pt x="2324105" y="2133600"/>
                </a:lnTo>
                <a:lnTo>
                  <a:pt x="2324105" y="2009775"/>
                </a:lnTo>
                <a:close/>
                <a:moveTo>
                  <a:pt x="1905004" y="2009775"/>
                </a:moveTo>
                <a:lnTo>
                  <a:pt x="1905004" y="2133600"/>
                </a:lnTo>
                <a:lnTo>
                  <a:pt x="2028829" y="2133600"/>
                </a:lnTo>
                <a:lnTo>
                  <a:pt x="2028829" y="2009775"/>
                </a:lnTo>
                <a:close/>
                <a:moveTo>
                  <a:pt x="1609729" y="2009775"/>
                </a:moveTo>
                <a:lnTo>
                  <a:pt x="1609729" y="2133600"/>
                </a:lnTo>
                <a:lnTo>
                  <a:pt x="1733554" y="2133600"/>
                </a:lnTo>
                <a:lnTo>
                  <a:pt x="1733554" y="2009775"/>
                </a:lnTo>
                <a:close/>
                <a:moveTo>
                  <a:pt x="1314455" y="2009775"/>
                </a:moveTo>
                <a:lnTo>
                  <a:pt x="1314455" y="2133600"/>
                </a:lnTo>
                <a:lnTo>
                  <a:pt x="1438280" y="2133600"/>
                </a:lnTo>
                <a:lnTo>
                  <a:pt x="1438280" y="2009775"/>
                </a:lnTo>
                <a:close/>
                <a:moveTo>
                  <a:pt x="1019180" y="2009775"/>
                </a:moveTo>
                <a:lnTo>
                  <a:pt x="1019180" y="2133600"/>
                </a:lnTo>
                <a:lnTo>
                  <a:pt x="1143005" y="2133600"/>
                </a:lnTo>
                <a:lnTo>
                  <a:pt x="1143005" y="2009775"/>
                </a:lnTo>
                <a:close/>
                <a:moveTo>
                  <a:pt x="723905" y="2009775"/>
                </a:moveTo>
                <a:lnTo>
                  <a:pt x="723905" y="2133600"/>
                </a:lnTo>
                <a:lnTo>
                  <a:pt x="847730" y="2133600"/>
                </a:lnTo>
                <a:lnTo>
                  <a:pt x="847730" y="2009775"/>
                </a:lnTo>
                <a:close/>
                <a:moveTo>
                  <a:pt x="428631" y="2009775"/>
                </a:moveTo>
                <a:lnTo>
                  <a:pt x="428631" y="2133600"/>
                </a:lnTo>
                <a:lnTo>
                  <a:pt x="552456" y="2133600"/>
                </a:lnTo>
                <a:lnTo>
                  <a:pt x="552456" y="2009775"/>
                </a:lnTo>
                <a:close/>
                <a:moveTo>
                  <a:pt x="133356" y="2009775"/>
                </a:moveTo>
                <a:lnTo>
                  <a:pt x="133356" y="2133600"/>
                </a:lnTo>
                <a:lnTo>
                  <a:pt x="257181" y="2133600"/>
                </a:lnTo>
                <a:lnTo>
                  <a:pt x="257181" y="2009775"/>
                </a:lnTo>
                <a:close/>
                <a:moveTo>
                  <a:pt x="11944349" y="123825"/>
                </a:moveTo>
                <a:lnTo>
                  <a:pt x="11944349" y="247650"/>
                </a:lnTo>
                <a:lnTo>
                  <a:pt x="12068174" y="247650"/>
                </a:lnTo>
                <a:lnTo>
                  <a:pt x="12068174" y="123825"/>
                </a:lnTo>
                <a:close/>
                <a:moveTo>
                  <a:pt x="11649074" y="123825"/>
                </a:moveTo>
                <a:lnTo>
                  <a:pt x="11649074" y="247650"/>
                </a:lnTo>
                <a:lnTo>
                  <a:pt x="11772899" y="247650"/>
                </a:lnTo>
                <a:lnTo>
                  <a:pt x="11772899" y="123825"/>
                </a:lnTo>
                <a:close/>
                <a:moveTo>
                  <a:pt x="11353799" y="123825"/>
                </a:moveTo>
                <a:lnTo>
                  <a:pt x="11353799" y="247650"/>
                </a:lnTo>
                <a:lnTo>
                  <a:pt x="11477624" y="247650"/>
                </a:lnTo>
                <a:lnTo>
                  <a:pt x="11477624" y="123825"/>
                </a:lnTo>
                <a:close/>
                <a:moveTo>
                  <a:pt x="11058524" y="123825"/>
                </a:moveTo>
                <a:lnTo>
                  <a:pt x="11058524" y="247650"/>
                </a:lnTo>
                <a:lnTo>
                  <a:pt x="11182349" y="247650"/>
                </a:lnTo>
                <a:lnTo>
                  <a:pt x="11182349" y="123825"/>
                </a:lnTo>
                <a:close/>
                <a:moveTo>
                  <a:pt x="10763249" y="123825"/>
                </a:moveTo>
                <a:lnTo>
                  <a:pt x="10763249" y="247650"/>
                </a:lnTo>
                <a:lnTo>
                  <a:pt x="10887074" y="247650"/>
                </a:lnTo>
                <a:lnTo>
                  <a:pt x="10887074" y="123825"/>
                </a:lnTo>
                <a:close/>
                <a:moveTo>
                  <a:pt x="10467974" y="123825"/>
                </a:moveTo>
                <a:lnTo>
                  <a:pt x="10467974" y="247650"/>
                </a:lnTo>
                <a:lnTo>
                  <a:pt x="10591799" y="247650"/>
                </a:lnTo>
                <a:lnTo>
                  <a:pt x="10591799" y="123825"/>
                </a:lnTo>
                <a:close/>
                <a:moveTo>
                  <a:pt x="10172699" y="123825"/>
                </a:moveTo>
                <a:lnTo>
                  <a:pt x="10172699" y="247650"/>
                </a:lnTo>
                <a:lnTo>
                  <a:pt x="10296524" y="247650"/>
                </a:lnTo>
                <a:lnTo>
                  <a:pt x="10296524" y="123825"/>
                </a:lnTo>
                <a:close/>
                <a:moveTo>
                  <a:pt x="9877424" y="123825"/>
                </a:moveTo>
                <a:lnTo>
                  <a:pt x="9877424" y="247650"/>
                </a:lnTo>
                <a:lnTo>
                  <a:pt x="10001249" y="247650"/>
                </a:lnTo>
                <a:lnTo>
                  <a:pt x="10001249" y="123825"/>
                </a:lnTo>
                <a:close/>
                <a:moveTo>
                  <a:pt x="9582149" y="123825"/>
                </a:moveTo>
                <a:lnTo>
                  <a:pt x="9582149" y="247650"/>
                </a:lnTo>
                <a:lnTo>
                  <a:pt x="9705974" y="247650"/>
                </a:lnTo>
                <a:lnTo>
                  <a:pt x="9705974" y="123825"/>
                </a:lnTo>
                <a:close/>
                <a:moveTo>
                  <a:pt x="9286874" y="123825"/>
                </a:moveTo>
                <a:lnTo>
                  <a:pt x="9286874" y="247650"/>
                </a:lnTo>
                <a:lnTo>
                  <a:pt x="9410699" y="247650"/>
                </a:lnTo>
                <a:lnTo>
                  <a:pt x="9410699" y="123825"/>
                </a:lnTo>
                <a:close/>
                <a:moveTo>
                  <a:pt x="8991599" y="123825"/>
                </a:moveTo>
                <a:lnTo>
                  <a:pt x="8991599" y="247650"/>
                </a:lnTo>
                <a:lnTo>
                  <a:pt x="9115424" y="247650"/>
                </a:lnTo>
                <a:lnTo>
                  <a:pt x="9115424" y="123825"/>
                </a:lnTo>
                <a:close/>
                <a:moveTo>
                  <a:pt x="8696324" y="123825"/>
                </a:moveTo>
                <a:lnTo>
                  <a:pt x="8696324" y="247650"/>
                </a:lnTo>
                <a:lnTo>
                  <a:pt x="8820149" y="247650"/>
                </a:lnTo>
                <a:lnTo>
                  <a:pt x="8820149" y="123825"/>
                </a:lnTo>
                <a:close/>
                <a:moveTo>
                  <a:pt x="8401049" y="123825"/>
                </a:moveTo>
                <a:lnTo>
                  <a:pt x="8401049" y="247650"/>
                </a:lnTo>
                <a:lnTo>
                  <a:pt x="8524874" y="247650"/>
                </a:lnTo>
                <a:lnTo>
                  <a:pt x="8524874" y="123825"/>
                </a:lnTo>
                <a:close/>
                <a:moveTo>
                  <a:pt x="8105774" y="123825"/>
                </a:moveTo>
                <a:lnTo>
                  <a:pt x="8105774" y="247650"/>
                </a:lnTo>
                <a:lnTo>
                  <a:pt x="8229599" y="247650"/>
                </a:lnTo>
                <a:lnTo>
                  <a:pt x="8229599" y="123825"/>
                </a:lnTo>
                <a:close/>
                <a:moveTo>
                  <a:pt x="7810499" y="123825"/>
                </a:moveTo>
                <a:lnTo>
                  <a:pt x="7810499" y="247650"/>
                </a:lnTo>
                <a:lnTo>
                  <a:pt x="7934324" y="247650"/>
                </a:lnTo>
                <a:lnTo>
                  <a:pt x="7934324" y="123825"/>
                </a:lnTo>
                <a:close/>
                <a:moveTo>
                  <a:pt x="7515224" y="123825"/>
                </a:moveTo>
                <a:lnTo>
                  <a:pt x="7515224" y="247650"/>
                </a:lnTo>
                <a:lnTo>
                  <a:pt x="7639049" y="247650"/>
                </a:lnTo>
                <a:lnTo>
                  <a:pt x="7639049" y="123825"/>
                </a:lnTo>
                <a:close/>
                <a:moveTo>
                  <a:pt x="7219949" y="123825"/>
                </a:moveTo>
                <a:lnTo>
                  <a:pt x="7219949" y="247650"/>
                </a:lnTo>
                <a:lnTo>
                  <a:pt x="7343774" y="247650"/>
                </a:lnTo>
                <a:lnTo>
                  <a:pt x="7343774" y="123825"/>
                </a:lnTo>
                <a:close/>
                <a:moveTo>
                  <a:pt x="6924674" y="123825"/>
                </a:moveTo>
                <a:lnTo>
                  <a:pt x="6924674" y="247650"/>
                </a:lnTo>
                <a:lnTo>
                  <a:pt x="7048499" y="247650"/>
                </a:lnTo>
                <a:lnTo>
                  <a:pt x="7048499" y="123825"/>
                </a:lnTo>
                <a:close/>
                <a:moveTo>
                  <a:pt x="6629399" y="123825"/>
                </a:moveTo>
                <a:lnTo>
                  <a:pt x="6629399" y="247650"/>
                </a:lnTo>
                <a:lnTo>
                  <a:pt x="6753224" y="247650"/>
                </a:lnTo>
                <a:lnTo>
                  <a:pt x="6753224" y="123825"/>
                </a:lnTo>
                <a:close/>
                <a:moveTo>
                  <a:pt x="6334124" y="123825"/>
                </a:moveTo>
                <a:lnTo>
                  <a:pt x="6334124" y="247650"/>
                </a:lnTo>
                <a:lnTo>
                  <a:pt x="6457949" y="247650"/>
                </a:lnTo>
                <a:lnTo>
                  <a:pt x="6457949" y="123825"/>
                </a:lnTo>
                <a:close/>
                <a:moveTo>
                  <a:pt x="6038849" y="123825"/>
                </a:moveTo>
                <a:lnTo>
                  <a:pt x="6038849" y="247650"/>
                </a:lnTo>
                <a:lnTo>
                  <a:pt x="6162674" y="247650"/>
                </a:lnTo>
                <a:lnTo>
                  <a:pt x="6162674" y="123825"/>
                </a:lnTo>
                <a:close/>
                <a:moveTo>
                  <a:pt x="5743575" y="123825"/>
                </a:moveTo>
                <a:lnTo>
                  <a:pt x="5743575" y="247650"/>
                </a:lnTo>
                <a:lnTo>
                  <a:pt x="5867399" y="247650"/>
                </a:lnTo>
                <a:lnTo>
                  <a:pt x="5867399" y="123825"/>
                </a:lnTo>
                <a:close/>
                <a:moveTo>
                  <a:pt x="5448301" y="123825"/>
                </a:moveTo>
                <a:lnTo>
                  <a:pt x="5448301" y="247650"/>
                </a:lnTo>
                <a:lnTo>
                  <a:pt x="5572127" y="247650"/>
                </a:lnTo>
                <a:lnTo>
                  <a:pt x="5572127" y="123825"/>
                </a:lnTo>
                <a:close/>
                <a:moveTo>
                  <a:pt x="5153025" y="123825"/>
                </a:moveTo>
                <a:lnTo>
                  <a:pt x="5153025" y="247650"/>
                </a:lnTo>
                <a:lnTo>
                  <a:pt x="5276851" y="247650"/>
                </a:lnTo>
                <a:lnTo>
                  <a:pt x="5276851" y="123825"/>
                </a:lnTo>
                <a:close/>
                <a:moveTo>
                  <a:pt x="4857749" y="123825"/>
                </a:moveTo>
                <a:lnTo>
                  <a:pt x="4857749" y="247650"/>
                </a:lnTo>
                <a:lnTo>
                  <a:pt x="4981575" y="247650"/>
                </a:lnTo>
                <a:lnTo>
                  <a:pt x="4981575" y="123825"/>
                </a:lnTo>
                <a:close/>
                <a:moveTo>
                  <a:pt x="4562475" y="123825"/>
                </a:moveTo>
                <a:lnTo>
                  <a:pt x="4562475" y="247650"/>
                </a:lnTo>
                <a:lnTo>
                  <a:pt x="4686301" y="247650"/>
                </a:lnTo>
                <a:lnTo>
                  <a:pt x="4686301" y="123825"/>
                </a:lnTo>
                <a:close/>
                <a:moveTo>
                  <a:pt x="4267200" y="123825"/>
                </a:moveTo>
                <a:lnTo>
                  <a:pt x="4267200" y="247650"/>
                </a:lnTo>
                <a:lnTo>
                  <a:pt x="4391026" y="247650"/>
                </a:lnTo>
                <a:lnTo>
                  <a:pt x="4391026" y="123825"/>
                </a:lnTo>
                <a:close/>
                <a:moveTo>
                  <a:pt x="3971929" y="123825"/>
                </a:moveTo>
                <a:lnTo>
                  <a:pt x="3971929" y="247650"/>
                </a:lnTo>
                <a:lnTo>
                  <a:pt x="4095754" y="247650"/>
                </a:lnTo>
                <a:lnTo>
                  <a:pt x="4095754" y="123825"/>
                </a:lnTo>
                <a:close/>
                <a:moveTo>
                  <a:pt x="3676653" y="123825"/>
                </a:moveTo>
                <a:lnTo>
                  <a:pt x="3676653" y="247650"/>
                </a:lnTo>
                <a:lnTo>
                  <a:pt x="3800478" y="247650"/>
                </a:lnTo>
                <a:lnTo>
                  <a:pt x="3800478" y="123825"/>
                </a:lnTo>
                <a:close/>
                <a:moveTo>
                  <a:pt x="3381379" y="123825"/>
                </a:moveTo>
                <a:lnTo>
                  <a:pt x="3381379" y="247650"/>
                </a:lnTo>
                <a:lnTo>
                  <a:pt x="3505203" y="247650"/>
                </a:lnTo>
                <a:lnTo>
                  <a:pt x="3505203" y="123825"/>
                </a:lnTo>
                <a:close/>
                <a:moveTo>
                  <a:pt x="3086106" y="123825"/>
                </a:moveTo>
                <a:lnTo>
                  <a:pt x="3086106" y="247650"/>
                </a:lnTo>
                <a:lnTo>
                  <a:pt x="3209931" y="247650"/>
                </a:lnTo>
                <a:lnTo>
                  <a:pt x="3209931" y="123825"/>
                </a:lnTo>
                <a:close/>
                <a:moveTo>
                  <a:pt x="2790829" y="123825"/>
                </a:moveTo>
                <a:lnTo>
                  <a:pt x="2790829" y="247650"/>
                </a:lnTo>
                <a:lnTo>
                  <a:pt x="2914655" y="247650"/>
                </a:lnTo>
                <a:lnTo>
                  <a:pt x="2914655" y="123825"/>
                </a:lnTo>
                <a:close/>
                <a:moveTo>
                  <a:pt x="2495555" y="123825"/>
                </a:moveTo>
                <a:lnTo>
                  <a:pt x="2495555" y="247650"/>
                </a:lnTo>
                <a:lnTo>
                  <a:pt x="2619380" y="247650"/>
                </a:lnTo>
                <a:lnTo>
                  <a:pt x="2619380" y="123825"/>
                </a:lnTo>
                <a:close/>
                <a:moveTo>
                  <a:pt x="2200280" y="123825"/>
                </a:moveTo>
                <a:lnTo>
                  <a:pt x="2200280" y="247650"/>
                </a:lnTo>
                <a:lnTo>
                  <a:pt x="2324105" y="247650"/>
                </a:lnTo>
                <a:lnTo>
                  <a:pt x="2324105" y="123825"/>
                </a:lnTo>
                <a:close/>
                <a:moveTo>
                  <a:pt x="1905004" y="123825"/>
                </a:moveTo>
                <a:lnTo>
                  <a:pt x="1905004" y="247650"/>
                </a:lnTo>
                <a:lnTo>
                  <a:pt x="2028829" y="247650"/>
                </a:lnTo>
                <a:lnTo>
                  <a:pt x="2028829" y="123825"/>
                </a:lnTo>
                <a:close/>
                <a:moveTo>
                  <a:pt x="1609729" y="123825"/>
                </a:moveTo>
                <a:lnTo>
                  <a:pt x="1609729" y="247650"/>
                </a:lnTo>
                <a:lnTo>
                  <a:pt x="1733554" y="247650"/>
                </a:lnTo>
                <a:lnTo>
                  <a:pt x="1733554" y="123825"/>
                </a:lnTo>
                <a:close/>
                <a:moveTo>
                  <a:pt x="1314455" y="123825"/>
                </a:moveTo>
                <a:lnTo>
                  <a:pt x="1314455" y="247650"/>
                </a:lnTo>
                <a:lnTo>
                  <a:pt x="1438280" y="247650"/>
                </a:lnTo>
                <a:lnTo>
                  <a:pt x="1438280" y="123825"/>
                </a:lnTo>
                <a:close/>
                <a:moveTo>
                  <a:pt x="1019180" y="123825"/>
                </a:moveTo>
                <a:lnTo>
                  <a:pt x="1019180" y="247650"/>
                </a:lnTo>
                <a:lnTo>
                  <a:pt x="1143005" y="247650"/>
                </a:lnTo>
                <a:lnTo>
                  <a:pt x="1143005" y="123825"/>
                </a:lnTo>
                <a:close/>
                <a:moveTo>
                  <a:pt x="723905" y="123825"/>
                </a:moveTo>
                <a:lnTo>
                  <a:pt x="723905" y="247650"/>
                </a:lnTo>
                <a:lnTo>
                  <a:pt x="847730" y="247650"/>
                </a:lnTo>
                <a:lnTo>
                  <a:pt x="847730" y="123825"/>
                </a:lnTo>
                <a:close/>
                <a:moveTo>
                  <a:pt x="428631" y="123825"/>
                </a:moveTo>
                <a:lnTo>
                  <a:pt x="428631" y="247650"/>
                </a:lnTo>
                <a:lnTo>
                  <a:pt x="552456" y="247650"/>
                </a:lnTo>
                <a:lnTo>
                  <a:pt x="552456" y="123825"/>
                </a:lnTo>
                <a:close/>
                <a:moveTo>
                  <a:pt x="133356" y="123825"/>
                </a:moveTo>
                <a:lnTo>
                  <a:pt x="133356" y="247650"/>
                </a:lnTo>
                <a:lnTo>
                  <a:pt x="257181" y="247650"/>
                </a:lnTo>
                <a:lnTo>
                  <a:pt x="257181" y="12382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2257424"/>
                </a:lnTo>
                <a:lnTo>
                  <a:pt x="0" y="2257424"/>
                </a:lnTo>
                <a:close/>
              </a:path>
            </a:pathLst>
          </a:cu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4162425"/>
            <a:ext cx="12192000" cy="1512000"/>
          </a:xfrm>
          <a:prstGeom prst="rect">
            <a:avLst/>
          </a:prstGeom>
          <a:solidFill>
            <a:srgbClr val="002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 hidden="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8362950" y="4346614"/>
            <a:ext cx="3269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Please add text here, according to the need to adjust the font and font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size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 flipV="1">
            <a:off x="10553702" y="744366"/>
            <a:ext cx="1276348" cy="676275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63341" y="642940"/>
            <a:ext cx="7232860" cy="6200775"/>
          </a:xfrm>
          <a:prstGeom prst="rect">
            <a:avLst/>
          </a:prstGeom>
        </p:spPr>
      </p:pic>
      <p:sp>
        <p:nvSpPr>
          <p:cNvPr id="67" name="Freeform 13"/>
          <p:cNvSpPr>
            <a:spLocks noEditPoints="1"/>
          </p:cNvSpPr>
          <p:nvPr/>
        </p:nvSpPr>
        <p:spPr bwMode="auto">
          <a:xfrm>
            <a:off x="7585702" y="4551154"/>
            <a:ext cx="685627" cy="698916"/>
          </a:xfrm>
          <a:custGeom>
            <a:avLst/>
            <a:gdLst>
              <a:gd name="T0" fmla="*/ 110 w 110"/>
              <a:gd name="T1" fmla="*/ 60 h 112"/>
              <a:gd name="T2" fmla="*/ 54 w 110"/>
              <a:gd name="T3" fmla="*/ 56 h 112"/>
              <a:gd name="T4" fmla="*/ 61 w 110"/>
              <a:gd name="T5" fmla="*/ 49 h 112"/>
              <a:gd name="T6" fmla="*/ 61 w 110"/>
              <a:gd name="T7" fmla="*/ 49 h 112"/>
              <a:gd name="T8" fmla="*/ 58 w 110"/>
              <a:gd name="T9" fmla="*/ 47 h 112"/>
              <a:gd name="T10" fmla="*/ 51 w 110"/>
              <a:gd name="T11" fmla="*/ 51 h 112"/>
              <a:gd name="T12" fmla="*/ 49 w 110"/>
              <a:gd name="T13" fmla="*/ 57 h 112"/>
              <a:gd name="T14" fmla="*/ 59 w 110"/>
              <a:gd name="T15" fmla="*/ 64 h 112"/>
              <a:gd name="T16" fmla="*/ 59 w 110"/>
              <a:gd name="T17" fmla="*/ 64 h 112"/>
              <a:gd name="T18" fmla="*/ 76 w 110"/>
              <a:gd name="T19" fmla="*/ 48 h 112"/>
              <a:gd name="T20" fmla="*/ 70 w 110"/>
              <a:gd name="T21" fmla="*/ 38 h 112"/>
              <a:gd name="T22" fmla="*/ 57 w 110"/>
              <a:gd name="T23" fmla="*/ 34 h 112"/>
              <a:gd name="T24" fmla="*/ 34 w 110"/>
              <a:gd name="T25" fmla="*/ 58 h 112"/>
              <a:gd name="T26" fmla="*/ 34 w 110"/>
              <a:gd name="T27" fmla="*/ 58 h 112"/>
              <a:gd name="T28" fmla="*/ 60 w 110"/>
              <a:gd name="T29" fmla="*/ 77 h 112"/>
              <a:gd name="T30" fmla="*/ 61 w 110"/>
              <a:gd name="T31" fmla="*/ 86 h 112"/>
              <a:gd name="T32" fmla="*/ 61 w 110"/>
              <a:gd name="T33" fmla="*/ 86 h 112"/>
              <a:gd name="T34" fmla="*/ 25 w 110"/>
              <a:gd name="T35" fmla="*/ 59 h 112"/>
              <a:gd name="T36" fmla="*/ 25 w 110"/>
              <a:gd name="T37" fmla="*/ 58 h 112"/>
              <a:gd name="T38" fmla="*/ 57 w 110"/>
              <a:gd name="T39" fmla="*/ 25 h 112"/>
              <a:gd name="T40" fmla="*/ 57 w 110"/>
              <a:gd name="T41" fmla="*/ 25 h 112"/>
              <a:gd name="T42" fmla="*/ 76 w 110"/>
              <a:gd name="T43" fmla="*/ 30 h 112"/>
              <a:gd name="T44" fmla="*/ 85 w 110"/>
              <a:gd name="T45" fmla="*/ 47 h 112"/>
              <a:gd name="T46" fmla="*/ 85 w 110"/>
              <a:gd name="T47" fmla="*/ 47 h 112"/>
              <a:gd name="T48" fmla="*/ 60 w 110"/>
              <a:gd name="T49" fmla="*/ 73 h 112"/>
              <a:gd name="T50" fmla="*/ 60 w 110"/>
              <a:gd name="T51" fmla="*/ 73 h 112"/>
              <a:gd name="T52" fmla="*/ 40 w 110"/>
              <a:gd name="T53" fmla="*/ 57 h 112"/>
              <a:gd name="T54" fmla="*/ 40 w 110"/>
              <a:gd name="T55" fmla="*/ 57 h 112"/>
              <a:gd name="T56" fmla="*/ 44 w 110"/>
              <a:gd name="T57" fmla="*/ 44 h 112"/>
              <a:gd name="T58" fmla="*/ 57 w 110"/>
              <a:gd name="T59" fmla="*/ 38 h 112"/>
              <a:gd name="T60" fmla="*/ 58 w 110"/>
              <a:gd name="T61" fmla="*/ 38 h 112"/>
              <a:gd name="T62" fmla="*/ 70 w 110"/>
              <a:gd name="T63" fmla="*/ 48 h 112"/>
              <a:gd name="T64" fmla="*/ 70 w 110"/>
              <a:gd name="T65" fmla="*/ 48 h 112"/>
              <a:gd name="T66" fmla="*/ 59 w 110"/>
              <a:gd name="T67" fmla="*/ 60 h 112"/>
              <a:gd name="T68" fmla="*/ 106 w 110"/>
              <a:gd name="T69" fmla="*/ 32 h 112"/>
              <a:gd name="T70" fmla="*/ 79 w 110"/>
              <a:gd name="T71" fmla="*/ 29 h 112"/>
              <a:gd name="T72" fmla="*/ 51 w 110"/>
              <a:gd name="T73" fmla="*/ 21 h 112"/>
              <a:gd name="T74" fmla="*/ 51 w 110"/>
              <a:gd name="T75" fmla="*/ 21 h 112"/>
              <a:gd name="T76" fmla="*/ 31 w 110"/>
              <a:gd name="T77" fmla="*/ 6 h 112"/>
              <a:gd name="T78" fmla="*/ 29 w 110"/>
              <a:gd name="T79" fmla="*/ 33 h 112"/>
              <a:gd name="T80" fmla="*/ 20 w 110"/>
              <a:gd name="T81" fmla="*/ 61 h 112"/>
              <a:gd name="T82" fmla="*/ 20 w 110"/>
              <a:gd name="T83" fmla="*/ 61 h 112"/>
              <a:gd name="T84" fmla="*/ 6 w 110"/>
              <a:gd name="T85" fmla="*/ 81 h 112"/>
              <a:gd name="T86" fmla="*/ 33 w 110"/>
              <a:gd name="T87" fmla="*/ 83 h 112"/>
              <a:gd name="T88" fmla="*/ 60 w 110"/>
              <a:gd name="T89" fmla="*/ 91 h 112"/>
              <a:gd name="T90" fmla="*/ 60 w 110"/>
              <a:gd name="T91" fmla="*/ 91 h 112"/>
              <a:gd name="T92" fmla="*/ 80 w 110"/>
              <a:gd name="T93" fmla="*/ 105 h 112"/>
              <a:gd name="T94" fmla="*/ 82 w 110"/>
              <a:gd name="T9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" h="112">
                <a:moveTo>
                  <a:pt x="90" y="52"/>
                </a:moveTo>
                <a:cubicBezTo>
                  <a:pt x="90" y="55"/>
                  <a:pt x="90" y="59"/>
                  <a:pt x="90" y="63"/>
                </a:cubicBezTo>
                <a:cubicBezTo>
                  <a:pt x="102" y="66"/>
                  <a:pt x="102" y="58"/>
                  <a:pt x="110" y="60"/>
                </a:cubicBezTo>
                <a:cubicBezTo>
                  <a:pt x="107" y="52"/>
                  <a:pt x="101" y="47"/>
                  <a:pt x="90" y="52"/>
                </a:cubicBezTo>
                <a:close/>
                <a:moveTo>
                  <a:pt x="59" y="60"/>
                </a:moveTo>
                <a:cubicBezTo>
                  <a:pt x="57" y="60"/>
                  <a:pt x="54" y="59"/>
                  <a:pt x="54" y="56"/>
                </a:cubicBezTo>
                <a:cubicBezTo>
                  <a:pt x="54" y="54"/>
                  <a:pt x="56" y="51"/>
                  <a:pt x="58" y="51"/>
                </a:cubicBezTo>
                <a:cubicBezTo>
                  <a:pt x="59" y="51"/>
                  <a:pt x="60" y="51"/>
                  <a:pt x="61" y="50"/>
                </a:cubicBezTo>
                <a:cubicBezTo>
                  <a:pt x="61" y="50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0" y="48"/>
                </a:cubicBezTo>
                <a:cubicBezTo>
                  <a:pt x="60" y="47"/>
                  <a:pt x="59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5" y="47"/>
                  <a:pt x="53" y="49"/>
                  <a:pt x="51" y="51"/>
                </a:cubicBezTo>
                <a:cubicBezTo>
                  <a:pt x="49" y="52"/>
                  <a:pt x="48" y="54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9"/>
                  <a:pt x="50" y="61"/>
                  <a:pt x="52" y="62"/>
                </a:cubicBezTo>
                <a:cubicBezTo>
                  <a:pt x="54" y="64"/>
                  <a:pt x="56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64"/>
                  <a:pt x="69" y="62"/>
                  <a:pt x="72" y="59"/>
                </a:cubicBezTo>
                <a:cubicBezTo>
                  <a:pt x="74" y="56"/>
                  <a:pt x="76" y="52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4"/>
                  <a:pt x="73" y="40"/>
                  <a:pt x="70" y="38"/>
                </a:cubicBezTo>
                <a:cubicBezTo>
                  <a:pt x="67" y="35"/>
                  <a:pt x="62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0" y="35"/>
                  <a:pt x="44" y="38"/>
                  <a:pt x="40" y="42"/>
                </a:cubicBezTo>
                <a:cubicBezTo>
                  <a:pt x="36" y="46"/>
                  <a:pt x="33" y="52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64"/>
                  <a:pt x="37" y="69"/>
                  <a:pt x="42" y="72"/>
                </a:cubicBezTo>
                <a:cubicBezTo>
                  <a:pt x="47" y="76"/>
                  <a:pt x="53" y="78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3" y="77"/>
                  <a:pt x="65" y="79"/>
                  <a:pt x="65" y="81"/>
                </a:cubicBezTo>
                <a:cubicBezTo>
                  <a:pt x="65" y="84"/>
                  <a:pt x="63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51" y="87"/>
                  <a:pt x="43" y="84"/>
                  <a:pt x="37" y="79"/>
                </a:cubicBezTo>
                <a:cubicBezTo>
                  <a:pt x="30" y="74"/>
                  <a:pt x="26" y="67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0"/>
                  <a:pt x="28" y="42"/>
                  <a:pt x="33" y="36"/>
                </a:cubicBezTo>
                <a:cubicBezTo>
                  <a:pt x="39" y="30"/>
                  <a:pt x="47" y="26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64" y="25"/>
                  <a:pt x="71" y="27"/>
                  <a:pt x="76" y="30"/>
                </a:cubicBezTo>
                <a:cubicBezTo>
                  <a:pt x="81" y="34"/>
                  <a:pt x="84" y="40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54"/>
                  <a:pt x="83" y="60"/>
                  <a:pt x="78" y="65"/>
                </a:cubicBezTo>
                <a:cubicBezTo>
                  <a:pt x="74" y="69"/>
                  <a:pt x="67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5" y="74"/>
                  <a:pt x="50" y="72"/>
                  <a:pt x="46" y="69"/>
                </a:cubicBezTo>
                <a:cubicBezTo>
                  <a:pt x="42" y="67"/>
                  <a:pt x="40" y="62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2"/>
                  <a:pt x="41" y="48"/>
                  <a:pt x="44" y="44"/>
                </a:cubicBezTo>
                <a:cubicBezTo>
                  <a:pt x="48" y="41"/>
                  <a:pt x="52" y="39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1" y="38"/>
                  <a:pt x="64" y="39"/>
                  <a:pt x="66" y="41"/>
                </a:cubicBezTo>
                <a:cubicBezTo>
                  <a:pt x="68" y="42"/>
                  <a:pt x="70" y="45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51"/>
                  <a:pt x="69" y="54"/>
                  <a:pt x="67" y="57"/>
                </a:cubicBezTo>
                <a:cubicBezTo>
                  <a:pt x="65" y="59"/>
                  <a:pt x="62" y="60"/>
                  <a:pt x="59" y="60"/>
                </a:cubicBezTo>
                <a:close/>
                <a:moveTo>
                  <a:pt x="84" y="34"/>
                </a:moveTo>
                <a:cubicBezTo>
                  <a:pt x="86" y="37"/>
                  <a:pt x="88" y="41"/>
                  <a:pt x="89" y="44"/>
                </a:cubicBezTo>
                <a:cubicBezTo>
                  <a:pt x="102" y="41"/>
                  <a:pt x="98" y="34"/>
                  <a:pt x="106" y="32"/>
                </a:cubicBezTo>
                <a:cubicBezTo>
                  <a:pt x="99" y="27"/>
                  <a:pt x="92" y="25"/>
                  <a:pt x="84" y="34"/>
                </a:cubicBezTo>
                <a:close/>
                <a:moveTo>
                  <a:pt x="70" y="23"/>
                </a:moveTo>
                <a:cubicBezTo>
                  <a:pt x="73" y="25"/>
                  <a:pt x="76" y="27"/>
                  <a:pt x="79" y="29"/>
                </a:cubicBezTo>
                <a:cubicBezTo>
                  <a:pt x="88" y="20"/>
                  <a:pt x="81" y="16"/>
                  <a:pt x="87" y="10"/>
                </a:cubicBezTo>
                <a:cubicBezTo>
                  <a:pt x="79" y="9"/>
                  <a:pt x="72" y="11"/>
                  <a:pt x="70" y="23"/>
                </a:cubicBezTo>
                <a:close/>
                <a:moveTo>
                  <a:pt x="51" y="21"/>
                </a:moveTo>
                <a:cubicBezTo>
                  <a:pt x="55" y="20"/>
                  <a:pt x="59" y="20"/>
                  <a:pt x="62" y="21"/>
                </a:cubicBezTo>
                <a:cubicBezTo>
                  <a:pt x="66" y="9"/>
                  <a:pt x="58" y="8"/>
                  <a:pt x="60" y="0"/>
                </a:cubicBezTo>
                <a:cubicBezTo>
                  <a:pt x="52" y="4"/>
                  <a:pt x="47" y="9"/>
                  <a:pt x="51" y="21"/>
                </a:cubicBezTo>
                <a:close/>
                <a:moveTo>
                  <a:pt x="34" y="28"/>
                </a:moveTo>
                <a:cubicBezTo>
                  <a:pt x="37" y="26"/>
                  <a:pt x="40" y="24"/>
                  <a:pt x="44" y="22"/>
                </a:cubicBezTo>
                <a:cubicBezTo>
                  <a:pt x="41" y="10"/>
                  <a:pt x="33" y="14"/>
                  <a:pt x="31" y="6"/>
                </a:cubicBezTo>
                <a:cubicBezTo>
                  <a:pt x="27" y="13"/>
                  <a:pt x="25" y="20"/>
                  <a:pt x="34" y="28"/>
                </a:cubicBezTo>
                <a:close/>
                <a:moveTo>
                  <a:pt x="23" y="42"/>
                </a:moveTo>
                <a:cubicBezTo>
                  <a:pt x="24" y="39"/>
                  <a:pt x="26" y="36"/>
                  <a:pt x="29" y="33"/>
                </a:cubicBezTo>
                <a:cubicBezTo>
                  <a:pt x="20" y="24"/>
                  <a:pt x="15" y="31"/>
                  <a:pt x="10" y="25"/>
                </a:cubicBezTo>
                <a:cubicBezTo>
                  <a:pt x="9" y="33"/>
                  <a:pt x="11" y="40"/>
                  <a:pt x="23" y="42"/>
                </a:cubicBezTo>
                <a:close/>
                <a:moveTo>
                  <a:pt x="20" y="61"/>
                </a:moveTo>
                <a:cubicBezTo>
                  <a:pt x="20" y="57"/>
                  <a:pt x="20" y="53"/>
                  <a:pt x="21" y="50"/>
                </a:cubicBezTo>
                <a:cubicBezTo>
                  <a:pt x="8" y="46"/>
                  <a:pt x="8" y="54"/>
                  <a:pt x="0" y="52"/>
                </a:cubicBezTo>
                <a:cubicBezTo>
                  <a:pt x="4" y="60"/>
                  <a:pt x="9" y="65"/>
                  <a:pt x="20" y="61"/>
                </a:cubicBezTo>
                <a:close/>
                <a:moveTo>
                  <a:pt x="27" y="78"/>
                </a:moveTo>
                <a:cubicBezTo>
                  <a:pt x="25" y="75"/>
                  <a:pt x="24" y="72"/>
                  <a:pt x="22" y="68"/>
                </a:cubicBezTo>
                <a:cubicBezTo>
                  <a:pt x="10" y="71"/>
                  <a:pt x="14" y="79"/>
                  <a:pt x="6" y="81"/>
                </a:cubicBezTo>
                <a:cubicBezTo>
                  <a:pt x="13" y="85"/>
                  <a:pt x="20" y="87"/>
                  <a:pt x="27" y="78"/>
                </a:cubicBezTo>
                <a:close/>
                <a:moveTo>
                  <a:pt x="42" y="89"/>
                </a:moveTo>
                <a:cubicBezTo>
                  <a:pt x="39" y="88"/>
                  <a:pt x="36" y="86"/>
                  <a:pt x="33" y="83"/>
                </a:cubicBezTo>
                <a:cubicBezTo>
                  <a:pt x="23" y="92"/>
                  <a:pt x="30" y="97"/>
                  <a:pt x="24" y="102"/>
                </a:cubicBezTo>
                <a:cubicBezTo>
                  <a:pt x="33" y="103"/>
                  <a:pt x="40" y="101"/>
                  <a:pt x="42" y="89"/>
                </a:cubicBezTo>
                <a:close/>
                <a:moveTo>
                  <a:pt x="60" y="91"/>
                </a:moveTo>
                <a:cubicBezTo>
                  <a:pt x="57" y="92"/>
                  <a:pt x="53" y="92"/>
                  <a:pt x="49" y="91"/>
                </a:cubicBezTo>
                <a:cubicBezTo>
                  <a:pt x="46" y="104"/>
                  <a:pt x="54" y="104"/>
                  <a:pt x="52" y="112"/>
                </a:cubicBezTo>
                <a:cubicBezTo>
                  <a:pt x="60" y="108"/>
                  <a:pt x="65" y="103"/>
                  <a:pt x="60" y="91"/>
                </a:cubicBezTo>
                <a:close/>
                <a:moveTo>
                  <a:pt x="77" y="83"/>
                </a:moveTo>
                <a:cubicBezTo>
                  <a:pt x="74" y="85"/>
                  <a:pt x="71" y="87"/>
                  <a:pt x="68" y="88"/>
                </a:cubicBezTo>
                <a:cubicBezTo>
                  <a:pt x="71" y="101"/>
                  <a:pt x="78" y="97"/>
                  <a:pt x="80" y="105"/>
                </a:cubicBezTo>
                <a:cubicBezTo>
                  <a:pt x="85" y="98"/>
                  <a:pt x="87" y="91"/>
                  <a:pt x="77" y="83"/>
                </a:cubicBezTo>
                <a:close/>
                <a:moveTo>
                  <a:pt x="88" y="68"/>
                </a:moveTo>
                <a:cubicBezTo>
                  <a:pt x="86" y="71"/>
                  <a:pt x="84" y="74"/>
                  <a:pt x="82" y="77"/>
                </a:cubicBezTo>
                <a:cubicBezTo>
                  <a:pt x="91" y="87"/>
                  <a:pt x="95" y="80"/>
                  <a:pt x="101" y="85"/>
                </a:cubicBezTo>
                <a:cubicBezTo>
                  <a:pt x="102" y="77"/>
                  <a:pt x="100" y="70"/>
                  <a:pt x="88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9" name="等腰三角形 68"/>
          <p:cNvSpPr/>
          <p:nvPr/>
        </p:nvSpPr>
        <p:spPr>
          <a:xfrm rot="5400000" flipV="1">
            <a:off x="11220452" y="744366"/>
            <a:ext cx="1276348" cy="676275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460953" y="2610583"/>
            <a:ext cx="5181226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800" dirty="0" smtClean="0">
                <a:solidFill>
                  <a:srgbClr val="92D050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</a:t>
            </a:r>
            <a:r>
              <a:rPr lang="en-US" altLang="zh-CN" sz="4800" dirty="0">
                <a:solidFill>
                  <a:srgbClr val="92D050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IN HERE</a:t>
            </a:r>
            <a:endParaRPr lang="zh-CN" altLang="en-US" sz="4800" dirty="0">
              <a:solidFill>
                <a:srgbClr val="92D050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981563" y="2250723"/>
            <a:ext cx="266188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</a:t>
            </a:r>
            <a:endParaRPr lang="zh-CN" altLang="en-US" sz="3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3276598"/>
            <a:chOff x="0" y="0"/>
            <a:chExt cx="12192000" cy="3276598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2192000" cy="2686050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686049"/>
              <a:ext cx="12192000" cy="216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5625689" y="2686048"/>
              <a:ext cx="940611" cy="590550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509385" y="3169136"/>
            <a:ext cx="5613861" cy="368886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826040" y="1121025"/>
            <a:ext cx="425091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size.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26040" y="750818"/>
            <a:ext cx="3366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TITLE </a:t>
            </a:r>
            <a:r>
              <a:rPr lang="en-US" altLang="zh-CN" b="1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b="1" dirty="0">
              <a:solidFill>
                <a:srgbClr val="92D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9958" y="790779"/>
            <a:ext cx="1039882" cy="1107996"/>
            <a:chOff x="709958" y="790779"/>
            <a:chExt cx="1039882" cy="1107996"/>
          </a:xfrm>
        </p:grpSpPr>
        <p:sp>
          <p:nvSpPr>
            <p:cNvPr id="26" name="矩形 25"/>
            <p:cNvSpPr/>
            <p:nvPr/>
          </p:nvSpPr>
          <p:spPr>
            <a:xfrm>
              <a:off x="709958" y="817493"/>
              <a:ext cx="1039882" cy="103988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63452" y="790779"/>
              <a:ext cx="73289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613227" y="1121025"/>
            <a:ext cx="425091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size.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13227" y="750818"/>
            <a:ext cx="3366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TITLE </a:t>
            </a:r>
            <a:r>
              <a:rPr lang="en-US" altLang="zh-CN" b="1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b="1" dirty="0">
              <a:solidFill>
                <a:srgbClr val="92D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97145" y="790779"/>
            <a:ext cx="1039882" cy="1107996"/>
            <a:chOff x="6497145" y="790779"/>
            <a:chExt cx="1039882" cy="1107996"/>
          </a:xfrm>
        </p:grpSpPr>
        <p:sp>
          <p:nvSpPr>
            <p:cNvPr id="30" name="矩形 29"/>
            <p:cNvSpPr/>
            <p:nvPr/>
          </p:nvSpPr>
          <p:spPr>
            <a:xfrm>
              <a:off x="6497145" y="817493"/>
              <a:ext cx="1039882" cy="103988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650639" y="790779"/>
              <a:ext cx="73289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190644" y="4991553"/>
            <a:ext cx="9810698" cy="14597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0" dirty="0" smtClean="0">
                <a:solidFill>
                  <a:srgbClr val="00589A"/>
                </a:solidFill>
                <a:latin typeface="方正兰亭超细黑简体" pitchFamily="2" charset="-122"/>
                <a:ea typeface="方正兰亭超细黑简体" pitchFamily="2" charset="-122"/>
              </a:rPr>
              <a:t>KUNG FU PANDA</a:t>
            </a:r>
            <a:endParaRPr lang="zh-CN" altLang="en-US" sz="8000" dirty="0">
              <a:solidFill>
                <a:srgbClr val="00589A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4419600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4438651"/>
              <a:ext cx="12192000" cy="2419348"/>
            </a:xfrm>
            <a:prstGeom prst="rect">
              <a:avLst/>
            </a:pr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4419599"/>
              <a:ext cx="12192000" cy="108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3857244" y="488772"/>
            <a:ext cx="4477508" cy="12204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6600" dirty="0" smtClean="0">
                <a:solidFill>
                  <a:schemeClr val="tx1">
                    <a:alpha val="2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KUNG FU</a:t>
            </a:r>
            <a:endParaRPr lang="zh-CN" altLang="en-US" sz="6600" dirty="0">
              <a:solidFill>
                <a:schemeClr val="tx1">
                  <a:alpha val="20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16433" y="1122041"/>
            <a:ext cx="8759129" cy="2929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600" dirty="0" smtClean="0">
                <a:solidFill>
                  <a:schemeClr val="tx1">
                    <a:alpha val="2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PANDA</a:t>
            </a:r>
            <a:endParaRPr lang="zh-CN" altLang="en-US" sz="16600" dirty="0">
              <a:solidFill>
                <a:schemeClr val="tx1">
                  <a:alpha val="20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54462" y="4833730"/>
            <a:ext cx="4883068" cy="840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5400" dirty="0" smtClean="0">
                <a:solidFill>
                  <a:srgbClr val="92D050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THANK YOU</a:t>
            </a:r>
            <a:endParaRPr lang="zh-CN" altLang="en-US" sz="5400" dirty="0">
              <a:solidFill>
                <a:srgbClr val="92D050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09920" y="1816725"/>
            <a:ext cx="3172161" cy="2621926"/>
            <a:chOff x="4509920" y="1816725"/>
            <a:chExt cx="3172161" cy="262192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09920" y="1816725"/>
              <a:ext cx="3172161" cy="2621926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5869067" y="3178410"/>
              <a:ext cx="606256" cy="3416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end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0" y="-3"/>
            <a:ext cx="7315199" cy="6858003"/>
            <a:chOff x="0" y="-3"/>
            <a:chExt cx="7315199" cy="6858003"/>
          </a:xfrm>
        </p:grpSpPr>
        <p:sp>
          <p:nvSpPr>
            <p:cNvPr id="10" name="任意多边形 9"/>
            <p:cNvSpPr/>
            <p:nvPr/>
          </p:nvSpPr>
          <p:spPr>
            <a:xfrm rot="16200000">
              <a:off x="228600" y="-228603"/>
              <a:ext cx="6858000" cy="7315199"/>
            </a:xfrm>
            <a:custGeom>
              <a:avLst/>
              <a:gdLst>
                <a:gd name="connsiteX0" fmla="*/ 3419475 w 3419475"/>
                <a:gd name="connsiteY0" fmla="*/ 0 h 3371776"/>
                <a:gd name="connsiteX1" fmla="*/ 3404787 w 3419475"/>
                <a:gd name="connsiteY1" fmla="*/ 290874 h 3371776"/>
                <a:gd name="connsiteX2" fmla="*/ 156112 w 3419475"/>
                <a:gd name="connsiteY2" fmla="*/ 3368075 h 3371776"/>
                <a:gd name="connsiteX3" fmla="*/ 0 w 3419475"/>
                <a:gd name="connsiteY3" fmla="*/ 3371776 h 3371776"/>
                <a:gd name="connsiteX4" fmla="*/ 0 w 3419475"/>
                <a:gd name="connsiteY4" fmla="*/ 0 h 337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475" h="3371776">
                  <a:moveTo>
                    <a:pt x="3419475" y="0"/>
                  </a:moveTo>
                  <a:lnTo>
                    <a:pt x="3404787" y="290874"/>
                  </a:lnTo>
                  <a:cubicBezTo>
                    <a:pt x="3234524" y="1967416"/>
                    <a:pt x="1857557" y="3287224"/>
                    <a:pt x="156112" y="3368075"/>
                  </a:cubicBezTo>
                  <a:lnTo>
                    <a:pt x="0" y="33717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 rot="16200000">
              <a:off x="-47831" y="47831"/>
              <a:ext cx="6858000" cy="6762336"/>
            </a:xfrm>
            <a:custGeom>
              <a:avLst/>
              <a:gdLst>
                <a:gd name="connsiteX0" fmla="*/ 3419475 w 3419475"/>
                <a:gd name="connsiteY0" fmla="*/ 0 h 3371776"/>
                <a:gd name="connsiteX1" fmla="*/ 3404787 w 3419475"/>
                <a:gd name="connsiteY1" fmla="*/ 290874 h 3371776"/>
                <a:gd name="connsiteX2" fmla="*/ 156112 w 3419475"/>
                <a:gd name="connsiteY2" fmla="*/ 3368075 h 3371776"/>
                <a:gd name="connsiteX3" fmla="*/ 0 w 3419475"/>
                <a:gd name="connsiteY3" fmla="*/ 3371776 h 3371776"/>
                <a:gd name="connsiteX4" fmla="*/ 0 w 3419475"/>
                <a:gd name="connsiteY4" fmla="*/ 0 h 337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475" h="3371776">
                  <a:moveTo>
                    <a:pt x="3419475" y="0"/>
                  </a:moveTo>
                  <a:lnTo>
                    <a:pt x="3404787" y="290874"/>
                  </a:lnTo>
                  <a:cubicBezTo>
                    <a:pt x="3234524" y="1967416"/>
                    <a:pt x="1857557" y="3287224"/>
                    <a:pt x="156112" y="3368075"/>
                  </a:cubicBezTo>
                  <a:lnTo>
                    <a:pt x="0" y="33717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16200000">
              <a:off x="-23829" y="3465329"/>
              <a:ext cx="3416500" cy="3368842"/>
            </a:xfrm>
            <a:custGeom>
              <a:avLst/>
              <a:gdLst>
                <a:gd name="connsiteX0" fmla="*/ 3419475 w 3419475"/>
                <a:gd name="connsiteY0" fmla="*/ 0 h 3371776"/>
                <a:gd name="connsiteX1" fmla="*/ 3404787 w 3419475"/>
                <a:gd name="connsiteY1" fmla="*/ 290874 h 3371776"/>
                <a:gd name="connsiteX2" fmla="*/ 156112 w 3419475"/>
                <a:gd name="connsiteY2" fmla="*/ 3368075 h 3371776"/>
                <a:gd name="connsiteX3" fmla="*/ 0 w 3419475"/>
                <a:gd name="connsiteY3" fmla="*/ 3371776 h 3371776"/>
                <a:gd name="connsiteX4" fmla="*/ 0 w 3419475"/>
                <a:gd name="connsiteY4" fmla="*/ 0 h 337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475" h="3371776">
                  <a:moveTo>
                    <a:pt x="3419475" y="0"/>
                  </a:moveTo>
                  <a:lnTo>
                    <a:pt x="3404787" y="290874"/>
                  </a:lnTo>
                  <a:cubicBezTo>
                    <a:pt x="3234524" y="1967416"/>
                    <a:pt x="1857557" y="3287224"/>
                    <a:pt x="156112" y="3368075"/>
                  </a:cubicBezTo>
                  <a:lnTo>
                    <a:pt x="0" y="33717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任意多边形 25"/>
          <p:cNvSpPr/>
          <p:nvPr/>
        </p:nvSpPr>
        <p:spPr>
          <a:xfrm flipH="1" flipV="1">
            <a:off x="10797573" y="-3"/>
            <a:ext cx="1394428" cy="1971678"/>
          </a:xfrm>
          <a:custGeom>
            <a:avLst/>
            <a:gdLst>
              <a:gd name="connsiteX0" fmla="*/ 1577075 w 1577075"/>
              <a:gd name="connsiteY0" fmla="*/ 2229935 h 2229935"/>
              <a:gd name="connsiteX1" fmla="*/ 0 w 1577075"/>
              <a:gd name="connsiteY1" fmla="*/ 2229935 h 2229935"/>
              <a:gd name="connsiteX2" fmla="*/ 0 w 1577075"/>
              <a:gd name="connsiteY2" fmla="*/ 0 h 2229935"/>
              <a:gd name="connsiteX3" fmla="*/ 111520 w 1577075"/>
              <a:gd name="connsiteY3" fmla="*/ 241711 h 2229935"/>
              <a:gd name="connsiteX4" fmla="*/ 1521398 w 1577075"/>
              <a:gd name="connsiteY4" fmla="*/ 2178506 h 222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075" h="2229935">
                <a:moveTo>
                  <a:pt x="1577075" y="2229935"/>
                </a:moveTo>
                <a:lnTo>
                  <a:pt x="0" y="2229935"/>
                </a:lnTo>
                <a:lnTo>
                  <a:pt x="0" y="0"/>
                </a:lnTo>
                <a:lnTo>
                  <a:pt x="111520" y="241711"/>
                </a:lnTo>
                <a:cubicBezTo>
                  <a:pt x="466496" y="968299"/>
                  <a:pt x="945671" y="1623113"/>
                  <a:pt x="1521398" y="21785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393139" y="1243311"/>
            <a:ext cx="4078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ADD </a:t>
            </a:r>
            <a:r>
              <a:rPr lang="en-US" altLang="zh-CN" sz="2800" dirty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IN HERE</a:t>
            </a:r>
            <a:endParaRPr lang="zh-CN" altLang="en-US" sz="2800" dirty="0">
              <a:solidFill>
                <a:srgbClr val="00589A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8417" y="1797309"/>
            <a:ext cx="325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a comment here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35261" y="2720639"/>
            <a:ext cx="4078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ADD </a:t>
            </a:r>
            <a:r>
              <a:rPr lang="en-US" altLang="zh-CN" sz="2800" dirty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IN HERE</a:t>
            </a:r>
            <a:endParaRPr lang="zh-CN" altLang="en-US" sz="2800" dirty="0">
              <a:solidFill>
                <a:srgbClr val="00589A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40539" y="3274637"/>
            <a:ext cx="325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a comment here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63033" y="4197967"/>
            <a:ext cx="4078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ADD </a:t>
            </a:r>
            <a:r>
              <a:rPr lang="en-US" altLang="zh-CN" sz="2800" dirty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IN HERE</a:t>
            </a:r>
            <a:endParaRPr lang="zh-CN" altLang="en-US" sz="2800" dirty="0">
              <a:solidFill>
                <a:srgbClr val="00589A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68311" y="4751965"/>
            <a:ext cx="3259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a comment here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5996" y="665946"/>
            <a:ext cx="615553" cy="232050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0724" y="665944"/>
            <a:ext cx="492443" cy="141320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0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Please add</a:t>
            </a:r>
            <a:endParaRPr lang="zh-CN" altLang="en-US" sz="20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67907" y="1885865"/>
            <a:ext cx="5793719" cy="4972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-9762"/>
            <a:ext cx="12192000" cy="4219811"/>
            <a:chOff x="0" y="-9762"/>
            <a:chExt cx="12192000" cy="4219811"/>
          </a:xfrm>
        </p:grpSpPr>
        <p:sp>
          <p:nvSpPr>
            <p:cNvPr id="9" name="等腰三角形 8"/>
            <p:cNvSpPr/>
            <p:nvPr/>
          </p:nvSpPr>
          <p:spPr>
            <a:xfrm flipV="1">
              <a:off x="0" y="-9762"/>
              <a:ext cx="12192000" cy="4219811"/>
            </a:xfrm>
            <a:prstGeom prst="triangle">
              <a:avLst>
                <a:gd name="adj" fmla="val 50078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0" y="-9762"/>
              <a:ext cx="12192000" cy="3153012"/>
            </a:xfrm>
            <a:prstGeom prst="triangl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639492" y="4628969"/>
            <a:ext cx="89130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PLEASE ADD </a:t>
            </a:r>
            <a:r>
              <a:rPr lang="en-US" altLang="zh-CN" sz="4400" dirty="0">
                <a:solidFill>
                  <a:srgbClr val="00589A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IN HERE</a:t>
            </a:r>
            <a:endParaRPr lang="zh-CN" altLang="en-US" sz="4400" dirty="0">
              <a:solidFill>
                <a:srgbClr val="00589A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9614" y="5447193"/>
            <a:ext cx="4272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a comment here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97038" y="443536"/>
            <a:ext cx="5294347" cy="396653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52375" y="2546433"/>
            <a:ext cx="1221809" cy="26407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38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38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角三角形 14"/>
          <p:cNvSpPr/>
          <p:nvPr/>
        </p:nvSpPr>
        <p:spPr>
          <a:xfrm>
            <a:off x="0" y="5361756"/>
            <a:ext cx="2078631" cy="1496244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H="1">
            <a:off x="10113369" y="5361756"/>
            <a:ext cx="2078631" cy="1496244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105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15" name="直角三角形 14"/>
            <p:cNvSpPr/>
            <p:nvPr/>
          </p:nvSpPr>
          <p:spPr>
            <a:xfrm flipH="1">
              <a:off x="0" y="0"/>
              <a:ext cx="12188895" cy="685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6200000">
              <a:off x="10936396" y="93556"/>
              <a:ext cx="1346058" cy="1158943"/>
            </a:xfrm>
            <a:prstGeom prst="triangl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8893933" y="1596393"/>
              <a:ext cx="3542372" cy="3053762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02053" y="887306"/>
            <a:ext cx="6789501" cy="5970694"/>
          </a:xfrm>
          <a:prstGeom prst="rect">
            <a:avLst/>
          </a:prstGeom>
          <a:effectLst/>
        </p:spPr>
      </p:pic>
      <p:sp>
        <p:nvSpPr>
          <p:cNvPr id="2" name="等腰三角形 1"/>
          <p:cNvSpPr/>
          <p:nvPr/>
        </p:nvSpPr>
        <p:spPr>
          <a:xfrm rot="16200000">
            <a:off x="8989459" y="2608984"/>
            <a:ext cx="252000" cy="18000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6200000">
            <a:off x="8727366" y="2608984"/>
            <a:ext cx="252000" cy="18000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406870" y="2469321"/>
            <a:ext cx="21707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2948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STORY</a:t>
            </a:r>
            <a:endParaRPr lang="en-US" altLang="zh-CN" sz="4000" dirty="0" smtClean="0">
              <a:solidFill>
                <a:srgbClr val="002948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57755" y="2980489"/>
            <a:ext cx="36199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 smtClean="0">
                <a:solidFill>
                  <a:srgbClr val="002948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Introduction</a:t>
            </a:r>
            <a:endParaRPr lang="zh-CN" altLang="en-US" sz="3600" dirty="0">
              <a:solidFill>
                <a:srgbClr val="002948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91401" y="3724114"/>
            <a:ext cx="4186256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1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size.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Please add text here, according to the need to adjust the font and font size.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67402" y="5435094"/>
            <a:ext cx="5710255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Please 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8" y="1"/>
            <a:ext cx="12192009" cy="4461775"/>
            <a:chOff x="-8" y="1"/>
            <a:chExt cx="12192009" cy="4461775"/>
          </a:xfrm>
        </p:grpSpPr>
        <p:sp>
          <p:nvSpPr>
            <p:cNvPr id="33" name="矩形 32"/>
            <p:cNvSpPr/>
            <p:nvPr/>
          </p:nvSpPr>
          <p:spPr>
            <a:xfrm flipH="1">
              <a:off x="0" y="4309376"/>
              <a:ext cx="12192001" cy="1524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-8" y="1"/>
              <a:ext cx="12192001" cy="4309375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2" y="1374875"/>
              <a:ext cx="12192001" cy="1543050"/>
            </a:xfrm>
            <a:prstGeom prst="rect">
              <a:avLst/>
            </a:pr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79174" y="1374875"/>
              <a:ext cx="951053" cy="1543050"/>
              <a:chOff x="285081" y="1383342"/>
              <a:chExt cx="951053" cy="1543050"/>
            </a:xfrm>
          </p:grpSpPr>
          <p:sp>
            <p:nvSpPr>
              <p:cNvPr id="31" name="燕尾形 30"/>
              <p:cNvSpPr/>
              <p:nvPr/>
            </p:nvSpPr>
            <p:spPr>
              <a:xfrm>
                <a:off x="285081" y="1383342"/>
                <a:ext cx="752296" cy="1543050"/>
              </a:xfrm>
              <a:prstGeom prst="chevron">
                <a:avLst>
                  <a:gd name="adj" fmla="val 7030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626580" y="1383342"/>
                <a:ext cx="609554" cy="1543050"/>
              </a:xfrm>
              <a:prstGeom prst="chevron">
                <a:avLst>
                  <a:gd name="adj" fmla="val 8543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flipH="1">
              <a:off x="10465285" y="1374875"/>
              <a:ext cx="951053" cy="1543050"/>
              <a:chOff x="285081" y="1383342"/>
              <a:chExt cx="951053" cy="1543050"/>
            </a:xfrm>
          </p:grpSpPr>
          <p:sp>
            <p:nvSpPr>
              <p:cNvPr id="38" name="燕尾形 37"/>
              <p:cNvSpPr/>
              <p:nvPr/>
            </p:nvSpPr>
            <p:spPr>
              <a:xfrm>
                <a:off x="285081" y="1383342"/>
                <a:ext cx="752296" cy="1543050"/>
              </a:xfrm>
              <a:prstGeom prst="chevron">
                <a:avLst>
                  <a:gd name="adj" fmla="val 7030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626580" y="1383342"/>
                <a:ext cx="609554" cy="1543050"/>
              </a:xfrm>
              <a:prstGeom prst="chevron">
                <a:avLst>
                  <a:gd name="adj" fmla="val 8543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684529" y="1590854"/>
            <a:ext cx="16498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YES</a:t>
            </a:r>
            <a:endParaRPr lang="zh-CN" altLang="en-US" sz="6600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25356" y="1590854"/>
            <a:ext cx="15616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endParaRPr lang="zh-CN" altLang="en-US" sz="6600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2367" y="430313"/>
            <a:ext cx="6410778" cy="46997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48764" y="5309702"/>
            <a:ext cx="4864835" cy="854080"/>
            <a:chOff x="548764" y="5309702"/>
            <a:chExt cx="4864835" cy="854080"/>
          </a:xfrm>
        </p:grpSpPr>
        <p:sp>
          <p:nvSpPr>
            <p:cNvPr id="15" name="矩形 14"/>
            <p:cNvSpPr/>
            <p:nvPr/>
          </p:nvSpPr>
          <p:spPr>
            <a:xfrm>
              <a:off x="548764" y="5309702"/>
              <a:ext cx="455267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Please add text here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according </a:t>
              </a: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to the need to adjust the font and font size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Please add text here, according to the need to adjust the font and font 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size</a:t>
              </a:r>
              <a:endParaRPr lang="zh-CN" altLang="en-US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等腰三角形 1"/>
            <p:cNvSpPr/>
            <p:nvPr/>
          </p:nvSpPr>
          <p:spPr>
            <a:xfrm rot="5400000">
              <a:off x="4925017" y="5619006"/>
              <a:ext cx="732736" cy="244429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78401" y="5309561"/>
            <a:ext cx="4864836" cy="854080"/>
            <a:chOff x="6778401" y="5309561"/>
            <a:chExt cx="4864836" cy="854080"/>
          </a:xfrm>
        </p:grpSpPr>
        <p:sp>
          <p:nvSpPr>
            <p:cNvPr id="35" name="矩形 34"/>
            <p:cNvSpPr/>
            <p:nvPr/>
          </p:nvSpPr>
          <p:spPr>
            <a:xfrm>
              <a:off x="7090563" y="5309561"/>
              <a:ext cx="4552674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Please add text here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 according </a:t>
              </a: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to the need to adjust the font and font size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en-US" altLang="zh-CN" sz="11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Please add text here, according to the need to adjust the font and font </a:t>
              </a:r>
              <a:r>
                <a:rPr lang="en-US" altLang="zh-CN" sz="11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size</a:t>
              </a:r>
              <a:endParaRPr lang="zh-CN" altLang="en-US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 flipH="1">
              <a:off x="6534248" y="5625761"/>
              <a:ext cx="732736" cy="244429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558032" y="5253938"/>
            <a:ext cx="1075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92D050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VS</a:t>
            </a:r>
            <a:endParaRPr lang="zh-CN" altLang="en-US" sz="4400" dirty="0">
              <a:solidFill>
                <a:srgbClr val="92D050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009900"/>
            <a:ext cx="12192000" cy="3848100"/>
            <a:chOff x="0" y="3009900"/>
            <a:chExt cx="12192000" cy="3848100"/>
          </a:xfrm>
        </p:grpSpPr>
        <p:grpSp>
          <p:nvGrpSpPr>
            <p:cNvPr id="21" name="组合 20"/>
            <p:cNvGrpSpPr/>
            <p:nvPr/>
          </p:nvGrpSpPr>
          <p:grpSpPr>
            <a:xfrm>
              <a:off x="0" y="3009900"/>
              <a:ext cx="12192000" cy="3848100"/>
              <a:chOff x="0" y="3009900"/>
              <a:chExt cx="12192000" cy="3848100"/>
            </a:xfrm>
          </p:grpSpPr>
          <p:sp>
            <p:nvSpPr>
              <p:cNvPr id="7" name="任意多边形 6"/>
              <p:cNvSpPr/>
              <p:nvPr/>
            </p:nvSpPr>
            <p:spPr>
              <a:xfrm flipV="1">
                <a:off x="0" y="3009900"/>
                <a:ext cx="12192000" cy="3848100"/>
              </a:xfrm>
              <a:custGeom>
                <a:avLst/>
                <a:gdLst>
                  <a:gd name="connsiteX0" fmla="*/ 5796373 w 11592746"/>
                  <a:gd name="connsiteY0" fmla="*/ 2714626 h 2714626"/>
                  <a:gd name="connsiteX1" fmla="*/ 11460789 w 11592746"/>
                  <a:gd name="connsiteY1" fmla="*/ 244172 h 2714626"/>
                  <a:gd name="connsiteX2" fmla="*/ 11592746 w 11592746"/>
                  <a:gd name="connsiteY2" fmla="*/ 0 h 2714626"/>
                  <a:gd name="connsiteX3" fmla="*/ 0 w 11592746"/>
                  <a:gd name="connsiteY3" fmla="*/ 0 h 2714626"/>
                  <a:gd name="connsiteX4" fmla="*/ 131957 w 11592746"/>
                  <a:gd name="connsiteY4" fmla="*/ 244172 h 2714626"/>
                  <a:gd name="connsiteX5" fmla="*/ 5796373 w 11592746"/>
                  <a:gd name="connsiteY5" fmla="*/ 2714626 h 2714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92746" h="2714626">
                    <a:moveTo>
                      <a:pt x="5796373" y="2714626"/>
                    </a:moveTo>
                    <a:cubicBezTo>
                      <a:pt x="8363138" y="2714626"/>
                      <a:pt x="10559716" y="1692167"/>
                      <a:pt x="11460789" y="244172"/>
                    </a:cubicBezTo>
                    <a:lnTo>
                      <a:pt x="11592746" y="0"/>
                    </a:lnTo>
                    <a:lnTo>
                      <a:pt x="0" y="0"/>
                    </a:lnTo>
                    <a:lnTo>
                      <a:pt x="131957" y="244172"/>
                    </a:lnTo>
                    <a:cubicBezTo>
                      <a:pt x="1033029" y="1692167"/>
                      <a:pt x="3229607" y="2714626"/>
                      <a:pt x="5796373" y="2714626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90683" y="3637015"/>
                <a:ext cx="1260000" cy="126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341311" y="3631537"/>
                <a:ext cx="1260000" cy="126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任意多边形 5"/>
            <p:cNvSpPr/>
            <p:nvPr/>
          </p:nvSpPr>
          <p:spPr>
            <a:xfrm flipV="1">
              <a:off x="0" y="3657600"/>
              <a:ext cx="12192000" cy="3200400"/>
            </a:xfrm>
            <a:custGeom>
              <a:avLst/>
              <a:gdLst>
                <a:gd name="connsiteX0" fmla="*/ 5796373 w 11592746"/>
                <a:gd name="connsiteY0" fmla="*/ 2714626 h 2714626"/>
                <a:gd name="connsiteX1" fmla="*/ 11460789 w 11592746"/>
                <a:gd name="connsiteY1" fmla="*/ 244172 h 2714626"/>
                <a:gd name="connsiteX2" fmla="*/ 11592746 w 11592746"/>
                <a:gd name="connsiteY2" fmla="*/ 0 h 2714626"/>
                <a:gd name="connsiteX3" fmla="*/ 0 w 11592746"/>
                <a:gd name="connsiteY3" fmla="*/ 0 h 2714626"/>
                <a:gd name="connsiteX4" fmla="*/ 131957 w 11592746"/>
                <a:gd name="connsiteY4" fmla="*/ 244172 h 2714626"/>
                <a:gd name="connsiteX5" fmla="*/ 5796373 w 11592746"/>
                <a:gd name="connsiteY5" fmla="*/ 2714626 h 2714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92746" h="2714626">
                  <a:moveTo>
                    <a:pt x="5796373" y="2714626"/>
                  </a:moveTo>
                  <a:cubicBezTo>
                    <a:pt x="8363138" y="2714626"/>
                    <a:pt x="10559716" y="1692167"/>
                    <a:pt x="11460789" y="244172"/>
                  </a:cubicBezTo>
                  <a:lnTo>
                    <a:pt x="11592746" y="0"/>
                  </a:lnTo>
                  <a:lnTo>
                    <a:pt x="0" y="0"/>
                  </a:lnTo>
                  <a:lnTo>
                    <a:pt x="131957" y="244172"/>
                  </a:lnTo>
                  <a:cubicBezTo>
                    <a:pt x="1033029" y="1692167"/>
                    <a:pt x="3229607" y="2714626"/>
                    <a:pt x="5796373" y="2714626"/>
                  </a:cubicBezTo>
                  <a:close/>
                </a:path>
              </a:pathLst>
            </a:cu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53696" y="-170907"/>
            <a:ext cx="11684609" cy="1580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dirty="0" smtClean="0">
                <a:solidFill>
                  <a:schemeClr val="bg1">
                    <a:lumMod val="85000"/>
                  </a:schemeClr>
                </a:solidFill>
                <a:latin typeface="造字工房版黑 G0v1 常规体" pitchFamily="2" charset="-122"/>
                <a:ea typeface="造字工房版黑 G0v1 常规体" pitchFamily="2" charset="-122"/>
              </a:rPr>
              <a:t>KUNG FU PANDA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05246" y="462595"/>
            <a:ext cx="4381504" cy="3621502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7842550" y="1379616"/>
            <a:ext cx="387306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Please 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004" y="1384386"/>
            <a:ext cx="380999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Please 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26090" y="5176177"/>
            <a:ext cx="77398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size. Please add text here, according to the need to adjust the font and font size.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12651" y="4834545"/>
            <a:ext cx="336669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b="1" dirty="0" smtClean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PLEASE ADD TITLE </a:t>
            </a:r>
            <a:r>
              <a:rPr lang="en-US" altLang="zh-CN" b="1" dirty="0">
                <a:solidFill>
                  <a:srgbClr val="92D050"/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b="1" dirty="0">
              <a:solidFill>
                <a:srgbClr val="92D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474320"/>
            <a:ext cx="12192000" cy="5383680"/>
            <a:chOff x="0" y="1474320"/>
            <a:chExt cx="12192000" cy="5383680"/>
          </a:xfrm>
        </p:grpSpPr>
        <p:sp>
          <p:nvSpPr>
            <p:cNvPr id="37" name="矩形 36"/>
            <p:cNvSpPr/>
            <p:nvPr/>
          </p:nvSpPr>
          <p:spPr>
            <a:xfrm>
              <a:off x="0" y="1474320"/>
              <a:ext cx="12192000" cy="5383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527548" y="1474320"/>
              <a:ext cx="10664452" cy="5383680"/>
            </a:xfrm>
            <a:custGeom>
              <a:avLst/>
              <a:gdLst>
                <a:gd name="connsiteX0" fmla="*/ 0 w 10664452"/>
                <a:gd name="connsiteY0" fmla="*/ 0 h 5383680"/>
                <a:gd name="connsiteX1" fmla="*/ 10664452 w 10664452"/>
                <a:gd name="connsiteY1" fmla="*/ 0 h 5383680"/>
                <a:gd name="connsiteX2" fmla="*/ 10664452 w 10664452"/>
                <a:gd name="connsiteY2" fmla="*/ 5383680 h 5383680"/>
                <a:gd name="connsiteX3" fmla="*/ 2633885 w 10664452"/>
                <a:gd name="connsiteY3" fmla="*/ 5383680 h 5383680"/>
                <a:gd name="connsiteX4" fmla="*/ 2616956 w 10664452"/>
                <a:gd name="connsiteY4" fmla="*/ 5370921 h 5383680"/>
                <a:gd name="connsiteX5" fmla="*/ 8143 w 10664452"/>
                <a:gd name="connsiteY5" fmla="*/ 322038 h 538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4452" h="5383680">
                  <a:moveTo>
                    <a:pt x="0" y="0"/>
                  </a:moveTo>
                  <a:lnTo>
                    <a:pt x="10664452" y="0"/>
                  </a:lnTo>
                  <a:lnTo>
                    <a:pt x="10664452" y="5383680"/>
                  </a:lnTo>
                  <a:lnTo>
                    <a:pt x="2633885" y="5383680"/>
                  </a:lnTo>
                  <a:lnTo>
                    <a:pt x="2616956" y="5370921"/>
                  </a:lnTo>
                  <a:cubicBezTo>
                    <a:pt x="1108876" y="4178471"/>
                    <a:pt x="111858" y="2368096"/>
                    <a:pt x="8143" y="322038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179615" y="1474320"/>
              <a:ext cx="8012385" cy="4196008"/>
            </a:xfrm>
            <a:custGeom>
              <a:avLst/>
              <a:gdLst>
                <a:gd name="connsiteX0" fmla="*/ 0 w 8012385"/>
                <a:gd name="connsiteY0" fmla="*/ 0 h 4196008"/>
                <a:gd name="connsiteX1" fmla="*/ 8012385 w 8012385"/>
                <a:gd name="connsiteY1" fmla="*/ 0 h 4196008"/>
                <a:gd name="connsiteX2" fmla="*/ 8012385 w 8012385"/>
                <a:gd name="connsiteY2" fmla="*/ 1839485 h 4196008"/>
                <a:gd name="connsiteX3" fmla="*/ 7987499 w 8012385"/>
                <a:gd name="connsiteY3" fmla="*/ 1894097 h 4196008"/>
                <a:gd name="connsiteX4" fmla="*/ 4224142 w 8012385"/>
                <a:gd name="connsiteY4" fmla="*/ 4196008 h 4196008"/>
                <a:gd name="connsiteX5" fmla="*/ 20320 w 8012385"/>
                <a:gd name="connsiteY5" fmla="*/ 402414 h 419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12385" h="4196008">
                  <a:moveTo>
                    <a:pt x="0" y="0"/>
                  </a:moveTo>
                  <a:lnTo>
                    <a:pt x="8012385" y="0"/>
                  </a:lnTo>
                  <a:lnTo>
                    <a:pt x="8012385" y="1839485"/>
                  </a:lnTo>
                  <a:lnTo>
                    <a:pt x="7987499" y="1894097"/>
                  </a:lnTo>
                  <a:cubicBezTo>
                    <a:pt x="7287531" y="3260690"/>
                    <a:pt x="5865064" y="4196008"/>
                    <a:pt x="4224142" y="4196008"/>
                  </a:cubicBezTo>
                  <a:cubicBezTo>
                    <a:pt x="2036246" y="4196008"/>
                    <a:pt x="236715" y="2533220"/>
                    <a:pt x="20320" y="4024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746259" y="1474320"/>
              <a:ext cx="5329463" cy="2636597"/>
            </a:xfrm>
            <a:custGeom>
              <a:avLst/>
              <a:gdLst>
                <a:gd name="connsiteX0" fmla="*/ 0 w 5329463"/>
                <a:gd name="connsiteY0" fmla="*/ 0 h 2636597"/>
                <a:gd name="connsiteX1" fmla="*/ 5329463 w 5329463"/>
                <a:gd name="connsiteY1" fmla="*/ 0 h 2636597"/>
                <a:gd name="connsiteX2" fmla="*/ 5317194 w 5329463"/>
                <a:gd name="connsiteY2" fmla="*/ 242974 h 2636597"/>
                <a:gd name="connsiteX3" fmla="*/ 2664731 w 5329463"/>
                <a:gd name="connsiteY3" fmla="*/ 2636597 h 2636597"/>
                <a:gd name="connsiteX4" fmla="*/ 12269 w 5329463"/>
                <a:gd name="connsiteY4" fmla="*/ 242974 h 263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9463" h="2636597">
                  <a:moveTo>
                    <a:pt x="0" y="0"/>
                  </a:moveTo>
                  <a:lnTo>
                    <a:pt x="5329463" y="0"/>
                  </a:lnTo>
                  <a:lnTo>
                    <a:pt x="5317194" y="242974"/>
                  </a:lnTo>
                  <a:cubicBezTo>
                    <a:pt x="5180656" y="1587436"/>
                    <a:pt x="4045216" y="2636597"/>
                    <a:pt x="2664731" y="2636597"/>
                  </a:cubicBezTo>
                  <a:cubicBezTo>
                    <a:pt x="1284247" y="2636597"/>
                    <a:pt x="148807" y="1587436"/>
                    <a:pt x="12269" y="24297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18382" y="1474320"/>
              <a:ext cx="3385217" cy="1664473"/>
            </a:xfrm>
            <a:custGeom>
              <a:avLst/>
              <a:gdLst>
                <a:gd name="connsiteX0" fmla="*/ 0 w 3385217"/>
                <a:gd name="connsiteY0" fmla="*/ 0 h 1664473"/>
                <a:gd name="connsiteX1" fmla="*/ 3385217 w 3385217"/>
                <a:gd name="connsiteY1" fmla="*/ 0 h 1664473"/>
                <a:gd name="connsiteX2" fmla="*/ 3377967 w 3385217"/>
                <a:gd name="connsiteY2" fmla="*/ 143580 h 1664473"/>
                <a:gd name="connsiteX3" fmla="*/ 1692608 w 3385217"/>
                <a:gd name="connsiteY3" fmla="*/ 1664473 h 1664473"/>
                <a:gd name="connsiteX4" fmla="*/ 7250 w 3385217"/>
                <a:gd name="connsiteY4" fmla="*/ 143580 h 166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5217" h="1664473">
                  <a:moveTo>
                    <a:pt x="0" y="0"/>
                  </a:moveTo>
                  <a:lnTo>
                    <a:pt x="3385217" y="0"/>
                  </a:lnTo>
                  <a:lnTo>
                    <a:pt x="3377967" y="143580"/>
                  </a:lnTo>
                  <a:cubicBezTo>
                    <a:pt x="3291211" y="997843"/>
                    <a:pt x="2569759" y="1664473"/>
                    <a:pt x="1692608" y="1664473"/>
                  </a:cubicBezTo>
                  <a:cubicBezTo>
                    <a:pt x="815457" y="1664473"/>
                    <a:pt x="94005" y="997843"/>
                    <a:pt x="7250" y="1435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 flipV="1">
            <a:off x="7385405" y="448736"/>
            <a:ext cx="2051170" cy="1025584"/>
          </a:xfrm>
          <a:custGeom>
            <a:avLst/>
            <a:gdLst>
              <a:gd name="connsiteX0" fmla="*/ 0 w 2051170"/>
              <a:gd name="connsiteY0" fmla="*/ 0 h 1025584"/>
              <a:gd name="connsiteX1" fmla="*/ 2051170 w 2051170"/>
              <a:gd name="connsiteY1" fmla="*/ 0 h 1025584"/>
              <a:gd name="connsiteX2" fmla="*/ 1025585 w 2051170"/>
              <a:gd name="connsiteY2" fmla="*/ 1025584 h 1025584"/>
              <a:gd name="connsiteX3" fmla="*/ 0 w 2051170"/>
              <a:gd name="connsiteY3" fmla="*/ 0 h 102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170" h="1025584">
                <a:moveTo>
                  <a:pt x="0" y="0"/>
                </a:moveTo>
                <a:lnTo>
                  <a:pt x="2051170" y="0"/>
                </a:lnTo>
                <a:cubicBezTo>
                  <a:pt x="2051170" y="566414"/>
                  <a:pt x="1592000" y="1025584"/>
                  <a:pt x="1025585" y="1025584"/>
                </a:cubicBezTo>
                <a:cubicBezTo>
                  <a:pt x="459170" y="1025584"/>
                  <a:pt x="0" y="566414"/>
                  <a:pt x="0" y="0"/>
                </a:cubicBezTo>
                <a:close/>
              </a:path>
            </a:pathLst>
          </a:custGeom>
          <a:solidFill>
            <a:srgbClr val="002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0"/>
            <a:ext cx="12199233" cy="1543050"/>
            <a:chOff x="-1" y="0"/>
            <a:chExt cx="12199233" cy="1543050"/>
          </a:xfrm>
        </p:grpSpPr>
        <p:sp>
          <p:nvSpPr>
            <p:cNvPr id="52" name="矩形 51"/>
            <p:cNvSpPr/>
            <p:nvPr/>
          </p:nvSpPr>
          <p:spPr>
            <a:xfrm>
              <a:off x="0" y="0"/>
              <a:ext cx="12192000" cy="1474320"/>
            </a:xfrm>
            <a:prstGeom prst="rect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1527548" y="0"/>
              <a:ext cx="10664452" cy="1474320"/>
            </a:xfrm>
            <a:custGeom>
              <a:avLst/>
              <a:gdLst>
                <a:gd name="connsiteX0" fmla="*/ 165292 w 10664452"/>
                <a:gd name="connsiteY0" fmla="*/ 1474320 h 1474320"/>
                <a:gd name="connsiteX1" fmla="*/ 10664452 w 10664452"/>
                <a:gd name="connsiteY1" fmla="*/ 1474320 h 1474320"/>
                <a:gd name="connsiteX2" fmla="*/ 10664452 w 10664452"/>
                <a:gd name="connsiteY2" fmla="*/ 0 h 1474320"/>
                <a:gd name="connsiteX3" fmla="*/ 0 w 10664452"/>
                <a:gd name="connsiteY3" fmla="*/ 0 h 1474320"/>
                <a:gd name="connsiteX4" fmla="*/ 8143 w 10664452"/>
                <a:gd name="connsiteY4" fmla="*/ 322038 h 1474320"/>
                <a:gd name="connsiteX5" fmla="*/ 158179 w 10664452"/>
                <a:gd name="connsiteY5" fmla="*/ 1445569 h 14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64452" h="1474320">
                  <a:moveTo>
                    <a:pt x="165292" y="1474320"/>
                  </a:moveTo>
                  <a:lnTo>
                    <a:pt x="10664452" y="1474320"/>
                  </a:lnTo>
                  <a:lnTo>
                    <a:pt x="10664452" y="0"/>
                  </a:lnTo>
                  <a:lnTo>
                    <a:pt x="0" y="0"/>
                  </a:lnTo>
                  <a:lnTo>
                    <a:pt x="8143" y="322038"/>
                  </a:lnTo>
                  <a:cubicBezTo>
                    <a:pt x="27590" y="705674"/>
                    <a:pt x="78442" y="1081024"/>
                    <a:pt x="158179" y="1445569"/>
                  </a:cubicBezTo>
                  <a:close/>
                </a:path>
              </a:pathLst>
            </a:cu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任意多边形 45"/>
            <p:cNvSpPr/>
            <p:nvPr/>
          </p:nvSpPr>
          <p:spPr>
            <a:xfrm flipV="1">
              <a:off x="4179615" y="0"/>
              <a:ext cx="8012385" cy="1474320"/>
            </a:xfrm>
            <a:custGeom>
              <a:avLst/>
              <a:gdLst>
                <a:gd name="connsiteX0" fmla="*/ 276931 w 8012385"/>
                <a:gd name="connsiteY0" fmla="*/ 1474320 h 1474320"/>
                <a:gd name="connsiteX1" fmla="*/ 8012385 w 8012385"/>
                <a:gd name="connsiteY1" fmla="*/ 1474320 h 1474320"/>
                <a:gd name="connsiteX2" fmla="*/ 8012385 w 8012385"/>
                <a:gd name="connsiteY2" fmla="*/ 0 h 1474320"/>
                <a:gd name="connsiteX3" fmla="*/ 0 w 8012385"/>
                <a:gd name="connsiteY3" fmla="*/ 0 h 1474320"/>
                <a:gd name="connsiteX4" fmla="*/ 20320 w 8012385"/>
                <a:gd name="connsiteY4" fmla="*/ 402414 h 1474320"/>
                <a:gd name="connsiteX5" fmla="*/ 173345 w 8012385"/>
                <a:gd name="connsiteY5" fmla="*/ 1177194 h 14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12385" h="1474320">
                  <a:moveTo>
                    <a:pt x="276931" y="1474320"/>
                  </a:moveTo>
                  <a:lnTo>
                    <a:pt x="8012385" y="1474320"/>
                  </a:lnTo>
                  <a:lnTo>
                    <a:pt x="8012385" y="0"/>
                  </a:lnTo>
                  <a:lnTo>
                    <a:pt x="0" y="0"/>
                  </a:lnTo>
                  <a:lnTo>
                    <a:pt x="20320" y="402414"/>
                  </a:lnTo>
                  <a:cubicBezTo>
                    <a:pt x="47370" y="668765"/>
                    <a:pt x="99156" y="927803"/>
                    <a:pt x="173345" y="1177194"/>
                  </a:cubicBezTo>
                  <a:close/>
                </a:path>
              </a:pathLst>
            </a:cu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flipV="1">
              <a:off x="5746259" y="0"/>
              <a:ext cx="5329463" cy="1474320"/>
            </a:xfrm>
            <a:custGeom>
              <a:avLst/>
              <a:gdLst>
                <a:gd name="connsiteX0" fmla="*/ 466025 w 5329463"/>
                <a:gd name="connsiteY0" fmla="*/ 1474320 h 1474320"/>
                <a:gd name="connsiteX1" fmla="*/ 4863438 w 5329463"/>
                <a:gd name="connsiteY1" fmla="*/ 1474320 h 1474320"/>
                <a:gd name="connsiteX2" fmla="*/ 4919548 w 5329463"/>
                <a:gd name="connsiteY2" fmla="*/ 1393887 h 1474320"/>
                <a:gd name="connsiteX3" fmla="*/ 5317194 w 5329463"/>
                <a:gd name="connsiteY3" fmla="*/ 242974 h 1474320"/>
                <a:gd name="connsiteX4" fmla="*/ 5329463 w 5329463"/>
                <a:gd name="connsiteY4" fmla="*/ 0 h 1474320"/>
                <a:gd name="connsiteX5" fmla="*/ 0 w 5329463"/>
                <a:gd name="connsiteY5" fmla="*/ 0 h 1474320"/>
                <a:gd name="connsiteX6" fmla="*/ 12269 w 5329463"/>
                <a:gd name="connsiteY6" fmla="*/ 242974 h 1474320"/>
                <a:gd name="connsiteX7" fmla="*/ 409915 w 5329463"/>
                <a:gd name="connsiteY7" fmla="*/ 1393887 h 14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9463" h="1474320">
                  <a:moveTo>
                    <a:pt x="466025" y="1474320"/>
                  </a:moveTo>
                  <a:lnTo>
                    <a:pt x="4863438" y="1474320"/>
                  </a:lnTo>
                  <a:lnTo>
                    <a:pt x="4919548" y="1393887"/>
                  </a:lnTo>
                  <a:cubicBezTo>
                    <a:pt x="5134309" y="1054425"/>
                    <a:pt x="5274526" y="663118"/>
                    <a:pt x="5317194" y="242974"/>
                  </a:cubicBezTo>
                  <a:lnTo>
                    <a:pt x="5329463" y="0"/>
                  </a:lnTo>
                  <a:lnTo>
                    <a:pt x="0" y="0"/>
                  </a:lnTo>
                  <a:lnTo>
                    <a:pt x="12269" y="242974"/>
                  </a:lnTo>
                  <a:cubicBezTo>
                    <a:pt x="54937" y="663118"/>
                    <a:pt x="195155" y="1054425"/>
                    <a:pt x="409915" y="1393887"/>
                  </a:cubicBezTo>
                  <a:close/>
                </a:path>
              </a:pathLst>
            </a:custGeom>
            <a:solidFill>
              <a:srgbClr val="0029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flipV="1">
              <a:off x="6711149" y="0"/>
              <a:ext cx="3385217" cy="1474320"/>
            </a:xfrm>
            <a:custGeom>
              <a:avLst/>
              <a:gdLst>
                <a:gd name="connsiteX0" fmla="*/ 913690 w 3385217"/>
                <a:gd name="connsiteY0" fmla="*/ 1474320 h 1474320"/>
                <a:gd name="connsiteX1" fmla="*/ 2471526 w 3385217"/>
                <a:gd name="connsiteY1" fmla="*/ 1474320 h 1474320"/>
                <a:gd name="connsiteX2" fmla="*/ 2588458 w 3385217"/>
                <a:gd name="connsiteY2" fmla="*/ 1408498 h 1474320"/>
                <a:gd name="connsiteX3" fmla="*/ 3377967 w 3385217"/>
                <a:gd name="connsiteY3" fmla="*/ 143580 h 1474320"/>
                <a:gd name="connsiteX4" fmla="*/ 3385217 w 3385217"/>
                <a:gd name="connsiteY4" fmla="*/ 0 h 1474320"/>
                <a:gd name="connsiteX5" fmla="*/ 0 w 3385217"/>
                <a:gd name="connsiteY5" fmla="*/ 0 h 1474320"/>
                <a:gd name="connsiteX6" fmla="*/ 7250 w 3385217"/>
                <a:gd name="connsiteY6" fmla="*/ 143580 h 1474320"/>
                <a:gd name="connsiteX7" fmla="*/ 796759 w 3385217"/>
                <a:gd name="connsiteY7" fmla="*/ 1408498 h 147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5217" h="1474320">
                  <a:moveTo>
                    <a:pt x="913690" y="1474320"/>
                  </a:moveTo>
                  <a:lnTo>
                    <a:pt x="2471526" y="1474320"/>
                  </a:lnTo>
                  <a:lnTo>
                    <a:pt x="2588458" y="1408498"/>
                  </a:lnTo>
                  <a:cubicBezTo>
                    <a:pt x="3021594" y="1138115"/>
                    <a:pt x="3323745" y="677494"/>
                    <a:pt x="3377967" y="143580"/>
                  </a:cubicBezTo>
                  <a:lnTo>
                    <a:pt x="3385217" y="0"/>
                  </a:lnTo>
                  <a:lnTo>
                    <a:pt x="0" y="0"/>
                  </a:lnTo>
                  <a:lnTo>
                    <a:pt x="7250" y="143580"/>
                  </a:lnTo>
                  <a:cubicBezTo>
                    <a:pt x="61472" y="677494"/>
                    <a:pt x="363623" y="1138115"/>
                    <a:pt x="796759" y="1408498"/>
                  </a:cubicBezTo>
                  <a:close/>
                </a:path>
              </a:pathLst>
            </a:cu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-1" y="1436220"/>
              <a:ext cx="12199233" cy="10683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5609" y="2176490"/>
            <a:ext cx="6782966" cy="4210597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7483367" y="4517344"/>
            <a:ext cx="4186256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100" dirty="0" smtClean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size. </a:t>
            </a:r>
            <a:r>
              <a:rPr lang="en-US" altLang="zh-CN" sz="11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Please add text here, according to the need to adjust the font and font size. Please add text here, according to the need to adjust the font and font size.</a:t>
            </a: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483367" y="2881169"/>
            <a:ext cx="3937296" cy="1588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2948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PLEASE</a:t>
            </a:r>
            <a:endParaRPr lang="en-US" altLang="zh-CN" sz="3600" dirty="0" smtClean="0">
              <a:solidFill>
                <a:srgbClr val="002948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2948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ADD</a:t>
            </a:r>
            <a:endParaRPr lang="en-US" altLang="zh-CN" sz="3600" dirty="0">
              <a:solidFill>
                <a:srgbClr val="002948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2948"/>
                </a:solidFill>
                <a:latin typeface="造字工房版黑 G0v1 常规体" pitchFamily="2" charset="-122"/>
                <a:ea typeface="造字工房版黑 G0v1 常规体" pitchFamily="2" charset="-122"/>
              </a:rPr>
              <a:t>TITLE IN HERE</a:t>
            </a:r>
            <a:endParaRPr lang="zh-CN" altLang="en-US" sz="3600" dirty="0">
              <a:solidFill>
                <a:srgbClr val="002948"/>
              </a:solidFill>
              <a:latin typeface="造字工房版黑 G0v1 常规体" pitchFamily="2" charset="-122"/>
              <a:ea typeface="造字工房版黑 G0v1 常规体" pitchFamily="2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701" y="439211"/>
            <a:ext cx="1524001" cy="6980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276989" y="355635"/>
            <a:ext cx="2268000" cy="2268000"/>
            <a:chOff x="7276989" y="355635"/>
            <a:chExt cx="2268000" cy="2268000"/>
          </a:xfrm>
        </p:grpSpPr>
        <p:grpSp>
          <p:nvGrpSpPr>
            <p:cNvPr id="3" name="组合 2"/>
            <p:cNvGrpSpPr/>
            <p:nvPr/>
          </p:nvGrpSpPr>
          <p:grpSpPr>
            <a:xfrm>
              <a:off x="7276989" y="355635"/>
              <a:ext cx="2268000" cy="2268000"/>
              <a:chOff x="4962000" y="2295000"/>
              <a:chExt cx="2268000" cy="2268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4962000" y="2295000"/>
                <a:ext cx="2268000" cy="2268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070415" y="2403415"/>
                <a:ext cx="2051171" cy="2051171"/>
              </a:xfrm>
              <a:prstGeom prst="ellipse">
                <a:avLst/>
              </a:prstGeom>
              <a:solidFill>
                <a:srgbClr val="002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7673447" y="955622"/>
              <a:ext cx="1475084" cy="978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KEY</a:t>
              </a:r>
              <a:endParaRPr lang="en-US" altLang="zh-CN" sz="2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方正兰亭细黑_GBK" pitchFamily="2" charset="-122"/>
                  <a:ea typeface="方正兰亭细黑_GBK" pitchFamily="2" charset="-122"/>
                </a:rPr>
                <a:t>WORDS</a:t>
              </a:r>
              <a:endParaRPr lang="zh-CN" altLang="en-US" sz="2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3590925"/>
            <a:ext cx="12192000" cy="3267075"/>
            <a:chOff x="0" y="3590925"/>
            <a:chExt cx="12192000" cy="3267075"/>
          </a:xfrm>
        </p:grpSpPr>
        <p:sp>
          <p:nvSpPr>
            <p:cNvPr id="4" name="直角三角形 3"/>
            <p:cNvSpPr/>
            <p:nvPr/>
          </p:nvSpPr>
          <p:spPr>
            <a:xfrm flipH="1">
              <a:off x="0" y="3590925"/>
              <a:ext cx="12192000" cy="3267075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0" y="4191000"/>
              <a:ext cx="12192000" cy="2667000"/>
            </a:xfrm>
            <a:prstGeom prst="rtTriangl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17744" y="251273"/>
            <a:ext cx="3121182" cy="3121180"/>
            <a:chOff x="1258542" y="2394832"/>
            <a:chExt cx="1534935" cy="1534934"/>
          </a:xfrm>
        </p:grpSpPr>
        <p:sp>
          <p:nvSpPr>
            <p:cNvPr id="10" name="椭圆 9"/>
            <p:cNvSpPr/>
            <p:nvPr/>
          </p:nvSpPr>
          <p:spPr>
            <a:xfrm>
              <a:off x="1258542" y="2394832"/>
              <a:ext cx="1534935" cy="153493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325922" y="2462213"/>
              <a:ext cx="1400176" cy="1400174"/>
            </a:xfrm>
            <a:prstGeom prst="ellips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6098" y="2190750"/>
            <a:ext cx="7093088" cy="42291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0828" y="2205772"/>
            <a:ext cx="2264799" cy="2264796"/>
            <a:chOff x="1234758" y="2371049"/>
            <a:chExt cx="1582503" cy="1582501"/>
          </a:xfrm>
        </p:grpSpPr>
        <p:sp>
          <p:nvSpPr>
            <p:cNvPr id="6" name="椭圆 5"/>
            <p:cNvSpPr/>
            <p:nvPr/>
          </p:nvSpPr>
          <p:spPr>
            <a:xfrm>
              <a:off x="1234758" y="2371049"/>
              <a:ext cx="1582503" cy="1582501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325922" y="2462213"/>
              <a:ext cx="1400176" cy="140017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134476" y="646115"/>
            <a:ext cx="2469161" cy="2469161"/>
            <a:chOff x="1239240" y="2375530"/>
            <a:chExt cx="1573537" cy="1573537"/>
          </a:xfrm>
        </p:grpSpPr>
        <p:sp>
          <p:nvSpPr>
            <p:cNvPr id="13" name="椭圆 12"/>
            <p:cNvSpPr/>
            <p:nvPr/>
          </p:nvSpPr>
          <p:spPr>
            <a:xfrm>
              <a:off x="1239240" y="2375530"/>
              <a:ext cx="1573537" cy="1573537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325922" y="2462213"/>
              <a:ext cx="1400176" cy="140017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926453" y="1341099"/>
            <a:ext cx="231344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8583" y="967513"/>
            <a:ext cx="1699504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51672" y="2782967"/>
            <a:ext cx="16230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57530" y="1326697"/>
            <a:ext cx="16230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867948" y="4390340"/>
            <a:ext cx="144000" cy="144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069828" y="1785445"/>
            <a:ext cx="144000" cy="144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579437" y="1672889"/>
            <a:ext cx="144000" cy="144000"/>
          </a:xfrm>
          <a:prstGeom prst="ellips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肘形连接符 23"/>
          <p:cNvCxnSpPr>
            <a:stCxn id="20" idx="4"/>
            <a:endCxn id="25" idx="2"/>
          </p:cNvCxnSpPr>
          <p:nvPr/>
        </p:nvCxnSpPr>
        <p:spPr>
          <a:xfrm rot="16200000" flipH="1">
            <a:off x="2035496" y="4438792"/>
            <a:ext cx="681781" cy="872876"/>
          </a:xfrm>
          <a:prstGeom prst="bentConnector2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812824" y="5144121"/>
            <a:ext cx="144000" cy="144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492882" y="1989740"/>
            <a:ext cx="144000" cy="144000"/>
          </a:xfrm>
          <a:prstGeom prst="ellips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肘形连接符 27"/>
          <p:cNvCxnSpPr>
            <a:stCxn id="22" idx="6"/>
            <a:endCxn id="27" idx="0"/>
          </p:cNvCxnSpPr>
          <p:nvPr/>
        </p:nvCxnSpPr>
        <p:spPr>
          <a:xfrm>
            <a:off x="6723437" y="1744889"/>
            <a:ext cx="841445" cy="244851"/>
          </a:xfrm>
          <a:prstGeom prst="bentConnector2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8815510" y="2710967"/>
            <a:ext cx="144000" cy="144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肘形连接符 31"/>
          <p:cNvCxnSpPr>
            <a:stCxn id="31" idx="0"/>
            <a:endCxn id="21" idx="2"/>
          </p:cNvCxnSpPr>
          <p:nvPr/>
        </p:nvCxnSpPr>
        <p:spPr>
          <a:xfrm rot="5400000" flipH="1" flipV="1">
            <a:off x="8551908" y="2193047"/>
            <a:ext cx="853522" cy="182318"/>
          </a:xfrm>
          <a:prstGeom prst="bentConnector2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9701" y="439211"/>
            <a:ext cx="1524001" cy="698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片 126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438156" y="-1"/>
            <a:ext cx="2437987" cy="5855252"/>
          </a:xfrm>
          <a:custGeom>
            <a:avLst/>
            <a:gdLst>
              <a:gd name="connsiteX0" fmla="*/ 0 w 2437987"/>
              <a:gd name="connsiteY0" fmla="*/ 0 h 5855252"/>
              <a:gd name="connsiteX1" fmla="*/ 2437987 w 2437987"/>
              <a:gd name="connsiteY1" fmla="*/ 0 h 5855252"/>
              <a:gd name="connsiteX2" fmla="*/ 2437987 w 2437987"/>
              <a:gd name="connsiteY2" fmla="*/ 5855252 h 5855252"/>
              <a:gd name="connsiteX3" fmla="*/ 0 w 2437987"/>
              <a:gd name="connsiteY3" fmla="*/ 5855252 h 585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87" h="5855252">
                <a:moveTo>
                  <a:pt x="0" y="0"/>
                </a:moveTo>
                <a:lnTo>
                  <a:pt x="2437987" y="0"/>
                </a:lnTo>
                <a:lnTo>
                  <a:pt x="2437987" y="5855252"/>
                </a:lnTo>
                <a:lnTo>
                  <a:pt x="0" y="5855252"/>
                </a:lnTo>
                <a:close/>
              </a:path>
            </a:pathLst>
          </a:custGeom>
        </p:spPr>
      </p:pic>
      <p:pic>
        <p:nvPicPr>
          <p:cNvPr id="133" name="图片 132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9754013" y="0"/>
            <a:ext cx="2437987" cy="6064800"/>
          </a:xfrm>
          <a:custGeom>
            <a:avLst/>
            <a:gdLst>
              <a:gd name="connsiteX0" fmla="*/ 0 w 2437987"/>
              <a:gd name="connsiteY0" fmla="*/ 0 h 6064800"/>
              <a:gd name="connsiteX1" fmla="*/ 2437987 w 2437987"/>
              <a:gd name="connsiteY1" fmla="*/ 0 h 6064800"/>
              <a:gd name="connsiteX2" fmla="*/ 2437987 w 2437987"/>
              <a:gd name="connsiteY2" fmla="*/ 6064800 h 6064800"/>
              <a:gd name="connsiteX3" fmla="*/ 0 w 2437987"/>
              <a:gd name="connsiteY3" fmla="*/ 6064800 h 606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87" h="6064800">
                <a:moveTo>
                  <a:pt x="0" y="0"/>
                </a:moveTo>
                <a:lnTo>
                  <a:pt x="2437987" y="0"/>
                </a:lnTo>
                <a:lnTo>
                  <a:pt x="2437987" y="6064800"/>
                </a:lnTo>
                <a:lnTo>
                  <a:pt x="0" y="6064800"/>
                </a:lnTo>
                <a:close/>
              </a:path>
            </a:pathLst>
          </a:custGeom>
        </p:spPr>
      </p:pic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4877006" y="-1"/>
            <a:ext cx="2437987" cy="6026701"/>
          </a:xfrm>
          <a:custGeom>
            <a:avLst/>
            <a:gdLst>
              <a:gd name="connsiteX0" fmla="*/ 0 w 2437987"/>
              <a:gd name="connsiteY0" fmla="*/ 0 h 6026701"/>
              <a:gd name="connsiteX1" fmla="*/ 2437987 w 2437987"/>
              <a:gd name="connsiteY1" fmla="*/ 0 h 6026701"/>
              <a:gd name="connsiteX2" fmla="*/ 2437987 w 2437987"/>
              <a:gd name="connsiteY2" fmla="*/ 6026701 h 6026701"/>
              <a:gd name="connsiteX3" fmla="*/ 0 w 2437987"/>
              <a:gd name="connsiteY3" fmla="*/ 6026701 h 6026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87" h="6026701">
                <a:moveTo>
                  <a:pt x="0" y="0"/>
                </a:moveTo>
                <a:lnTo>
                  <a:pt x="2437987" y="0"/>
                </a:lnTo>
                <a:lnTo>
                  <a:pt x="2437987" y="6026701"/>
                </a:lnTo>
                <a:lnTo>
                  <a:pt x="0" y="6026701"/>
                </a:lnTo>
                <a:close/>
              </a:path>
            </a:pathLst>
          </a:custGeom>
        </p:spPr>
      </p:pic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7315163" y="-1"/>
            <a:ext cx="2437987" cy="5843101"/>
          </a:xfrm>
          <a:custGeom>
            <a:avLst/>
            <a:gdLst>
              <a:gd name="connsiteX0" fmla="*/ 0 w 2437987"/>
              <a:gd name="connsiteY0" fmla="*/ 0 h 5843101"/>
              <a:gd name="connsiteX1" fmla="*/ 2437987 w 2437987"/>
              <a:gd name="connsiteY1" fmla="*/ 0 h 5843101"/>
              <a:gd name="connsiteX2" fmla="*/ 2437987 w 2437987"/>
              <a:gd name="connsiteY2" fmla="*/ 5843101 h 5843101"/>
              <a:gd name="connsiteX3" fmla="*/ 0 w 2437987"/>
              <a:gd name="connsiteY3" fmla="*/ 5843101 h 584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87" h="5843101">
                <a:moveTo>
                  <a:pt x="0" y="0"/>
                </a:moveTo>
                <a:lnTo>
                  <a:pt x="2437987" y="0"/>
                </a:lnTo>
                <a:lnTo>
                  <a:pt x="2437987" y="5843101"/>
                </a:lnTo>
                <a:lnTo>
                  <a:pt x="0" y="5843101"/>
                </a:lnTo>
                <a:close/>
              </a:path>
            </a:pathLst>
          </a:custGeom>
        </p:spPr>
      </p:pic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0" y="0"/>
            <a:ext cx="2437989" cy="5238750"/>
          </a:xfrm>
          <a:custGeom>
            <a:avLst/>
            <a:gdLst>
              <a:gd name="connsiteX0" fmla="*/ 0 w 2437989"/>
              <a:gd name="connsiteY0" fmla="*/ 0 h 5238750"/>
              <a:gd name="connsiteX1" fmla="*/ 2437989 w 2437989"/>
              <a:gd name="connsiteY1" fmla="*/ 0 h 5238750"/>
              <a:gd name="connsiteX2" fmla="*/ 2437989 w 2437989"/>
              <a:gd name="connsiteY2" fmla="*/ 5238750 h 5238750"/>
              <a:gd name="connsiteX3" fmla="*/ 0 w 2437989"/>
              <a:gd name="connsiteY3" fmla="*/ 5238750 h 523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89" h="5238750">
                <a:moveTo>
                  <a:pt x="0" y="0"/>
                </a:moveTo>
                <a:lnTo>
                  <a:pt x="2437989" y="0"/>
                </a:lnTo>
                <a:lnTo>
                  <a:pt x="2437989" y="5238750"/>
                </a:lnTo>
                <a:lnTo>
                  <a:pt x="0" y="5238750"/>
                </a:lnTo>
                <a:close/>
              </a:path>
            </a:pathLst>
          </a:custGeom>
        </p:spPr>
      </p:pic>
      <p:sp>
        <p:nvSpPr>
          <p:cNvPr id="64" name="矩形 63"/>
          <p:cNvSpPr/>
          <p:nvPr/>
        </p:nvSpPr>
        <p:spPr>
          <a:xfrm>
            <a:off x="-1" y="4610100"/>
            <a:ext cx="12201732" cy="22478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1" y="1933575"/>
            <a:ext cx="12201730" cy="2669625"/>
          </a:xfrm>
          <a:prstGeom prst="rect">
            <a:avLst/>
          </a:prstGeom>
          <a:gradFill>
            <a:gsLst>
              <a:gs pos="46000">
                <a:schemeClr val="tx1">
                  <a:alpha val="7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2226093" y="2571471"/>
            <a:ext cx="77398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text here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 according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to the need to adjust the font and font size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text here, according to the need to adjust the font and font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size. Please add text here, according to the need to adjust the font and font size. 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4248073" y="2084440"/>
            <a:ext cx="3695243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ADD TITLE </a:t>
            </a:r>
            <a:r>
              <a:rPr lang="en-US" altLang="zh-CN" sz="2800" b="1" dirty="0">
                <a:solidFill>
                  <a:schemeClr val="bg1"/>
                </a:solidFill>
                <a:latin typeface="Microsoft YaHei" pitchFamily="34" charset="-122"/>
                <a:ea typeface="Microsoft YaHei" pitchFamily="34" charset="-122"/>
              </a:rPr>
              <a:t>IN HERE</a:t>
            </a:r>
            <a:endParaRPr lang="zh-CN" altLang="en-US" sz="2800" b="1" dirty="0">
              <a:solidFill>
                <a:schemeClr val="bg1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5323422" y="3779400"/>
            <a:ext cx="1548000" cy="1548000"/>
            <a:chOff x="5323422" y="3779400"/>
            <a:chExt cx="1548000" cy="1548000"/>
          </a:xfrm>
        </p:grpSpPr>
        <p:sp>
          <p:nvSpPr>
            <p:cNvPr id="135" name="椭圆 134"/>
            <p:cNvSpPr/>
            <p:nvPr/>
          </p:nvSpPr>
          <p:spPr>
            <a:xfrm>
              <a:off x="5323422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5376558" y="3834263"/>
              <a:ext cx="1438275" cy="1440000"/>
              <a:chOff x="2566988" y="1126986"/>
              <a:chExt cx="1438275" cy="144000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2566988" y="1128711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2566988" y="1126986"/>
                <a:ext cx="1438275" cy="1438275"/>
              </a:xfrm>
              <a:prstGeom prst="ellipse">
                <a:avLst/>
              </a:prstGeom>
              <a:blipFill dpi="0" rotWithShape="1">
                <a:blip r:embed="rId6" cstate="email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10157224" y="3779400"/>
            <a:ext cx="1548000" cy="1548000"/>
            <a:chOff x="10157224" y="3779400"/>
            <a:chExt cx="1548000" cy="1548000"/>
          </a:xfrm>
        </p:grpSpPr>
        <p:sp>
          <p:nvSpPr>
            <p:cNvPr id="137" name="椭圆 136"/>
            <p:cNvSpPr/>
            <p:nvPr/>
          </p:nvSpPr>
          <p:spPr>
            <a:xfrm>
              <a:off x="10157224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10206908" y="3834263"/>
              <a:ext cx="1440000" cy="1440000"/>
              <a:chOff x="6934200" y="953516"/>
              <a:chExt cx="1440000" cy="1440000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6935925" y="953516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6934200" y="953516"/>
                <a:ext cx="1440000" cy="1440000"/>
              </a:xfrm>
              <a:prstGeom prst="ellipse">
                <a:avLst/>
              </a:prstGeom>
              <a:blipFill>
                <a:blip r:embed="rId7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2906521" y="3779400"/>
            <a:ext cx="1548000" cy="1548000"/>
            <a:chOff x="2906521" y="3779400"/>
            <a:chExt cx="1548000" cy="1548000"/>
          </a:xfrm>
        </p:grpSpPr>
        <p:sp>
          <p:nvSpPr>
            <p:cNvPr id="134" name="椭圆 133"/>
            <p:cNvSpPr/>
            <p:nvPr/>
          </p:nvSpPr>
          <p:spPr>
            <a:xfrm>
              <a:off x="2906521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2960521" y="3834263"/>
              <a:ext cx="1440000" cy="1440000"/>
              <a:chOff x="8096250" y="2895600"/>
              <a:chExt cx="1440000" cy="144000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8096250" y="2895600"/>
                <a:ext cx="1440000" cy="1440000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096250" y="2895600"/>
                <a:ext cx="1440000" cy="1440000"/>
              </a:xfrm>
              <a:prstGeom prst="ellipse">
                <a:avLst/>
              </a:prstGeom>
              <a:blipFill dpi="0" rotWithShape="1">
                <a:blip r:embed="rId8" cstate="email"/>
                <a:srcRect/>
                <a:tile tx="0" ty="0" sx="100000" sy="100000" flip="none" algn="t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7740323" y="3779400"/>
            <a:ext cx="1548000" cy="1548000"/>
            <a:chOff x="7740323" y="3779400"/>
            <a:chExt cx="1548000" cy="1548000"/>
          </a:xfrm>
        </p:grpSpPr>
        <p:sp>
          <p:nvSpPr>
            <p:cNvPr id="136" name="椭圆 135"/>
            <p:cNvSpPr/>
            <p:nvPr/>
          </p:nvSpPr>
          <p:spPr>
            <a:xfrm>
              <a:off x="7740323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7790870" y="3834263"/>
              <a:ext cx="1440000" cy="1441725"/>
              <a:chOff x="3524250" y="3903525"/>
              <a:chExt cx="1440000" cy="1441725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3524250" y="3905250"/>
                <a:ext cx="1440000" cy="1440000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3524250" y="3903525"/>
                <a:ext cx="1440000" cy="1440000"/>
              </a:xfrm>
              <a:prstGeom prst="ellipse">
                <a:avLst/>
              </a:prstGeom>
              <a:blipFill dpi="0" rotWithShape="1">
                <a:blip r:embed="rId9" cstate="email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489620" y="3779400"/>
            <a:ext cx="1548000" cy="1548000"/>
            <a:chOff x="489620" y="3779400"/>
            <a:chExt cx="1548000" cy="1548000"/>
          </a:xfrm>
        </p:grpSpPr>
        <p:sp>
          <p:nvSpPr>
            <p:cNvPr id="120" name="椭圆 119"/>
            <p:cNvSpPr/>
            <p:nvPr/>
          </p:nvSpPr>
          <p:spPr>
            <a:xfrm>
              <a:off x="489620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44483" y="3834263"/>
              <a:ext cx="1440000" cy="1440000"/>
              <a:chOff x="4695825" y="1126986"/>
              <a:chExt cx="1440000" cy="144000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4695825" y="1128711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4695825" y="1126986"/>
                <a:ext cx="1440000" cy="1440000"/>
              </a:xfrm>
              <a:prstGeom prst="ellipse">
                <a:avLst/>
              </a:prstGeom>
              <a:blipFill dpi="0" rotWithShape="1">
                <a:blip r:embed="rId10" cstate="email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8" name="文本框 137"/>
          <p:cNvSpPr txBox="1"/>
          <p:nvPr/>
        </p:nvSpPr>
        <p:spPr>
          <a:xfrm>
            <a:off x="647904" y="5511472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ADD NAME</a:t>
            </a:r>
            <a:endParaRPr lang="zh-CN" altLang="en-US" sz="14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3063726" y="5511472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ADD NAME</a:t>
            </a:r>
            <a:endParaRPr lang="zh-CN" altLang="en-US" sz="14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479549" y="5511472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ADD NAME</a:t>
            </a:r>
            <a:endParaRPr lang="zh-CN" altLang="en-US" sz="14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895372" y="5511472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ADD NAME</a:t>
            </a:r>
            <a:endParaRPr lang="zh-CN" altLang="en-US" sz="14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10311194" y="5511472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589A"/>
                </a:solidFill>
                <a:latin typeface="微软雅黑" pitchFamily="34" charset="-122"/>
                <a:ea typeface="微软雅黑" pitchFamily="34" charset="-122"/>
              </a:rPr>
              <a:t>ADD NAME</a:t>
            </a:r>
            <a:endParaRPr lang="zh-CN" altLang="en-US" sz="1400" b="1" dirty="0">
              <a:solidFill>
                <a:srgbClr val="00589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413866" y="5759999"/>
            <a:ext cx="1699503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2841213" y="5759999"/>
            <a:ext cx="1699503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5268560" y="5759999"/>
            <a:ext cx="1699503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7695907" y="5759999"/>
            <a:ext cx="1699503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0123253" y="5759999"/>
            <a:ext cx="1699503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 WORDS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等腰三角形 152"/>
          <p:cNvSpPr/>
          <p:nvPr/>
        </p:nvSpPr>
        <p:spPr>
          <a:xfrm flipV="1">
            <a:off x="1052110" y="-6"/>
            <a:ext cx="333767" cy="209551"/>
          </a:xfrm>
          <a:prstGeom prst="triangl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等腰三角形 153"/>
          <p:cNvSpPr/>
          <p:nvPr/>
        </p:nvSpPr>
        <p:spPr>
          <a:xfrm flipV="1">
            <a:off x="3490613" y="-6"/>
            <a:ext cx="333767" cy="209551"/>
          </a:xfrm>
          <a:prstGeom prst="triangl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等腰三角形 154"/>
          <p:cNvSpPr/>
          <p:nvPr/>
        </p:nvSpPr>
        <p:spPr>
          <a:xfrm flipV="1">
            <a:off x="5929116" y="-6"/>
            <a:ext cx="333767" cy="209551"/>
          </a:xfrm>
          <a:prstGeom prst="triangl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等腰三角形 155"/>
          <p:cNvSpPr/>
          <p:nvPr/>
        </p:nvSpPr>
        <p:spPr>
          <a:xfrm flipV="1">
            <a:off x="8367619" y="-6"/>
            <a:ext cx="333767" cy="209551"/>
          </a:xfrm>
          <a:prstGeom prst="triangl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等腰三角形 156"/>
          <p:cNvSpPr/>
          <p:nvPr/>
        </p:nvSpPr>
        <p:spPr>
          <a:xfrm flipV="1">
            <a:off x="10806121" y="-6"/>
            <a:ext cx="333767" cy="209551"/>
          </a:xfrm>
          <a:prstGeom prst="triangle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9" name="直接连接符 158"/>
          <p:cNvCxnSpPr/>
          <p:nvPr/>
        </p:nvCxnSpPr>
        <p:spPr>
          <a:xfrm>
            <a:off x="2456217" y="5149874"/>
            <a:ext cx="0" cy="118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4888528" y="5149874"/>
            <a:ext cx="0" cy="118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7320839" y="5149874"/>
            <a:ext cx="0" cy="118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>
            <a:off x="9753150" y="5149874"/>
            <a:ext cx="0" cy="118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信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4139</Words>
  <Application>WPS 演示</Application>
  <PresentationFormat>宽屏</PresentationFormat>
  <Paragraphs>167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 </vt:lpstr>
      <vt:lpstr>宋体 </vt:lpstr>
      <vt:lpstr>Calibri</vt:lpstr>
      <vt:lpstr>微软雅黑</vt:lpstr>
      <vt:lpstr>方正兰亭细黑_GBK</vt:lpstr>
      <vt:lpstr>方正兰亭超细黑简体</vt:lpstr>
      <vt:lpstr>版式</vt:lpstr>
      <vt:lpstr>版权信息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116</cp:revision>
  <dcterms:created xsi:type="dcterms:W3CDTF">2014-12-24T03:19:00Z</dcterms:created>
  <dcterms:modified xsi:type="dcterms:W3CDTF">2016-06-07T10:21:10Z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