
<file path=[Content_Types].xml><?xml version="1.0" encoding="utf-8"?>
<Types xmlns="http://schemas.openxmlformats.org/package/2006/content-types">
  <Default Extension="jpeg" ContentType="image/jpeg"/>
  <Default Extension="xlsx" ContentType="application/vnd.openxmlformats-officedocument.spreadsheetml.sheet"/>
  <Default Extension="wdp" ContentType="image/vnd.ms-photo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rts/chart1.xml" ContentType="application/vnd.openxmlformats-officedocument.drawingml.chart+xml"/>
  <Override PartName="/ppt/charts/colors1.xml" ContentType="application/vnd.ms-office.chartcolorstyle+xml"/>
  <Override PartName="/ppt/charts/style1.xml" ContentType="application/vnd.ms-office.chartstyle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handoutMasterIdLst>
    <p:handoutMasterId r:id="rId19"/>
  </p:handoutMasterIdLst>
  <p:sldIdLst>
    <p:sldId id="257" r:id="rId3"/>
    <p:sldId id="261" r:id="rId4"/>
    <p:sldId id="280" r:id="rId5"/>
    <p:sldId id="281" r:id="rId6"/>
    <p:sldId id="282" r:id="rId7"/>
    <p:sldId id="259" r:id="rId8"/>
    <p:sldId id="260" r:id="rId9"/>
    <p:sldId id="273" r:id="rId10"/>
    <p:sldId id="275" r:id="rId11"/>
    <p:sldId id="264" r:id="rId12"/>
    <p:sldId id="276" r:id="rId13"/>
    <p:sldId id="287" r:id="rId14"/>
    <p:sldId id="265" r:id="rId15"/>
    <p:sldId id="285" r:id="rId16"/>
    <p:sldId id="284" r:id="rId17"/>
    <p:sldId id="286" r:id="rId18"/>
  </p:sldIdLst>
  <p:sldSz cx="12192000" cy="6858000"/>
  <p:notesSz cx="6858000" cy="9144000"/>
  <p:embeddedFontLst>
    <p:embeddedFont>
      <p:font typeface="Aharoni" pitchFamily="2" charset="-79"/>
      <p:bold r:id="rId23"/>
    </p:embeddedFont>
    <p:embeddedFont>
      <p:font typeface="Segoe UI Light 8" pitchFamily="34" charset="0"/>
      <p:regular r:id="rId24"/>
    </p:embeddedFont>
    <p:embeddedFont>
      <p:font typeface="等线" charset="0"/>
      <p:regular r:id="rId25"/>
      <p:bold r:id="rId26"/>
    </p:embeddedFont>
    <p:embeddedFont>
      <p:font typeface="等线 Light" charset="0"/>
      <p:regular r:id="rId27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9201B"/>
    <a:srgbClr val="F3BB07"/>
    <a:srgbClr val="C3211D"/>
    <a:srgbClr val="EF1B0E"/>
    <a:srgbClr val="F9BE01"/>
    <a:srgbClr val="CD231F"/>
    <a:srgbClr val="BF2727"/>
    <a:srgbClr val="B52525"/>
    <a:srgbClr val="D53333"/>
    <a:srgbClr val="A622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316" autoAdjust="0"/>
    <p:restoredTop sz="94660"/>
  </p:normalViewPr>
  <p:slideViewPr>
    <p:cSldViewPr snapToGrid="0" showGuides="1">
      <p:cViewPr varScale="1">
        <p:scale>
          <a:sx n="74" d="100"/>
          <a:sy n="74" d="100"/>
        </p:scale>
        <p:origin x="726" y="66"/>
      </p:cViewPr>
      <p:guideLst>
        <p:guide orient="horz" pos="4020"/>
        <p:guide pos="98"/>
        <p:guide orient="horz" pos="4156"/>
        <p:guide orient="horz" pos="143"/>
        <p:guide pos="7446"/>
        <p:guide orient="horz" pos="650"/>
        <p:guide orient="horz" pos="1752"/>
        <p:guide pos="234"/>
        <p:guide orient="horz" pos="3339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53" d="100"/>
          <a:sy n="53" d="100"/>
        </p:scale>
        <p:origin x="2603" y="3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7" Type="http://schemas.openxmlformats.org/officeDocument/2006/relationships/font" Target="fonts/font5.fntdata"/><Relationship Id="rId26" Type="http://schemas.openxmlformats.org/officeDocument/2006/relationships/font" Target="fonts/font4.fntdata"/><Relationship Id="rId25" Type="http://schemas.openxmlformats.org/officeDocument/2006/relationships/font" Target="fonts/font3.fntdata"/><Relationship Id="rId24" Type="http://schemas.openxmlformats.org/officeDocument/2006/relationships/font" Target="fonts/font2.fntdata"/><Relationship Id="rId23" Type="http://schemas.openxmlformats.org/officeDocument/2006/relationships/font" Target="fonts/font1.fntdata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handoutMaster" Target="handoutMasters/handoutMaster1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charts/_rels/chart1.xml.rels><?xml version="1.0" encoding="UTF-8" standalone="yes"?>
<Relationships xmlns="http://schemas.openxmlformats.org/package/2006/relationships"><Relationship Id="rId5" Type="http://schemas.microsoft.com/office/2011/relationships/chartColorStyle" Target="colors1.xml"/><Relationship Id="rId4" Type="http://schemas.microsoft.com/office/2011/relationships/chartStyle" Target="style1.xml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package" Target="../embeddings/Workbook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blipFill>
                <a:blip xmlns:r="http://schemas.openxmlformats.org/officeDocument/2006/relationships" r:embed="rId2"/>
                <a:stretch>
                  <a:fillRect/>
                </a:stretch>
              </a:blipFill>
              <a:ln>
                <a:noFill/>
              </a:ln>
              <a:effectLst/>
            </c:spPr>
          </c:dPt>
          <c:dPt>
            <c:idx val="1"/>
            <c:invertIfNegative val="0"/>
            <c:bubble3D val="0"/>
            <c:spPr>
              <a:blipFill>
                <a:blip xmlns:r="http://schemas.openxmlformats.org/officeDocument/2006/relationships" r:embed="rId3"/>
                <a:stretch>
                  <a:fillRect/>
                </a:stretch>
              </a:blipFill>
              <a:ln>
                <a:noFill/>
              </a:ln>
              <a:effectLst/>
            </c:spPr>
          </c:dPt>
          <c:dPt>
            <c:idx val="2"/>
            <c:invertIfNegative val="0"/>
            <c:bubble3D val="0"/>
            <c:spPr>
              <a:blipFill>
                <a:blip xmlns:r="http://schemas.openxmlformats.org/officeDocument/2006/relationships" r:embed="rId2"/>
                <a:stretch>
                  <a:fillRect/>
                </a:stretch>
              </a:blipFill>
              <a:ln>
                <a:noFill/>
              </a:ln>
              <a:effectLst/>
            </c:spPr>
          </c:dPt>
          <c:dPt>
            <c:idx val="3"/>
            <c:invertIfNegative val="0"/>
            <c:bubble3D val="0"/>
            <c:spPr>
              <a:blipFill>
                <a:blip xmlns:r="http://schemas.openxmlformats.org/officeDocument/2006/relationships" r:embed="rId2"/>
                <a:stretch>
                  <a:fillRect/>
                </a:stretch>
              </a:blipFill>
              <a:ln>
                <a:noFill/>
              </a:ln>
              <a:effectLst/>
            </c:spPr>
          </c:dPt>
          <c:dLbls>
            <c:delete val="1"/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 c:formatCode="General">
                  <c:v>2.4</c:v>
                </c:pt>
                <c:pt idx="1" c:formatCode="General">
                  <c:v>4.4</c:v>
                </c:pt>
                <c:pt idx="2" c:formatCode="General">
                  <c:v>1.8</c:v>
                </c:pt>
                <c:pt idx="3" c:formatCode="General">
                  <c:v>2.8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60"/>
        <c:overlap val="56"/>
        <c:axId val="-1600404272"/>
        <c:axId val="-1600387408"/>
      </c:barChart>
      <c:lineChart>
        <c:grouping val="standard"/>
        <c:varyColors val="0"/>
        <c:ser>
          <c:idx val="1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28575" cap="rnd">
              <a:solidFill>
                <a:srgbClr val="C3211D"/>
              </a:solidFill>
              <a:round/>
            </a:ln>
            <a:effectLst/>
          </c:spPr>
          <c:marker>
            <c:symbol val="none"/>
          </c:marker>
          <c:dPt>
            <c:idx val="0"/>
            <c:marker>
              <c:symbol val="none"/>
            </c:marker>
            <c:bubble3D val="0"/>
            <c:spPr>
              <a:ln w="146050" cap="rnd">
                <a:solidFill>
                  <a:srgbClr val="C3211D"/>
                </a:solidFill>
                <a:round/>
              </a:ln>
              <a:effectLst/>
            </c:spPr>
          </c:dPt>
          <c:dLbls>
            <c:delete val="1"/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 c:formatCode="General">
                  <c:v>2.4</c:v>
                </c:pt>
                <c:pt idx="1" c:formatCode="General">
                  <c:v>4.4</c:v>
                </c:pt>
                <c:pt idx="2" c:formatCode="General">
                  <c:v>1.8</c:v>
                </c:pt>
                <c:pt idx="3" c:formatCode="General">
                  <c:v>2.8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0"/>
        <c:smooth val="0"/>
        <c:axId val="-1600404272"/>
        <c:axId val="-1600387408"/>
      </c:lineChart>
      <c:catAx>
        <c:axId val="-1600404272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txPr>
          <a:bodyPr rot="-60000000" spcFirstLastPara="0" vertOverflow="ellipsis" horzOverflow="overflow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-1600387408"/>
        <c:crosses val="autoZero"/>
        <c:auto val="1"/>
        <c:lblAlgn val="ctr"/>
        <c:lblOffset val="100"/>
        <c:noMultiLvlLbl val="0"/>
      </c:catAx>
      <c:valAx>
        <c:axId val="-1600387408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txPr>
          <a:bodyPr rot="-60000000" spcFirstLastPara="0" vertOverflow="ellipsis" horzOverflow="overflow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-160040427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 rot="0" spcFirstLastPara="0" vertOverflow="ellipsis" horzOverflow="overflow" vert="horz" wrap="square" anchor="ctr" anchorCtr="1"/>
    <a:lstStyle/>
    <a:p>
      <a:pPr>
        <a:defRPr lang="zh-CN"/>
      </a:pPr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AFBAD8C-7A79-4EA4-B735-926D618C4EF1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D0330E8-8F58-4605-A4C5-D7465C232388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纹理背景白色">
    <p:bg>
      <p:bgPr>
        <a:blipFill dpi="0" rotWithShape="1">
          <a:blip r:embed="rId2" cstate="email"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40CD926-80CF-4E40-85C7-1587D0FDC2C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5BC28E0-2FFA-4069-833A-7EE3A5B652E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40CD926-80CF-4E40-85C7-1587D0FDC2C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5BC28E0-2FFA-4069-833A-7EE3A5B652E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40CD926-80CF-4E40-85C7-1587D0FDC2C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5BC28E0-2FFA-4069-833A-7EE3A5B652E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40CD926-80CF-4E40-85C7-1587D0FDC2C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5BC28E0-2FFA-4069-833A-7EE3A5B652E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40CD926-80CF-4E40-85C7-1587D0FDC2CB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5BC28E0-2FFA-4069-833A-7EE3A5B652E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40CD926-80CF-4E40-85C7-1587D0FDC2CB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5BC28E0-2FFA-4069-833A-7EE3A5B652E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40CD926-80CF-4E40-85C7-1587D0FDC2CB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5BC28E0-2FFA-4069-833A-7EE3A5B652E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40CD926-80CF-4E40-85C7-1587D0FDC2CB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5BC28E0-2FFA-4069-833A-7EE3A5B652E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40CD926-80CF-4E40-85C7-1587D0FDC2CB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5BC28E0-2FFA-4069-833A-7EE3A5B652E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40CD926-80CF-4E40-85C7-1587D0FDC2CB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5BC28E0-2FFA-4069-833A-7EE3A5B652E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5.png"/><Relationship Id="rId1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7.jpeg"/><Relationship Id="rId1" Type="http://schemas.openxmlformats.org/officeDocument/2006/relationships/image" Target="../media/image2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.png"/><Relationship Id="rId1" Type="http://schemas.openxmlformats.org/officeDocument/2006/relationships/image" Target="../media/image28.png"/></Relationships>
</file>

<file path=ppt/slides/_rels/slide1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32.png"/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image" Target="../media/image43.png"/><Relationship Id="rId8" Type="http://schemas.openxmlformats.org/officeDocument/2006/relationships/image" Target="../media/image42.png"/><Relationship Id="rId7" Type="http://schemas.openxmlformats.org/officeDocument/2006/relationships/image" Target="../media/image41.png"/><Relationship Id="rId6" Type="http://schemas.openxmlformats.org/officeDocument/2006/relationships/image" Target="../media/image40.png"/><Relationship Id="rId5" Type="http://schemas.openxmlformats.org/officeDocument/2006/relationships/image" Target="../media/image39.png"/><Relationship Id="rId4" Type="http://schemas.openxmlformats.org/officeDocument/2006/relationships/image" Target="../media/image38.png"/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0" Type="http://schemas.openxmlformats.org/officeDocument/2006/relationships/slideLayout" Target="../slideLayouts/slideLayout7.xml"/><Relationship Id="rId1" Type="http://schemas.openxmlformats.org/officeDocument/2006/relationships/image" Target="../media/image35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.png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6.png"/><Relationship Id="rId1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chart" Target="../charts/char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.png"/><Relationship Id="rId1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6.png"/><Relationship Id="rId1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image" Target="../media/image21.png"/><Relationship Id="rId8" Type="http://schemas.microsoft.com/office/2007/relationships/hdphoto" Target="../media/hdphoto4.wdp"/><Relationship Id="rId7" Type="http://schemas.openxmlformats.org/officeDocument/2006/relationships/image" Target="../media/image20.png"/><Relationship Id="rId6" Type="http://schemas.microsoft.com/office/2007/relationships/hdphoto" Target="../media/hdphoto3.wdp"/><Relationship Id="rId5" Type="http://schemas.openxmlformats.org/officeDocument/2006/relationships/image" Target="../media/image19.png"/><Relationship Id="rId4" Type="http://schemas.microsoft.com/office/2007/relationships/hdphoto" Target="../media/hdphoto2.wdp"/><Relationship Id="rId3" Type="http://schemas.openxmlformats.org/officeDocument/2006/relationships/image" Target="../media/image18.png"/><Relationship Id="rId2" Type="http://schemas.microsoft.com/office/2007/relationships/hdphoto" Target="../media/hdphoto1.wdp"/><Relationship Id="rId13" Type="http://schemas.openxmlformats.org/officeDocument/2006/relationships/slideLayout" Target="../slideLayouts/slideLayout7.xml"/><Relationship Id="rId12" Type="http://schemas.openxmlformats.org/officeDocument/2006/relationships/image" Target="../media/image23.png"/><Relationship Id="rId11" Type="http://schemas.openxmlformats.org/officeDocument/2006/relationships/image" Target="../media/image22.png"/><Relationship Id="rId10" Type="http://schemas.openxmlformats.org/officeDocument/2006/relationships/image" Target="../media/image4.png"/><Relationship Id="rId1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763312" y="741690"/>
            <a:ext cx="6665376" cy="5374620"/>
          </a:xfrm>
          <a:prstGeom prst="rect">
            <a:avLst/>
          </a:prstGeom>
          <a:effectLst>
            <a:outerShdw blurRad="177800" dist="38100" dir="2700000" algn="tl" rotWithShape="0">
              <a:prstClr val="black">
                <a:alpha val="19000"/>
              </a:prstClr>
            </a:outerShdw>
          </a:effectLst>
        </p:spPr>
      </p:pic>
      <p:sp>
        <p:nvSpPr>
          <p:cNvPr id="6" name="直角三角形 5"/>
          <p:cNvSpPr/>
          <p:nvPr/>
        </p:nvSpPr>
        <p:spPr>
          <a:xfrm flipV="1">
            <a:off x="0" y="-9424"/>
            <a:ext cx="3991236" cy="1163310"/>
          </a:xfrm>
          <a:prstGeom prst="rtTriangle">
            <a:avLst/>
          </a:prstGeom>
          <a:solidFill>
            <a:srgbClr val="F3BB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" name="直角三角形 4"/>
          <p:cNvSpPr/>
          <p:nvPr/>
        </p:nvSpPr>
        <p:spPr>
          <a:xfrm flipV="1">
            <a:off x="1" y="-9424"/>
            <a:ext cx="3505200" cy="1021647"/>
          </a:xfrm>
          <a:prstGeom prst="rtTriangle">
            <a:avLst/>
          </a:prstGeom>
          <a:solidFill>
            <a:srgbClr val="C3211D"/>
          </a:solidFill>
          <a:ln>
            <a:noFill/>
          </a:ln>
          <a:effectLst>
            <a:outerShdw blurRad="50800" dist="38100" dir="2700000" algn="tl" rotWithShape="0">
              <a:prstClr val="black">
                <a:alpha val="2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直角三角形 6"/>
          <p:cNvSpPr/>
          <p:nvPr/>
        </p:nvSpPr>
        <p:spPr>
          <a:xfrm flipH="1">
            <a:off x="8200764" y="5694690"/>
            <a:ext cx="3991236" cy="1163310"/>
          </a:xfrm>
          <a:prstGeom prst="rtTriangle">
            <a:avLst/>
          </a:prstGeom>
          <a:solidFill>
            <a:srgbClr val="F3BB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直角三角形 7"/>
          <p:cNvSpPr/>
          <p:nvPr/>
        </p:nvSpPr>
        <p:spPr>
          <a:xfrm flipH="1">
            <a:off x="8686799" y="5836353"/>
            <a:ext cx="3505200" cy="1021647"/>
          </a:xfrm>
          <a:prstGeom prst="rtTriangle">
            <a:avLst/>
          </a:prstGeom>
          <a:solidFill>
            <a:srgbClr val="C3211D"/>
          </a:solidFill>
          <a:ln>
            <a:noFill/>
          </a:ln>
          <a:effectLst>
            <a:outerShdw blurRad="50800" dist="38100" dir="10800000" algn="r" rotWithShape="0">
              <a:prstClr val="black">
                <a:alpha val="2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0327820" y="228601"/>
            <a:ext cx="1616529" cy="78362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15000"/>
              </a:prstClr>
            </a:outerShdw>
          </a:effectLst>
        </p:spPr>
      </p:pic>
      <p:sp>
        <p:nvSpPr>
          <p:cNvPr id="9" name="矩形 8"/>
          <p:cNvSpPr/>
          <p:nvPr/>
        </p:nvSpPr>
        <p:spPr>
          <a:xfrm>
            <a:off x="270212" y="6023279"/>
            <a:ext cx="3234989" cy="647793"/>
          </a:xfrm>
          <a:prstGeom prst="rect">
            <a:avLst/>
          </a:prstGeom>
          <a:noFill/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 smtClean="0">
                <a:solidFill>
                  <a:srgbClr val="D9201B"/>
                </a:solidFill>
                <a:latin typeface="Aharoni" pitchFamily="2" charset="-79"/>
                <a:cs typeface="Aharoni" pitchFamily="2" charset="-79"/>
              </a:rPr>
              <a:t>You Must Be a Hero</a:t>
            </a:r>
            <a:endParaRPr lang="zh-CN" altLang="en-US" sz="2400" dirty="0">
              <a:solidFill>
                <a:srgbClr val="D9201B"/>
              </a:solidFill>
              <a:latin typeface="Aharoni" pitchFamily="2" charset="-79"/>
              <a:cs typeface="Aharoni" pitchFamily="2" charset="-79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/>
        </p:nvSpPr>
        <p:spPr>
          <a:xfrm>
            <a:off x="6684446" y="774393"/>
            <a:ext cx="1076060" cy="1076060"/>
          </a:xfrm>
          <a:prstGeom prst="ellipse">
            <a:avLst/>
          </a:prstGeom>
          <a:solidFill>
            <a:srgbClr val="C3211D">
              <a:alpha val="5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latin typeface="Segoe UI Light 8" pitchFamily="34" charset="0"/>
                <a:cs typeface="Segoe UI Light 8" pitchFamily="34" charset="0"/>
              </a:rPr>
              <a:t>Hi !</a:t>
            </a:r>
            <a:endParaRPr lang="en-US" altLang="zh-CN" dirty="0" smtClean="0">
              <a:latin typeface="Segoe UI Light 8" pitchFamily="34" charset="0"/>
              <a:cs typeface="Segoe UI Light 8" pitchFamily="34" charset="0"/>
            </a:endParaRPr>
          </a:p>
        </p:txBody>
      </p:sp>
      <p:sp>
        <p:nvSpPr>
          <p:cNvPr id="8" name="流程图: 手动输入 7"/>
          <p:cNvSpPr/>
          <p:nvPr/>
        </p:nvSpPr>
        <p:spPr>
          <a:xfrm>
            <a:off x="1" y="5200650"/>
            <a:ext cx="12192000" cy="1657350"/>
          </a:xfrm>
          <a:prstGeom prst="flowChartManualInput">
            <a:avLst/>
          </a:prstGeom>
          <a:solidFill>
            <a:srgbClr val="C3211D">
              <a:alpha val="5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9" name="直接连接符 8"/>
          <p:cNvCxnSpPr/>
          <p:nvPr/>
        </p:nvCxnSpPr>
        <p:spPr>
          <a:xfrm>
            <a:off x="11990070" y="5820937"/>
            <a:ext cx="0" cy="668763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" name="组合 14"/>
          <p:cNvGrpSpPr/>
          <p:nvPr/>
        </p:nvGrpSpPr>
        <p:grpSpPr>
          <a:xfrm>
            <a:off x="1645920" y="5670132"/>
            <a:ext cx="10447020" cy="847848"/>
            <a:chOff x="1645920" y="5670132"/>
            <a:chExt cx="10447020" cy="847848"/>
          </a:xfrm>
        </p:grpSpPr>
        <p:sp>
          <p:nvSpPr>
            <p:cNvPr id="10" name="矩形 9"/>
            <p:cNvSpPr/>
            <p:nvPr/>
          </p:nvSpPr>
          <p:spPr>
            <a:xfrm>
              <a:off x="10190959" y="5670132"/>
              <a:ext cx="1817251" cy="647793"/>
            </a:xfrm>
            <a:prstGeom prst="rect">
              <a:avLst/>
            </a:prstGeom>
            <a:noFill/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 dirty="0" smtClean="0">
                  <a:latin typeface="Aharoni" pitchFamily="2" charset="-79"/>
                  <a:cs typeface="Aharoni" pitchFamily="2" charset="-79"/>
                </a:rPr>
                <a:t>Part Three</a:t>
              </a:r>
              <a:endParaRPr lang="zh-CN" altLang="en-US" sz="2400" dirty="0">
                <a:latin typeface="Aharoni" pitchFamily="2" charset="-79"/>
                <a:cs typeface="Aharoni" pitchFamily="2" charset="-79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1645920" y="6117870"/>
              <a:ext cx="10447020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000" dirty="0">
                  <a:solidFill>
                    <a:schemeClr val="bg1"/>
                  </a:solidFill>
                  <a:latin typeface="Segoe UI Light 8" pitchFamily="34" charset="0"/>
                  <a:cs typeface="Segoe UI Light 8" pitchFamily="34" charset="0"/>
                </a:rPr>
                <a:t>The idea for the film was conceived by Michael </a:t>
              </a:r>
              <a:r>
                <a:rPr lang="en-US" altLang="zh-CN" sz="2000" dirty="0" err="1">
                  <a:solidFill>
                    <a:schemeClr val="bg1"/>
                  </a:solidFill>
                  <a:latin typeface="Segoe UI Light 8" pitchFamily="34" charset="0"/>
                  <a:cs typeface="Segoe UI Light 8" pitchFamily="34" charset="0"/>
                </a:rPr>
                <a:t>Lachance</a:t>
              </a:r>
              <a:r>
                <a:rPr lang="en-US" altLang="zh-CN" sz="2000" dirty="0">
                  <a:solidFill>
                    <a:schemeClr val="bg1"/>
                  </a:solidFill>
                  <a:latin typeface="Segoe UI Light 8" pitchFamily="34" charset="0"/>
                  <a:cs typeface="Segoe UI Light 8" pitchFamily="34" charset="0"/>
                </a:rPr>
                <a:t>, a DreamWorks Animation </a:t>
              </a:r>
              <a:r>
                <a:rPr lang="en-US" altLang="zh-CN" sz="2000" dirty="0" smtClean="0">
                  <a:solidFill>
                    <a:schemeClr val="bg1"/>
                  </a:solidFill>
                  <a:latin typeface="Segoe UI Light 8" pitchFamily="34" charset="0"/>
                  <a:cs typeface="Segoe UI Light 8" pitchFamily="34" charset="0"/>
                </a:rPr>
                <a:t>executive</a:t>
              </a:r>
              <a:endParaRPr lang="zh-CN" altLang="en-US" sz="2000" dirty="0">
                <a:solidFill>
                  <a:schemeClr val="bg1"/>
                </a:solidFill>
                <a:latin typeface="Segoe UI Light 8" pitchFamily="34" charset="0"/>
                <a:cs typeface="Segoe UI Light 8" pitchFamily="34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l"/>
      </p:transition>
    </mc:Choice>
    <mc:Fallback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0" y="4403557"/>
            <a:ext cx="12192000" cy="2454444"/>
            <a:chOff x="0" y="4403557"/>
            <a:chExt cx="12192000" cy="2454444"/>
          </a:xfrm>
        </p:grpSpPr>
        <p:sp>
          <p:nvSpPr>
            <p:cNvPr id="27" name="任意多边形 26"/>
            <p:cNvSpPr/>
            <p:nvPr/>
          </p:nvSpPr>
          <p:spPr>
            <a:xfrm>
              <a:off x="0" y="4403557"/>
              <a:ext cx="12192000" cy="2454444"/>
            </a:xfrm>
            <a:custGeom>
              <a:avLst/>
              <a:gdLst>
                <a:gd name="connsiteX0" fmla="*/ 6096003 w 12192000"/>
                <a:gd name="connsiteY0" fmla="*/ 0 h 2454444"/>
                <a:gd name="connsiteX1" fmla="*/ 11871605 w 12192000"/>
                <a:gd name="connsiteY1" fmla="*/ 605819 h 2454444"/>
                <a:gd name="connsiteX2" fmla="*/ 12192000 w 12192000"/>
                <a:gd name="connsiteY2" fmla="*/ 695090 h 2454444"/>
                <a:gd name="connsiteX3" fmla="*/ 12192000 w 12192000"/>
                <a:gd name="connsiteY3" fmla="*/ 2454444 h 2454444"/>
                <a:gd name="connsiteX4" fmla="*/ 0 w 12192000"/>
                <a:gd name="connsiteY4" fmla="*/ 2454444 h 2454444"/>
                <a:gd name="connsiteX5" fmla="*/ 0 w 12192000"/>
                <a:gd name="connsiteY5" fmla="*/ 695090 h 2454444"/>
                <a:gd name="connsiteX6" fmla="*/ 320397 w 12192000"/>
                <a:gd name="connsiteY6" fmla="*/ 605819 h 2454444"/>
                <a:gd name="connsiteX7" fmla="*/ 6096003 w 12192000"/>
                <a:gd name="connsiteY7" fmla="*/ 0 h 24544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192000" h="2454444">
                  <a:moveTo>
                    <a:pt x="6096003" y="0"/>
                  </a:moveTo>
                  <a:cubicBezTo>
                    <a:pt x="8351515" y="0"/>
                    <a:pt x="10393500" y="231513"/>
                    <a:pt x="11871605" y="605819"/>
                  </a:cubicBezTo>
                  <a:lnTo>
                    <a:pt x="12192000" y="695090"/>
                  </a:lnTo>
                  <a:lnTo>
                    <a:pt x="12192000" y="2454444"/>
                  </a:lnTo>
                  <a:lnTo>
                    <a:pt x="0" y="2454444"/>
                  </a:lnTo>
                  <a:lnTo>
                    <a:pt x="0" y="695090"/>
                  </a:lnTo>
                  <a:lnTo>
                    <a:pt x="320397" y="605819"/>
                  </a:lnTo>
                  <a:cubicBezTo>
                    <a:pt x="1798503" y="231513"/>
                    <a:pt x="3840487" y="0"/>
                    <a:pt x="6096003" y="0"/>
                  </a:cubicBezTo>
                  <a:close/>
                </a:path>
              </a:pathLst>
            </a:custGeom>
            <a:solidFill>
              <a:srgbClr val="C321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任意多边形 24"/>
            <p:cNvSpPr/>
            <p:nvPr/>
          </p:nvSpPr>
          <p:spPr>
            <a:xfrm>
              <a:off x="0" y="4807351"/>
              <a:ext cx="12192000" cy="2050650"/>
            </a:xfrm>
            <a:custGeom>
              <a:avLst/>
              <a:gdLst>
                <a:gd name="connsiteX0" fmla="*/ 6096003 w 12192000"/>
                <a:gd name="connsiteY0" fmla="*/ 0 h 2050650"/>
                <a:gd name="connsiteX1" fmla="*/ 11958354 w 12192000"/>
                <a:gd name="connsiteY1" fmla="*/ 789326 h 2050650"/>
                <a:gd name="connsiteX2" fmla="*/ 12192000 w 12192000"/>
                <a:gd name="connsiteY2" fmla="*/ 886718 h 2050650"/>
                <a:gd name="connsiteX3" fmla="*/ 12192000 w 12192000"/>
                <a:gd name="connsiteY3" fmla="*/ 2050650 h 2050650"/>
                <a:gd name="connsiteX4" fmla="*/ 0 w 12192000"/>
                <a:gd name="connsiteY4" fmla="*/ 2050650 h 2050650"/>
                <a:gd name="connsiteX5" fmla="*/ 0 w 12192000"/>
                <a:gd name="connsiteY5" fmla="*/ 886719 h 2050650"/>
                <a:gd name="connsiteX6" fmla="*/ 233649 w 12192000"/>
                <a:gd name="connsiteY6" fmla="*/ 789326 h 2050650"/>
                <a:gd name="connsiteX7" fmla="*/ 6096003 w 12192000"/>
                <a:gd name="connsiteY7" fmla="*/ 0 h 205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192000" h="2050650">
                  <a:moveTo>
                    <a:pt x="6096003" y="0"/>
                  </a:moveTo>
                  <a:cubicBezTo>
                    <a:pt x="8536325" y="0"/>
                    <a:pt x="10687867" y="313103"/>
                    <a:pt x="11958354" y="789326"/>
                  </a:cubicBezTo>
                  <a:lnTo>
                    <a:pt x="12192000" y="886718"/>
                  </a:lnTo>
                  <a:lnTo>
                    <a:pt x="12192000" y="2050650"/>
                  </a:lnTo>
                  <a:lnTo>
                    <a:pt x="0" y="2050650"/>
                  </a:lnTo>
                  <a:lnTo>
                    <a:pt x="0" y="886719"/>
                  </a:lnTo>
                  <a:lnTo>
                    <a:pt x="233649" y="789326"/>
                  </a:lnTo>
                  <a:cubicBezTo>
                    <a:pt x="1504135" y="313103"/>
                    <a:pt x="3655677" y="0"/>
                    <a:pt x="6096003" y="0"/>
                  </a:cubicBezTo>
                  <a:close/>
                </a:path>
              </a:pathLst>
            </a:custGeom>
            <a:solidFill>
              <a:srgbClr val="F3BB0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355709" y="930596"/>
            <a:ext cx="7480583" cy="5862801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9000"/>
              </a:prstClr>
            </a:outerShdw>
          </a:effectLst>
        </p:spPr>
      </p:pic>
      <p:sp>
        <p:nvSpPr>
          <p:cNvPr id="8" name="椭圆 7"/>
          <p:cNvSpPr/>
          <p:nvPr/>
        </p:nvSpPr>
        <p:spPr>
          <a:xfrm>
            <a:off x="5063981" y="3861997"/>
            <a:ext cx="1725104" cy="1725104"/>
          </a:xfrm>
          <a:prstGeom prst="ellipse">
            <a:avLst/>
          </a:prstGeom>
          <a:solidFill>
            <a:srgbClr val="C3211D">
              <a:alpha val="7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latin typeface="Segoe UI Light 8" pitchFamily="34" charset="0"/>
                <a:cs typeface="Segoe UI Light 8" pitchFamily="34" charset="0"/>
              </a:rPr>
              <a:t>Peng !</a:t>
            </a:r>
            <a:endParaRPr lang="en-US" altLang="zh-CN" dirty="0" smtClean="0">
              <a:latin typeface="Segoe UI Light 8" pitchFamily="34" charset="0"/>
              <a:cs typeface="Segoe UI Light 8" pitchFamily="34" charset="0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211290" y="647671"/>
            <a:ext cx="0" cy="213842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" name="组合 11"/>
          <p:cNvGrpSpPr/>
          <p:nvPr/>
        </p:nvGrpSpPr>
        <p:grpSpPr>
          <a:xfrm>
            <a:off x="155575" y="462741"/>
            <a:ext cx="5758402" cy="2413297"/>
            <a:chOff x="155423" y="65957"/>
            <a:chExt cx="5758402" cy="2413297"/>
          </a:xfrm>
        </p:grpSpPr>
        <p:sp>
          <p:nvSpPr>
            <p:cNvPr id="15" name="矩形 14"/>
            <p:cNvSpPr/>
            <p:nvPr/>
          </p:nvSpPr>
          <p:spPr>
            <a:xfrm>
              <a:off x="155423" y="65957"/>
              <a:ext cx="2539364" cy="647793"/>
            </a:xfrm>
            <a:prstGeom prst="rect">
              <a:avLst/>
            </a:prstGeom>
            <a:noFill/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 dirty="0" smtClean="0">
                  <a:solidFill>
                    <a:schemeClr val="tx1"/>
                  </a:solidFill>
                  <a:latin typeface="Aharoni" pitchFamily="2" charset="-79"/>
                  <a:cs typeface="Aharoni" pitchFamily="2" charset="-79"/>
                </a:rPr>
                <a:t>Kung Fu Panda</a:t>
              </a:r>
              <a:endParaRPr lang="zh-CN" altLang="en-US" sz="2400" dirty="0">
                <a:solidFill>
                  <a:schemeClr val="tx1"/>
                </a:solidFill>
                <a:latin typeface="Aharoni" pitchFamily="2" charset="-79"/>
                <a:cs typeface="Aharoni" pitchFamily="2" charset="-79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242668" y="540262"/>
              <a:ext cx="5671157" cy="193899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000" dirty="0">
                  <a:latin typeface="Segoe UI Light 8" pitchFamily="34" charset="0"/>
                  <a:cs typeface="Segoe UI Light 8" pitchFamily="34" charset="0"/>
                </a:rPr>
                <a:t>Kung Fu Panda is a 2008 American/British </a:t>
              </a:r>
              <a:r>
                <a:rPr lang="en-US" altLang="zh-CN" sz="2000" dirty="0" smtClean="0">
                  <a:latin typeface="Segoe UI Light 8" pitchFamily="34" charset="0"/>
                  <a:cs typeface="Segoe UI Light 8" pitchFamily="34" charset="0"/>
                </a:rPr>
                <a:t>computer-animated </a:t>
              </a:r>
              <a:r>
                <a:rPr lang="en-US" altLang="zh-CN" sz="2000" dirty="0">
                  <a:latin typeface="Segoe UI Light 8" pitchFamily="34" charset="0"/>
                  <a:cs typeface="Segoe UI Light 8" pitchFamily="34" charset="0"/>
                </a:rPr>
                <a:t> action </a:t>
              </a:r>
              <a:r>
                <a:rPr lang="en-US" altLang="zh-CN" sz="2000" dirty="0" smtClean="0">
                  <a:latin typeface="Segoe UI Light 8" pitchFamily="34" charset="0"/>
                  <a:cs typeface="Segoe UI Light 8" pitchFamily="34" charset="0"/>
                </a:rPr>
                <a:t>comedy </a:t>
              </a:r>
              <a:r>
                <a:rPr lang="en-US" altLang="zh-CN" sz="2000" dirty="0">
                  <a:latin typeface="Segoe UI Light 8" pitchFamily="34" charset="0"/>
                  <a:cs typeface="Segoe UI Light 8" pitchFamily="34" charset="0"/>
                </a:rPr>
                <a:t> martial arts </a:t>
              </a:r>
              <a:r>
                <a:rPr lang="en-US" altLang="zh-CN" sz="2000" dirty="0" smtClean="0">
                  <a:latin typeface="Segoe UI Light 8" pitchFamily="34" charset="0"/>
                  <a:cs typeface="Segoe UI Light 8" pitchFamily="34" charset="0"/>
                </a:rPr>
                <a:t>film</a:t>
              </a:r>
              <a:r>
                <a:rPr lang="en-US" altLang="zh-CN" sz="2000" dirty="0">
                  <a:latin typeface="Segoe UI Light 8" pitchFamily="34" charset="0"/>
                  <a:cs typeface="Segoe UI Light 8" pitchFamily="34" charset="0"/>
                </a:rPr>
                <a:t> </a:t>
              </a:r>
              <a:r>
                <a:rPr lang="en-US" altLang="zh-CN" sz="2000" dirty="0" smtClean="0">
                  <a:latin typeface="Segoe UI Light 8" pitchFamily="34" charset="0"/>
                  <a:cs typeface="Segoe UI Light 8" pitchFamily="34" charset="0"/>
                </a:rPr>
                <a:t>produced </a:t>
              </a:r>
              <a:r>
                <a:rPr lang="en-US" altLang="zh-CN" sz="2000" dirty="0">
                  <a:latin typeface="Segoe UI Light 8" pitchFamily="34" charset="0"/>
                  <a:cs typeface="Segoe UI Light 8" pitchFamily="34" charset="0"/>
                </a:rPr>
                <a:t>by DreamWorks </a:t>
              </a:r>
              <a:r>
                <a:rPr lang="en-US" altLang="zh-CN" sz="2000" dirty="0" smtClean="0">
                  <a:latin typeface="Segoe UI Light 8" pitchFamily="34" charset="0"/>
                  <a:cs typeface="Segoe UI Light 8" pitchFamily="34" charset="0"/>
                </a:rPr>
                <a:t>Animation </a:t>
              </a:r>
              <a:r>
                <a:rPr lang="en-US" altLang="zh-CN" sz="2000" dirty="0">
                  <a:latin typeface="Segoe UI Light 8" pitchFamily="34" charset="0"/>
                  <a:cs typeface="Segoe UI Light 8" pitchFamily="34" charset="0"/>
                </a:rPr>
                <a:t> </a:t>
              </a:r>
              <a:endParaRPr lang="en-US" altLang="zh-CN" sz="2000" dirty="0" smtClean="0">
                <a:latin typeface="Segoe UI Light 8" pitchFamily="34" charset="0"/>
                <a:cs typeface="Segoe UI Light 8" pitchFamily="34" charset="0"/>
              </a:endParaRPr>
            </a:p>
            <a:p>
              <a:r>
                <a:rPr lang="en-US" altLang="zh-CN" sz="2000" dirty="0" smtClean="0">
                  <a:latin typeface="Segoe UI Light 8" pitchFamily="34" charset="0"/>
                  <a:cs typeface="Segoe UI Light 8" pitchFamily="34" charset="0"/>
                </a:rPr>
                <a:t>and </a:t>
              </a:r>
              <a:r>
                <a:rPr lang="en-US" altLang="zh-CN" sz="2000" dirty="0">
                  <a:latin typeface="Segoe UI Light 8" pitchFamily="34" charset="0"/>
                  <a:cs typeface="Segoe UI Light 8" pitchFamily="34" charset="0"/>
                </a:rPr>
                <a:t>distributed by </a:t>
              </a:r>
              <a:endParaRPr lang="en-US" altLang="zh-CN" sz="2000" dirty="0" smtClean="0">
                <a:latin typeface="Segoe UI Light 8" pitchFamily="34" charset="0"/>
                <a:cs typeface="Segoe UI Light 8" pitchFamily="34" charset="0"/>
              </a:endParaRPr>
            </a:p>
            <a:p>
              <a:r>
                <a:rPr lang="en-US" altLang="zh-CN" sz="2000" dirty="0" smtClean="0">
                  <a:latin typeface="Segoe UI Light 8" pitchFamily="34" charset="0"/>
                  <a:cs typeface="Segoe UI Light 8" pitchFamily="34" charset="0"/>
                </a:rPr>
                <a:t>Paramount Pictures </a:t>
              </a:r>
              <a:endParaRPr lang="zh-CN" altLang="en-US" sz="2000" dirty="0">
                <a:latin typeface="Segoe UI Light 8" pitchFamily="34" charset="0"/>
                <a:cs typeface="Segoe UI Light 8" pitchFamily="34" charset="0"/>
              </a:endParaRPr>
            </a:p>
          </p:txBody>
        </p:sp>
      </p:grpSp>
      <p:sp>
        <p:nvSpPr>
          <p:cNvPr id="3" name="矩形 2"/>
          <p:cNvSpPr/>
          <p:nvPr/>
        </p:nvSpPr>
        <p:spPr>
          <a:xfrm>
            <a:off x="11949180" y="647671"/>
            <a:ext cx="242819" cy="2133629"/>
          </a:xfrm>
          <a:prstGeom prst="rect">
            <a:avLst/>
          </a:prstGeom>
          <a:solidFill>
            <a:srgbClr val="C321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>
    <p:push dir="u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0" y="-31532"/>
            <a:ext cx="12192000" cy="7741531"/>
            <a:chOff x="0" y="657179"/>
            <a:chExt cx="9765561" cy="620082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 rotWithShape="1">
            <a:blip r:embed="rId1" cstate="email"/>
            <a:srcRect/>
            <a:stretch>
              <a:fillRect/>
            </a:stretch>
          </p:blipFill>
          <p:spPr>
            <a:xfrm>
              <a:off x="0" y="665598"/>
              <a:ext cx="4919241" cy="5522594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2" cstate="email"/>
            <a:srcRect b="-12185"/>
            <a:stretch>
              <a:fillRect/>
            </a:stretch>
          </p:blipFill>
          <p:spPr>
            <a:xfrm>
              <a:off x="4919241" y="657179"/>
              <a:ext cx="4846320" cy="6200820"/>
            </a:xfrm>
            <a:prstGeom prst="rect">
              <a:avLst/>
            </a:prstGeom>
          </p:spPr>
        </p:pic>
      </p:grpSp>
      <p:cxnSp>
        <p:nvCxnSpPr>
          <p:cNvPr id="6" name="直接连接符 5"/>
          <p:cNvCxnSpPr/>
          <p:nvPr/>
        </p:nvCxnSpPr>
        <p:spPr>
          <a:xfrm>
            <a:off x="6117020" y="-31532"/>
            <a:ext cx="0" cy="6905298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矩形 9"/>
          <p:cNvSpPr/>
          <p:nvPr/>
        </p:nvSpPr>
        <p:spPr>
          <a:xfrm>
            <a:off x="0" y="0"/>
            <a:ext cx="6117020" cy="3429000"/>
          </a:xfrm>
          <a:prstGeom prst="rect">
            <a:avLst/>
          </a:prstGeom>
          <a:solidFill>
            <a:schemeClr val="tx1">
              <a:alpha val="4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074980" y="3431627"/>
            <a:ext cx="6117020" cy="3429000"/>
          </a:xfrm>
          <a:prstGeom prst="rect">
            <a:avLst/>
          </a:prstGeom>
          <a:solidFill>
            <a:schemeClr val="tx1">
              <a:alpha val="4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5" name="组合 14"/>
          <p:cNvGrpSpPr/>
          <p:nvPr/>
        </p:nvGrpSpPr>
        <p:grpSpPr>
          <a:xfrm>
            <a:off x="882870" y="529591"/>
            <a:ext cx="4062060" cy="2369819"/>
            <a:chOff x="882870" y="225425"/>
            <a:chExt cx="4062060" cy="2369819"/>
          </a:xfrm>
        </p:grpSpPr>
        <p:sp>
          <p:nvSpPr>
            <p:cNvPr id="13" name="圆角矩形 12"/>
            <p:cNvSpPr/>
            <p:nvPr/>
          </p:nvSpPr>
          <p:spPr>
            <a:xfrm>
              <a:off x="2199573" y="225425"/>
              <a:ext cx="1428655" cy="493549"/>
            </a:xfrm>
            <a:prstGeom prst="roundRect">
              <a:avLst>
                <a:gd name="adj" fmla="val 50000"/>
              </a:avLst>
            </a:prstGeom>
            <a:solidFill>
              <a:srgbClr val="C3211D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 dirty="0">
                  <a:solidFill>
                    <a:schemeClr val="bg1"/>
                  </a:solidFill>
                  <a:latin typeface="Segoe UI Light 8" pitchFamily="34" charset="0"/>
                  <a:cs typeface="Segoe UI Light 8" pitchFamily="34" charset="0"/>
                </a:rPr>
                <a:t>China</a:t>
              </a:r>
              <a:endParaRPr lang="zh-CN" altLang="en-US" sz="2400" dirty="0">
                <a:solidFill>
                  <a:schemeClr val="bg1"/>
                </a:solidFill>
                <a:latin typeface="Segoe UI Light 8" pitchFamily="34" charset="0"/>
                <a:cs typeface="Segoe UI Light 8" pitchFamily="34" charset="0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882870" y="1271805"/>
              <a:ext cx="4062060" cy="132343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600" dirty="0">
                  <a:solidFill>
                    <a:schemeClr val="bg1"/>
                  </a:solidFill>
                  <a:latin typeface="Segoe UI Light 8" pitchFamily="34" charset="0"/>
                  <a:cs typeface="Segoe UI Light 8" pitchFamily="34" charset="0"/>
                </a:rPr>
                <a:t>Kung Fu Panda is a 2008 American/British </a:t>
              </a:r>
              <a:r>
                <a:rPr lang="en-US" altLang="zh-CN" sz="1600" dirty="0" smtClean="0">
                  <a:solidFill>
                    <a:schemeClr val="bg1"/>
                  </a:solidFill>
                  <a:latin typeface="Segoe UI Light 8" pitchFamily="34" charset="0"/>
                  <a:cs typeface="Segoe UI Light 8" pitchFamily="34" charset="0"/>
                </a:rPr>
                <a:t>computer-animated </a:t>
              </a:r>
              <a:r>
                <a:rPr lang="en-US" altLang="zh-CN" sz="1600" dirty="0">
                  <a:solidFill>
                    <a:schemeClr val="bg1"/>
                  </a:solidFill>
                  <a:latin typeface="Segoe UI Light 8" pitchFamily="34" charset="0"/>
                  <a:cs typeface="Segoe UI Light 8" pitchFamily="34" charset="0"/>
                </a:rPr>
                <a:t> action </a:t>
              </a:r>
              <a:r>
                <a:rPr lang="en-US" altLang="zh-CN" sz="1600" dirty="0" smtClean="0">
                  <a:solidFill>
                    <a:schemeClr val="bg1"/>
                  </a:solidFill>
                  <a:latin typeface="Segoe UI Light 8" pitchFamily="34" charset="0"/>
                  <a:cs typeface="Segoe UI Light 8" pitchFamily="34" charset="0"/>
                </a:rPr>
                <a:t>comedy </a:t>
              </a:r>
              <a:r>
                <a:rPr lang="en-US" altLang="zh-CN" sz="1600" dirty="0">
                  <a:solidFill>
                    <a:schemeClr val="bg1"/>
                  </a:solidFill>
                  <a:latin typeface="Segoe UI Light 8" pitchFamily="34" charset="0"/>
                  <a:cs typeface="Segoe UI Light 8" pitchFamily="34" charset="0"/>
                </a:rPr>
                <a:t> martial arts </a:t>
              </a:r>
              <a:r>
                <a:rPr lang="en-US" altLang="zh-CN" sz="1600" dirty="0" smtClean="0">
                  <a:solidFill>
                    <a:schemeClr val="bg1"/>
                  </a:solidFill>
                  <a:latin typeface="Segoe UI Light 8" pitchFamily="34" charset="0"/>
                  <a:cs typeface="Segoe UI Light 8" pitchFamily="34" charset="0"/>
                </a:rPr>
                <a:t>film</a:t>
              </a:r>
              <a:r>
                <a:rPr lang="en-US" altLang="zh-CN" sz="1600" dirty="0">
                  <a:solidFill>
                    <a:schemeClr val="bg1"/>
                  </a:solidFill>
                  <a:latin typeface="Segoe UI Light 8" pitchFamily="34" charset="0"/>
                  <a:cs typeface="Segoe UI Light 8" pitchFamily="34" charset="0"/>
                </a:rPr>
                <a:t> </a:t>
              </a:r>
              <a:r>
                <a:rPr lang="en-US" altLang="zh-CN" sz="1600" dirty="0" smtClean="0">
                  <a:solidFill>
                    <a:schemeClr val="bg1"/>
                  </a:solidFill>
                  <a:latin typeface="Segoe UI Light 8" pitchFamily="34" charset="0"/>
                  <a:cs typeface="Segoe UI Light 8" pitchFamily="34" charset="0"/>
                </a:rPr>
                <a:t>produced </a:t>
              </a:r>
              <a:r>
                <a:rPr lang="en-US" altLang="zh-CN" sz="1600" dirty="0">
                  <a:solidFill>
                    <a:schemeClr val="bg1"/>
                  </a:solidFill>
                  <a:latin typeface="Segoe UI Light 8" pitchFamily="34" charset="0"/>
                  <a:cs typeface="Segoe UI Light 8" pitchFamily="34" charset="0"/>
                </a:rPr>
                <a:t>by DreamWorks </a:t>
              </a:r>
              <a:r>
                <a:rPr lang="en-US" altLang="zh-CN" sz="1600" dirty="0" smtClean="0">
                  <a:solidFill>
                    <a:schemeClr val="bg1"/>
                  </a:solidFill>
                  <a:latin typeface="Segoe UI Light 8" pitchFamily="34" charset="0"/>
                  <a:cs typeface="Segoe UI Light 8" pitchFamily="34" charset="0"/>
                </a:rPr>
                <a:t>Animation </a:t>
              </a:r>
              <a:r>
                <a:rPr lang="en-US" altLang="zh-CN" sz="1600" dirty="0">
                  <a:solidFill>
                    <a:schemeClr val="bg1"/>
                  </a:solidFill>
                  <a:latin typeface="Segoe UI Light 8" pitchFamily="34" charset="0"/>
                  <a:cs typeface="Segoe UI Light 8" pitchFamily="34" charset="0"/>
                </a:rPr>
                <a:t> and distributed by Paramount </a:t>
              </a:r>
              <a:r>
                <a:rPr lang="en-US" altLang="zh-CN" sz="1600" dirty="0" smtClean="0">
                  <a:solidFill>
                    <a:schemeClr val="bg1"/>
                  </a:solidFill>
                  <a:latin typeface="Segoe UI Light 8" pitchFamily="34" charset="0"/>
                  <a:cs typeface="Segoe UI Light 8" pitchFamily="34" charset="0"/>
                </a:rPr>
                <a:t>Pictures </a:t>
              </a:r>
              <a:endParaRPr lang="zh-CN" altLang="en-US" sz="1600" dirty="0">
                <a:solidFill>
                  <a:schemeClr val="bg1"/>
                </a:solidFill>
                <a:latin typeface="Segoe UI Light 8" pitchFamily="34" charset="0"/>
                <a:cs typeface="Segoe UI Light 8" pitchFamily="34" charset="0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7387660" y="3990859"/>
            <a:ext cx="3491660" cy="2310537"/>
            <a:chOff x="7641022" y="4074638"/>
            <a:chExt cx="3491660" cy="2310537"/>
          </a:xfrm>
        </p:grpSpPr>
        <p:sp>
          <p:nvSpPr>
            <p:cNvPr id="16" name="矩形 15"/>
            <p:cNvSpPr/>
            <p:nvPr/>
          </p:nvSpPr>
          <p:spPr>
            <a:xfrm>
              <a:off x="7641022" y="4074638"/>
              <a:ext cx="3491660" cy="132343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600" dirty="0">
                  <a:solidFill>
                    <a:schemeClr val="bg1"/>
                  </a:solidFill>
                  <a:latin typeface="Segoe UI Light 8" pitchFamily="34" charset="0"/>
                  <a:cs typeface="Segoe UI Light 8" pitchFamily="34" charset="0"/>
                </a:rPr>
                <a:t>Kung Fu Panda premiered in the United States on June 6, 2008, and has since received favorable reviews from critics and much of the movie-going public.</a:t>
              </a:r>
              <a:endParaRPr lang="zh-CN" altLang="en-US" sz="1600" dirty="0">
                <a:solidFill>
                  <a:schemeClr val="bg1"/>
                </a:solidFill>
                <a:latin typeface="Segoe UI Light 8" pitchFamily="34" charset="0"/>
                <a:cs typeface="Segoe UI Light 8" pitchFamily="34" charset="0"/>
              </a:endParaRPr>
            </a:p>
          </p:txBody>
        </p:sp>
        <p:sp>
          <p:nvSpPr>
            <p:cNvPr id="17" name="圆角矩形 16"/>
            <p:cNvSpPr/>
            <p:nvPr/>
          </p:nvSpPr>
          <p:spPr>
            <a:xfrm>
              <a:off x="8672525" y="5891626"/>
              <a:ext cx="1428655" cy="493549"/>
            </a:xfrm>
            <a:prstGeom prst="roundRect">
              <a:avLst>
                <a:gd name="adj" fmla="val 50000"/>
              </a:avLst>
            </a:prstGeom>
            <a:solidFill>
              <a:srgbClr val="C3211D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 dirty="0" smtClean="0">
                  <a:solidFill>
                    <a:schemeClr val="bg1"/>
                  </a:solidFill>
                  <a:latin typeface="Segoe UI Light 8" pitchFamily="34" charset="0"/>
                  <a:cs typeface="Segoe UI Light 8" pitchFamily="34" charset="0"/>
                </a:rPr>
                <a:t>America</a:t>
              </a:r>
              <a:endParaRPr lang="zh-CN" altLang="en-US" sz="2400" dirty="0">
                <a:solidFill>
                  <a:schemeClr val="bg1"/>
                </a:solidFill>
                <a:latin typeface="Segoe UI Light 8" pitchFamily="34" charset="0"/>
                <a:cs typeface="Segoe UI Light 8" pitchFamily="34" charset="0"/>
              </a:endParaRPr>
            </a:p>
          </p:txBody>
        </p:sp>
      </p:grpSp>
    </p:spTree>
  </p:cSld>
  <p:clrMapOvr>
    <a:masterClrMapping/>
  </p:clrMapOvr>
  <p:transition spd="slow">
    <p:push dir="u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2248793"/>
            <a:ext cx="12192000" cy="2360415"/>
          </a:xfrm>
          <a:prstGeom prst="rect">
            <a:avLst/>
          </a:prstGeom>
          <a:solidFill>
            <a:schemeClr val="tx1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 smtClean="0">
                <a:latin typeface="Aharoni" pitchFamily="2" charset="-79"/>
                <a:cs typeface="Aharoni" pitchFamily="2" charset="-79"/>
              </a:rPr>
              <a:t>Part Four</a:t>
            </a:r>
            <a:endParaRPr lang="en-US" altLang="zh-CN" sz="2400" dirty="0" smtClean="0">
              <a:latin typeface="Aharoni" pitchFamily="2" charset="-79"/>
              <a:cs typeface="Aharoni" pitchFamily="2" charset="-79"/>
            </a:endParaRPr>
          </a:p>
          <a:p>
            <a:pPr algn="ctr"/>
            <a:r>
              <a:rPr lang="en-US" altLang="zh-CN" sz="2000" dirty="0" smtClean="0">
                <a:latin typeface="Segoe UI Light 8" pitchFamily="34" charset="0"/>
                <a:cs typeface="Segoe UI Light 8" pitchFamily="34" charset="0"/>
              </a:rPr>
              <a:t>It’s Really home !</a:t>
            </a:r>
            <a:endParaRPr lang="zh-CN" altLang="en-US" sz="2000" dirty="0">
              <a:latin typeface="Segoe UI Light 8" pitchFamily="34" charset="0"/>
              <a:cs typeface="Segoe UI Light 8" pitchFamily="34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2248793"/>
            <a:ext cx="155575" cy="2360415"/>
          </a:xfrm>
          <a:prstGeom prst="rect">
            <a:avLst/>
          </a:prstGeom>
          <a:solidFill>
            <a:srgbClr val="C321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036425" y="2248793"/>
            <a:ext cx="155575" cy="2360415"/>
          </a:xfrm>
          <a:prstGeom prst="rect">
            <a:avLst/>
          </a:prstGeom>
          <a:solidFill>
            <a:srgbClr val="C321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0327820" y="228601"/>
            <a:ext cx="1616529" cy="78362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15000"/>
              </a:prstClr>
            </a:outerShdw>
          </a:effectLst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wind"/>
      </p:transition>
    </mc:Choice>
    <mc:Fallback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直角三角形 10"/>
          <p:cNvSpPr/>
          <p:nvPr/>
        </p:nvSpPr>
        <p:spPr>
          <a:xfrm rot="16200000">
            <a:off x="4918799" y="-408943"/>
            <a:ext cx="2265626" cy="12280778"/>
          </a:xfrm>
          <a:prstGeom prst="rtTriangle">
            <a:avLst/>
          </a:prstGeom>
          <a:solidFill>
            <a:srgbClr val="F3BB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等腰三角形 7"/>
          <p:cNvSpPr/>
          <p:nvPr/>
        </p:nvSpPr>
        <p:spPr>
          <a:xfrm rot="5400000">
            <a:off x="4172148" y="-1222406"/>
            <a:ext cx="3883217" cy="12260063"/>
          </a:xfrm>
          <a:prstGeom prst="triangle">
            <a:avLst>
              <a:gd name="adj" fmla="val 41998"/>
            </a:avLst>
          </a:prstGeom>
          <a:solidFill>
            <a:srgbClr val="C321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 flipH="1">
            <a:off x="6518703" y="1075433"/>
            <a:ext cx="3591834" cy="2068607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 rot="1115317">
            <a:off x="7363464" y="2233357"/>
            <a:ext cx="5098327" cy="424305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4840647" y="911419"/>
            <a:ext cx="4356860" cy="5741811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3876755" y="2616467"/>
            <a:ext cx="3726588" cy="3560152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5577880" y="1199907"/>
            <a:ext cx="3619627" cy="5168110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10000"/>
              </a:prstClr>
            </a:outerShdw>
          </a:effectLst>
        </p:spPr>
      </p:pic>
      <p:grpSp>
        <p:nvGrpSpPr>
          <p:cNvPr id="16" name="组合 15"/>
          <p:cNvGrpSpPr/>
          <p:nvPr/>
        </p:nvGrpSpPr>
        <p:grpSpPr>
          <a:xfrm>
            <a:off x="9863475" y="230627"/>
            <a:ext cx="2539364" cy="1314294"/>
            <a:chOff x="9863475" y="292773"/>
            <a:chExt cx="2539364" cy="1314294"/>
          </a:xfrm>
        </p:grpSpPr>
        <p:sp>
          <p:nvSpPr>
            <p:cNvPr id="13" name="矩形 12"/>
            <p:cNvSpPr/>
            <p:nvPr/>
          </p:nvSpPr>
          <p:spPr>
            <a:xfrm>
              <a:off x="12042426" y="292773"/>
              <a:ext cx="149574" cy="1314294"/>
            </a:xfrm>
            <a:prstGeom prst="rect">
              <a:avLst/>
            </a:prstGeom>
            <a:solidFill>
              <a:srgbClr val="F3BB0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矩形 14"/>
            <p:cNvSpPr/>
            <p:nvPr/>
          </p:nvSpPr>
          <p:spPr>
            <a:xfrm>
              <a:off x="9863475" y="416273"/>
              <a:ext cx="2539364" cy="1067295"/>
            </a:xfrm>
            <a:prstGeom prst="rect">
              <a:avLst/>
            </a:prstGeom>
            <a:noFill/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200" dirty="0" smtClean="0">
                  <a:solidFill>
                    <a:schemeClr val="tx1"/>
                  </a:solidFill>
                  <a:latin typeface="Aharoni" pitchFamily="2" charset="-79"/>
                  <a:cs typeface="Aharoni" pitchFamily="2" charset="-79"/>
                </a:rPr>
                <a:t>Kung Fu </a:t>
              </a:r>
              <a:endParaRPr lang="en-US" altLang="zh-CN" sz="3200" dirty="0" smtClean="0">
                <a:solidFill>
                  <a:schemeClr val="tx1"/>
                </a:solidFill>
                <a:latin typeface="Aharoni" pitchFamily="2" charset="-79"/>
                <a:cs typeface="Aharoni" pitchFamily="2" charset="-79"/>
              </a:endParaRPr>
            </a:p>
            <a:p>
              <a:pPr algn="ctr"/>
              <a:r>
                <a:rPr lang="en-US" altLang="zh-CN" sz="4000" dirty="0" smtClean="0">
                  <a:solidFill>
                    <a:schemeClr val="tx1"/>
                  </a:solidFill>
                  <a:latin typeface="Aharoni" pitchFamily="2" charset="-79"/>
                  <a:cs typeface="Aharoni" pitchFamily="2" charset="-79"/>
                </a:rPr>
                <a:t>Panda</a:t>
              </a:r>
              <a:endParaRPr lang="zh-CN" altLang="en-US" sz="4000" dirty="0">
                <a:solidFill>
                  <a:schemeClr val="tx1"/>
                </a:solidFill>
                <a:latin typeface="Aharoni" pitchFamily="2" charset="-79"/>
                <a:cs typeface="Aharoni" pitchFamily="2" charset="-79"/>
              </a:endParaRPr>
            </a:p>
          </p:txBody>
        </p:sp>
      </p:grpSp>
      <p:sp>
        <p:nvSpPr>
          <p:cNvPr id="17" name="椭圆 16"/>
          <p:cNvSpPr/>
          <p:nvPr/>
        </p:nvSpPr>
        <p:spPr>
          <a:xfrm>
            <a:off x="4055485" y="5919237"/>
            <a:ext cx="6512011" cy="864143"/>
          </a:xfrm>
          <a:prstGeom prst="ellipse">
            <a:avLst/>
          </a:prstGeom>
          <a:solidFill>
            <a:schemeClr val="tx1">
              <a:alpha val="29000"/>
            </a:schemeClr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8" name="直接连接符 17"/>
          <p:cNvCxnSpPr/>
          <p:nvPr/>
        </p:nvCxnSpPr>
        <p:spPr>
          <a:xfrm>
            <a:off x="150143" y="3706206"/>
            <a:ext cx="0" cy="2138422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" name="组合 18"/>
          <p:cNvGrpSpPr/>
          <p:nvPr/>
        </p:nvGrpSpPr>
        <p:grpSpPr>
          <a:xfrm>
            <a:off x="94428" y="3521276"/>
            <a:ext cx="5758402" cy="2413297"/>
            <a:chOff x="155423" y="65957"/>
            <a:chExt cx="5758402" cy="2413297"/>
          </a:xfrm>
        </p:grpSpPr>
        <p:sp>
          <p:nvSpPr>
            <p:cNvPr id="20" name="矩形 19"/>
            <p:cNvSpPr/>
            <p:nvPr/>
          </p:nvSpPr>
          <p:spPr>
            <a:xfrm>
              <a:off x="155423" y="65957"/>
              <a:ext cx="2539364" cy="647793"/>
            </a:xfrm>
            <a:prstGeom prst="rect">
              <a:avLst/>
            </a:prstGeom>
            <a:noFill/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 dirty="0" smtClean="0">
                  <a:solidFill>
                    <a:srgbClr val="F3BB07"/>
                  </a:solidFill>
                  <a:latin typeface="Aharoni" pitchFamily="2" charset="-79"/>
                  <a:cs typeface="Aharoni" pitchFamily="2" charset="-79"/>
                </a:rPr>
                <a:t>Kung Fu Panda</a:t>
              </a:r>
              <a:endParaRPr lang="zh-CN" altLang="en-US" sz="2400" dirty="0">
                <a:solidFill>
                  <a:srgbClr val="F3BB07"/>
                </a:solidFill>
                <a:latin typeface="Aharoni" pitchFamily="2" charset="-79"/>
                <a:cs typeface="Aharoni" pitchFamily="2" charset="-79"/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242668" y="540262"/>
              <a:ext cx="5671157" cy="193899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000" dirty="0">
                  <a:solidFill>
                    <a:schemeClr val="bg1"/>
                  </a:solidFill>
                  <a:latin typeface="Segoe UI Light 8" pitchFamily="34" charset="0"/>
                  <a:cs typeface="Segoe UI Light 8" pitchFamily="34" charset="0"/>
                </a:rPr>
                <a:t>Kung Fu Panda is a 2008 American/British </a:t>
              </a:r>
              <a:r>
                <a:rPr lang="en-US" altLang="zh-CN" sz="2000" dirty="0" smtClean="0">
                  <a:solidFill>
                    <a:schemeClr val="bg1"/>
                  </a:solidFill>
                  <a:latin typeface="Segoe UI Light 8" pitchFamily="34" charset="0"/>
                  <a:cs typeface="Segoe UI Light 8" pitchFamily="34" charset="0"/>
                </a:rPr>
                <a:t>computer</a:t>
              </a:r>
              <a:endParaRPr lang="en-US" altLang="zh-CN" sz="2000" dirty="0" smtClean="0">
                <a:solidFill>
                  <a:schemeClr val="bg1"/>
                </a:solidFill>
                <a:latin typeface="Segoe UI Light 8" pitchFamily="34" charset="0"/>
                <a:cs typeface="Segoe UI Light 8" pitchFamily="34" charset="0"/>
              </a:endParaRPr>
            </a:p>
            <a:p>
              <a:r>
                <a:rPr lang="en-US" altLang="zh-CN" sz="2000" dirty="0" smtClean="0">
                  <a:solidFill>
                    <a:schemeClr val="bg1"/>
                  </a:solidFill>
                  <a:latin typeface="Segoe UI Light 8" pitchFamily="34" charset="0"/>
                  <a:cs typeface="Segoe UI Light 8" pitchFamily="34" charset="0"/>
                </a:rPr>
                <a:t>animated  action comedy </a:t>
              </a:r>
              <a:r>
                <a:rPr lang="en-US" altLang="zh-CN" sz="2000" dirty="0">
                  <a:solidFill>
                    <a:schemeClr val="bg1"/>
                  </a:solidFill>
                  <a:latin typeface="Segoe UI Light 8" pitchFamily="34" charset="0"/>
                  <a:cs typeface="Segoe UI Light 8" pitchFamily="34" charset="0"/>
                </a:rPr>
                <a:t> </a:t>
              </a:r>
              <a:r>
                <a:rPr lang="en-US" altLang="zh-CN" sz="2000" dirty="0" smtClean="0">
                  <a:solidFill>
                    <a:schemeClr val="bg1"/>
                  </a:solidFill>
                  <a:latin typeface="Segoe UI Light 8" pitchFamily="34" charset="0"/>
                  <a:cs typeface="Segoe UI Light 8" pitchFamily="34" charset="0"/>
                </a:rPr>
                <a:t>martial</a:t>
              </a:r>
              <a:endParaRPr lang="en-US" altLang="zh-CN" sz="2000" dirty="0" smtClean="0">
                <a:solidFill>
                  <a:schemeClr val="bg1"/>
                </a:solidFill>
                <a:latin typeface="Segoe UI Light 8" pitchFamily="34" charset="0"/>
                <a:cs typeface="Segoe UI Light 8" pitchFamily="34" charset="0"/>
              </a:endParaRPr>
            </a:p>
            <a:p>
              <a:r>
                <a:rPr lang="en-US" altLang="zh-CN" sz="2000" dirty="0" smtClean="0">
                  <a:solidFill>
                    <a:schemeClr val="bg1"/>
                  </a:solidFill>
                  <a:latin typeface="Segoe UI Light 8" pitchFamily="34" charset="0"/>
                  <a:cs typeface="Segoe UI Light 8" pitchFamily="34" charset="0"/>
                </a:rPr>
                <a:t>arts film</a:t>
              </a:r>
              <a:r>
                <a:rPr lang="en-US" altLang="zh-CN" sz="2000" dirty="0">
                  <a:solidFill>
                    <a:schemeClr val="bg1"/>
                  </a:solidFill>
                  <a:latin typeface="Segoe UI Light 8" pitchFamily="34" charset="0"/>
                  <a:cs typeface="Segoe UI Light 8" pitchFamily="34" charset="0"/>
                </a:rPr>
                <a:t> </a:t>
              </a:r>
              <a:r>
                <a:rPr lang="en-US" altLang="zh-CN" sz="2000" dirty="0" smtClean="0">
                  <a:solidFill>
                    <a:schemeClr val="bg1"/>
                  </a:solidFill>
                  <a:latin typeface="Segoe UI Light 8" pitchFamily="34" charset="0"/>
                  <a:cs typeface="Segoe UI Light 8" pitchFamily="34" charset="0"/>
                </a:rPr>
                <a:t>produced </a:t>
              </a:r>
              <a:r>
                <a:rPr lang="en-US" altLang="zh-CN" sz="2000" dirty="0">
                  <a:solidFill>
                    <a:schemeClr val="bg1"/>
                  </a:solidFill>
                  <a:latin typeface="Segoe UI Light 8" pitchFamily="34" charset="0"/>
                  <a:cs typeface="Segoe UI Light 8" pitchFamily="34" charset="0"/>
                </a:rPr>
                <a:t>by </a:t>
              </a:r>
              <a:r>
                <a:rPr lang="en-US" altLang="zh-CN" sz="2000" dirty="0" smtClean="0">
                  <a:solidFill>
                    <a:schemeClr val="bg1"/>
                  </a:solidFill>
                  <a:latin typeface="Segoe UI Light 8" pitchFamily="34" charset="0"/>
                  <a:cs typeface="Segoe UI Light 8" pitchFamily="34" charset="0"/>
                </a:rPr>
                <a:t>DreamWorks</a:t>
              </a:r>
              <a:endParaRPr lang="en-US" altLang="zh-CN" sz="2000" dirty="0" smtClean="0">
                <a:solidFill>
                  <a:schemeClr val="bg1"/>
                </a:solidFill>
                <a:latin typeface="Segoe UI Light 8" pitchFamily="34" charset="0"/>
                <a:cs typeface="Segoe UI Light 8" pitchFamily="34" charset="0"/>
              </a:endParaRPr>
            </a:p>
            <a:p>
              <a:r>
                <a:rPr lang="en-US" altLang="zh-CN" sz="2000" dirty="0" smtClean="0">
                  <a:solidFill>
                    <a:schemeClr val="bg1"/>
                  </a:solidFill>
                  <a:latin typeface="Segoe UI Light 8" pitchFamily="34" charset="0"/>
                  <a:cs typeface="Segoe UI Light 8" pitchFamily="34" charset="0"/>
                </a:rPr>
                <a:t>Animation </a:t>
              </a:r>
              <a:r>
                <a:rPr lang="en-US" altLang="zh-CN" sz="2000" dirty="0">
                  <a:solidFill>
                    <a:schemeClr val="bg1"/>
                  </a:solidFill>
                  <a:latin typeface="Segoe UI Light 8" pitchFamily="34" charset="0"/>
                  <a:cs typeface="Segoe UI Light 8" pitchFamily="34" charset="0"/>
                </a:rPr>
                <a:t> </a:t>
              </a:r>
              <a:r>
                <a:rPr lang="en-US" altLang="zh-CN" sz="2000" dirty="0" smtClean="0">
                  <a:solidFill>
                    <a:schemeClr val="bg1"/>
                  </a:solidFill>
                  <a:latin typeface="Segoe UI Light 8" pitchFamily="34" charset="0"/>
                  <a:cs typeface="Segoe UI Light 8" pitchFamily="34" charset="0"/>
                </a:rPr>
                <a:t>and </a:t>
              </a:r>
              <a:r>
                <a:rPr lang="en-US" altLang="zh-CN" sz="2000" dirty="0">
                  <a:solidFill>
                    <a:schemeClr val="bg1"/>
                  </a:solidFill>
                  <a:latin typeface="Segoe UI Light 8" pitchFamily="34" charset="0"/>
                  <a:cs typeface="Segoe UI Light 8" pitchFamily="34" charset="0"/>
                </a:rPr>
                <a:t>distributed by </a:t>
              </a:r>
              <a:endParaRPr lang="en-US" altLang="zh-CN" sz="2000" dirty="0" smtClean="0">
                <a:solidFill>
                  <a:schemeClr val="bg1"/>
                </a:solidFill>
                <a:latin typeface="Segoe UI Light 8" pitchFamily="34" charset="0"/>
                <a:cs typeface="Segoe UI Light 8" pitchFamily="34" charset="0"/>
              </a:endParaRPr>
            </a:p>
            <a:p>
              <a:r>
                <a:rPr lang="en-US" altLang="zh-CN" sz="2000" dirty="0" smtClean="0">
                  <a:solidFill>
                    <a:schemeClr val="bg1"/>
                  </a:solidFill>
                  <a:latin typeface="Segoe UI Light 8" pitchFamily="34" charset="0"/>
                  <a:cs typeface="Segoe UI Light 8" pitchFamily="34" charset="0"/>
                </a:rPr>
                <a:t>Paramount Pictures </a:t>
              </a:r>
              <a:endParaRPr lang="zh-CN" altLang="en-US" sz="2000" dirty="0">
                <a:solidFill>
                  <a:schemeClr val="bg1"/>
                </a:solidFill>
                <a:latin typeface="Segoe UI Light 8" pitchFamily="34" charset="0"/>
                <a:cs typeface="Segoe UI Light 8" pitchFamily="34" charset="0"/>
              </a:endParaRPr>
            </a:p>
          </p:txBody>
        </p:sp>
      </p:grpSp>
      <p:pic>
        <p:nvPicPr>
          <p:cNvPr id="22" name="图片 21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 rot="388821">
            <a:off x="6465783" y="2811545"/>
            <a:ext cx="883622" cy="728510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3598892" y="4260342"/>
            <a:ext cx="4595197" cy="2597658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2" cstate="email"/>
          <a:srcRect/>
          <a:stretch>
            <a:fillRect/>
          </a:stretch>
        </p:blipFill>
        <p:spPr>
          <a:xfrm>
            <a:off x="8211845" y="4472574"/>
            <a:ext cx="3980156" cy="2385426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3" cstate="email"/>
          <a:srcRect/>
          <a:stretch>
            <a:fillRect/>
          </a:stretch>
        </p:blipFill>
        <p:spPr>
          <a:xfrm>
            <a:off x="0" y="4497584"/>
            <a:ext cx="4048217" cy="2360415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 rotWithShape="1">
          <a:blip r:embed="rId4" cstate="email"/>
          <a:srcRect/>
          <a:stretch>
            <a:fillRect/>
          </a:stretch>
        </p:blipFill>
        <p:spPr>
          <a:xfrm>
            <a:off x="8144709" y="2254928"/>
            <a:ext cx="4047292" cy="2242657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4059307" y="2237828"/>
            <a:ext cx="4118958" cy="2259758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0" y="2246051"/>
            <a:ext cx="4111498" cy="225153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7" cstate="email"/>
          <a:srcRect/>
          <a:stretch>
            <a:fillRect/>
          </a:stretch>
        </p:blipFill>
        <p:spPr>
          <a:xfrm>
            <a:off x="7537127" y="-1"/>
            <a:ext cx="4660791" cy="2246051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8" cstate="email"/>
          <a:stretch>
            <a:fillRect/>
          </a:stretch>
        </p:blipFill>
        <p:spPr>
          <a:xfrm>
            <a:off x="4111498" y="0"/>
            <a:ext cx="4051846" cy="224605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9" cstate="email"/>
          <a:stretch>
            <a:fillRect/>
          </a:stretch>
        </p:blipFill>
        <p:spPr>
          <a:xfrm>
            <a:off x="0" y="1"/>
            <a:ext cx="4059307" cy="2246050"/>
          </a:xfrm>
          <a:prstGeom prst="rect">
            <a:avLst/>
          </a:prstGeom>
        </p:spPr>
      </p:pic>
      <p:cxnSp>
        <p:nvCxnSpPr>
          <p:cNvPr id="6" name="直接连接符 5"/>
          <p:cNvCxnSpPr/>
          <p:nvPr/>
        </p:nvCxnSpPr>
        <p:spPr>
          <a:xfrm>
            <a:off x="4085402" y="-1"/>
            <a:ext cx="0" cy="6858001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8170804" y="-1"/>
            <a:ext cx="0" cy="6858001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0" y="2246050"/>
            <a:ext cx="12192001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>
            <a:off x="0" y="4497585"/>
            <a:ext cx="12192001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矩形 30"/>
          <p:cNvSpPr/>
          <p:nvPr/>
        </p:nvSpPr>
        <p:spPr>
          <a:xfrm>
            <a:off x="0" y="2237828"/>
            <a:ext cx="4085402" cy="2259756"/>
          </a:xfrm>
          <a:prstGeom prst="rect">
            <a:avLst/>
          </a:prstGeom>
          <a:solidFill>
            <a:schemeClr val="tx1">
              <a:alpha val="4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 smtClean="0">
                <a:latin typeface="Segoe UI Light 8" pitchFamily="34" charset="0"/>
                <a:cs typeface="Segoe UI Light 8" pitchFamily="34" charset="0"/>
              </a:rPr>
              <a:t>Who are you ?</a:t>
            </a:r>
            <a:endParaRPr lang="zh-CN" altLang="en-US" sz="2000" dirty="0">
              <a:latin typeface="Segoe UI Light 8" pitchFamily="34" charset="0"/>
              <a:cs typeface="Segoe UI Light 8" pitchFamily="34" charset="0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8144709" y="4522596"/>
            <a:ext cx="4047292" cy="2360415"/>
          </a:xfrm>
          <a:prstGeom prst="rect">
            <a:avLst/>
          </a:prstGeom>
          <a:solidFill>
            <a:schemeClr val="tx1">
              <a:alpha val="4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 smtClean="0">
                <a:latin typeface="Segoe UI Light 8" pitchFamily="34" charset="0"/>
                <a:cs typeface="Segoe UI Light 8" pitchFamily="34" charset="0"/>
              </a:rPr>
              <a:t>It’s Kung Fu !</a:t>
            </a:r>
            <a:endParaRPr lang="zh-CN" altLang="en-US" sz="2000" dirty="0">
              <a:latin typeface="Segoe UI Light 8" pitchFamily="34" charset="0"/>
              <a:cs typeface="Segoe UI Light 8" pitchFamily="34" charset="0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8142432" y="-25012"/>
            <a:ext cx="4085402" cy="2259756"/>
          </a:xfrm>
          <a:prstGeom prst="rect">
            <a:avLst/>
          </a:prstGeom>
          <a:solidFill>
            <a:schemeClr val="tx1">
              <a:alpha val="4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 smtClean="0">
                <a:latin typeface="Segoe UI Light 8" pitchFamily="34" charset="0"/>
                <a:cs typeface="Segoe UI Light 8" pitchFamily="34" charset="0"/>
              </a:rPr>
              <a:t>It’s time to go home</a:t>
            </a:r>
            <a:r>
              <a:rPr lang="zh-CN" altLang="en-US" sz="2000" dirty="0">
                <a:latin typeface="Segoe UI Light 8" pitchFamily="34" charset="0"/>
                <a:cs typeface="Segoe UI Light 8" pitchFamily="34" charset="0"/>
              </a:rPr>
              <a:t> </a:t>
            </a:r>
            <a:r>
              <a:rPr lang="en-US" altLang="zh-CN" sz="2000" dirty="0" smtClean="0">
                <a:latin typeface="Segoe UI Light 8" pitchFamily="34" charset="0"/>
                <a:cs typeface="Segoe UI Light 8" pitchFamily="34" charset="0"/>
              </a:rPr>
              <a:t>.</a:t>
            </a:r>
            <a:endParaRPr lang="zh-CN" altLang="en-US" sz="2000" dirty="0">
              <a:latin typeface="Segoe UI Light 8" pitchFamily="34" charset="0"/>
              <a:cs typeface="Segoe UI Light 8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flash/>
      </p:transition>
    </mc:Choice>
    <mc:Fallback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 rot="572526">
            <a:off x="4824292" y="2001025"/>
            <a:ext cx="2543419" cy="1436914"/>
          </a:xfrm>
          <a:prstGeom prst="rect">
            <a:avLst/>
          </a:prstGeom>
        </p:spPr>
      </p:pic>
      <p:sp>
        <p:nvSpPr>
          <p:cNvPr id="3" name="圆角矩形 2"/>
          <p:cNvSpPr/>
          <p:nvPr/>
        </p:nvSpPr>
        <p:spPr>
          <a:xfrm>
            <a:off x="3388460" y="3215262"/>
            <a:ext cx="5415080" cy="1641714"/>
          </a:xfrm>
          <a:prstGeom prst="roundRect">
            <a:avLst>
              <a:gd name="adj" fmla="val 50000"/>
            </a:avLst>
          </a:prstGeom>
          <a:solidFill>
            <a:srgbClr val="C3211D"/>
          </a:solidFill>
          <a:ln w="76200">
            <a:solidFill>
              <a:srgbClr val="F3BB07"/>
            </a:solidFill>
          </a:ln>
          <a:effectLst>
            <a:outerShdw dist="38100" dir="2700000" algn="tl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5400" dirty="0" smtClean="0">
                <a:latin typeface="Aharoni" pitchFamily="2" charset="-79"/>
                <a:cs typeface="Aharoni" pitchFamily="2" charset="-79"/>
              </a:rPr>
              <a:t>THANK YOU</a:t>
            </a:r>
            <a:endParaRPr lang="zh-CN" altLang="en-US" sz="5400" dirty="0"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6719712"/>
            <a:ext cx="12192000" cy="161365"/>
          </a:xfrm>
          <a:prstGeom prst="rect">
            <a:avLst/>
          </a:prstGeom>
          <a:solidFill>
            <a:srgbClr val="C321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0" y="0"/>
            <a:ext cx="12192000" cy="161365"/>
          </a:xfrm>
          <a:prstGeom prst="rect">
            <a:avLst/>
          </a:prstGeom>
          <a:solidFill>
            <a:srgbClr val="C321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crush"/>
      </p:transition>
    </mc:Choice>
    <mc:Fallback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0327820" y="228601"/>
            <a:ext cx="1616529" cy="78362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15000"/>
              </a:prstClr>
            </a:outerShdw>
          </a:effectLst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6000">
        <p15:prstTrans prst="curtains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等腰三角形 2"/>
          <p:cNvSpPr/>
          <p:nvPr/>
        </p:nvSpPr>
        <p:spPr>
          <a:xfrm flipV="1">
            <a:off x="5313910" y="440876"/>
            <a:ext cx="1564181" cy="857250"/>
          </a:xfrm>
          <a:prstGeom prst="triangle">
            <a:avLst/>
          </a:prstGeom>
          <a:solidFill>
            <a:srgbClr val="F3BB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椭圆 28"/>
          <p:cNvSpPr/>
          <p:nvPr/>
        </p:nvSpPr>
        <p:spPr>
          <a:xfrm>
            <a:off x="7146299" y="4497528"/>
            <a:ext cx="879566" cy="879566"/>
          </a:xfrm>
          <a:prstGeom prst="ellipse">
            <a:avLst/>
          </a:prstGeom>
          <a:solidFill>
            <a:srgbClr val="C321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6" name="直接连接符 25"/>
          <p:cNvCxnSpPr/>
          <p:nvPr/>
        </p:nvCxnSpPr>
        <p:spPr>
          <a:xfrm>
            <a:off x="6889467" y="5026396"/>
            <a:ext cx="4495613" cy="0"/>
          </a:xfrm>
          <a:prstGeom prst="line">
            <a:avLst/>
          </a:prstGeom>
          <a:ln w="19050">
            <a:solidFill>
              <a:srgbClr val="C3211D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文本框 26"/>
          <p:cNvSpPr txBox="1"/>
          <p:nvPr/>
        </p:nvSpPr>
        <p:spPr>
          <a:xfrm>
            <a:off x="9079835" y="4470925"/>
            <a:ext cx="24477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 smtClean="0">
                <a:solidFill>
                  <a:srgbClr val="C3211D"/>
                </a:solidFill>
                <a:latin typeface="Aharoni" pitchFamily="2" charset="-79"/>
                <a:cs typeface="Aharoni" pitchFamily="2" charset="-79"/>
              </a:rPr>
              <a:t>PART FOUR</a:t>
            </a:r>
            <a:endParaRPr lang="zh-CN" altLang="en-US" sz="3200" dirty="0">
              <a:solidFill>
                <a:srgbClr val="C3211D"/>
              </a:solidFill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7970248" y="5047372"/>
            <a:ext cx="351864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CN" sz="1200" dirty="0">
                <a:latin typeface="Segoe UI Light 8" pitchFamily="34" charset="0"/>
                <a:cs typeface="Segoe UI Light 8" pitchFamily="34" charset="0"/>
              </a:rPr>
              <a:t>The story is set in the Valley of Peace, a fictional land in ancient China inhabited by </a:t>
            </a:r>
            <a:r>
              <a:rPr lang="en-US" altLang="zh-CN" sz="1200" dirty="0" err="1" smtClean="0">
                <a:latin typeface="Segoe UI Light 8" pitchFamily="34" charset="0"/>
                <a:cs typeface="Segoe UI Light 8" pitchFamily="34" charset="0"/>
              </a:rPr>
              <a:t>anthropomorphicanimals</a:t>
            </a:r>
            <a:endParaRPr lang="zh-CN" altLang="en-US" sz="1200" dirty="0">
              <a:latin typeface="Segoe UI Light 8" pitchFamily="34" charset="0"/>
              <a:cs typeface="Segoe UI Light 8" pitchFamily="34" charset="0"/>
            </a:endParaRPr>
          </a:p>
        </p:txBody>
      </p:sp>
      <p:sp>
        <p:nvSpPr>
          <p:cNvPr id="23" name="椭圆 22"/>
          <p:cNvSpPr/>
          <p:nvPr/>
        </p:nvSpPr>
        <p:spPr>
          <a:xfrm>
            <a:off x="6574587" y="2130132"/>
            <a:ext cx="879566" cy="879566"/>
          </a:xfrm>
          <a:prstGeom prst="ellipse">
            <a:avLst/>
          </a:prstGeom>
          <a:solidFill>
            <a:srgbClr val="C321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4447050" y="2519099"/>
            <a:ext cx="879566" cy="879566"/>
          </a:xfrm>
          <a:prstGeom prst="ellipse">
            <a:avLst/>
          </a:prstGeom>
          <a:solidFill>
            <a:srgbClr val="C321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>
            <a:off x="4151913" y="5123930"/>
            <a:ext cx="879566" cy="879566"/>
          </a:xfrm>
          <a:prstGeom prst="ellipse">
            <a:avLst/>
          </a:prstGeom>
          <a:solidFill>
            <a:srgbClr val="C321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921486" y="5535903"/>
            <a:ext cx="325334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dirty="0">
                <a:latin typeface="Segoe UI Light 8" pitchFamily="34" charset="0"/>
                <a:cs typeface="Segoe UI Light 8" pitchFamily="34" charset="0"/>
              </a:rPr>
              <a:t>Kung Fu Panda premiered in the United States on June 6, 2008, and has since received favorable reviews from critics and much of the movie-going public.</a:t>
            </a:r>
            <a:endParaRPr lang="zh-CN" altLang="en-US" sz="1200" dirty="0">
              <a:latin typeface="Segoe UI Light 8" pitchFamily="34" charset="0"/>
              <a:cs typeface="Segoe UI Light 8" pitchFamily="34" charset="0"/>
            </a:endParaRPr>
          </a:p>
        </p:txBody>
      </p:sp>
      <p:cxnSp>
        <p:nvCxnSpPr>
          <p:cNvPr id="18" name="直接连接符 17"/>
          <p:cNvCxnSpPr/>
          <p:nvPr/>
        </p:nvCxnSpPr>
        <p:spPr>
          <a:xfrm>
            <a:off x="1025860" y="5442084"/>
            <a:ext cx="4495613" cy="0"/>
          </a:xfrm>
          <a:prstGeom prst="line">
            <a:avLst/>
          </a:prstGeom>
          <a:ln w="19050">
            <a:solidFill>
              <a:srgbClr val="C3211D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文本框 18"/>
          <p:cNvSpPr txBox="1"/>
          <p:nvPr/>
        </p:nvSpPr>
        <p:spPr>
          <a:xfrm>
            <a:off x="887326" y="4901332"/>
            <a:ext cx="24477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 smtClean="0">
                <a:solidFill>
                  <a:srgbClr val="C3211D"/>
                </a:solidFill>
                <a:latin typeface="Aharoni" pitchFamily="2" charset="-79"/>
                <a:cs typeface="Aharoni" pitchFamily="2" charset="-79"/>
              </a:rPr>
              <a:t>PART THREE</a:t>
            </a:r>
            <a:endParaRPr lang="zh-CN" altLang="en-US" sz="3200" dirty="0">
              <a:solidFill>
                <a:srgbClr val="C3211D"/>
              </a:solidFill>
              <a:latin typeface="Aharoni" pitchFamily="2" charset="-79"/>
              <a:cs typeface="Aharoni" pitchFamily="2" charset="-79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7112841" y="2351658"/>
            <a:ext cx="4495613" cy="0"/>
          </a:xfrm>
          <a:prstGeom prst="line">
            <a:avLst/>
          </a:prstGeom>
          <a:ln w="19050">
            <a:solidFill>
              <a:srgbClr val="C3211D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本框 11"/>
          <p:cNvSpPr txBox="1"/>
          <p:nvPr/>
        </p:nvSpPr>
        <p:spPr>
          <a:xfrm>
            <a:off x="9390299" y="1796187"/>
            <a:ext cx="24477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 smtClean="0">
                <a:solidFill>
                  <a:srgbClr val="C3211D"/>
                </a:solidFill>
                <a:latin typeface="Aharoni" pitchFamily="2" charset="-79"/>
                <a:cs typeface="Aharoni" pitchFamily="2" charset="-79"/>
              </a:rPr>
              <a:t>PART TWO</a:t>
            </a:r>
            <a:endParaRPr lang="zh-CN" altLang="en-US" sz="3200" dirty="0">
              <a:solidFill>
                <a:srgbClr val="C3211D"/>
              </a:solidFill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193622" y="2372634"/>
            <a:ext cx="351864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CN" sz="1200" dirty="0">
                <a:latin typeface="Segoe UI Light 8" pitchFamily="34" charset="0"/>
                <a:cs typeface="Segoe UI Light 8" pitchFamily="34" charset="0"/>
              </a:rPr>
              <a:t>The idea for the film was conceived by Michael </a:t>
            </a:r>
            <a:r>
              <a:rPr lang="en-US" altLang="zh-CN" sz="1200" dirty="0" err="1">
                <a:latin typeface="Segoe UI Light 8" pitchFamily="34" charset="0"/>
                <a:cs typeface="Segoe UI Light 8" pitchFamily="34" charset="0"/>
              </a:rPr>
              <a:t>Lachance</a:t>
            </a:r>
            <a:r>
              <a:rPr lang="en-US" altLang="zh-CN" sz="1200" dirty="0">
                <a:latin typeface="Segoe UI Light 8" pitchFamily="34" charset="0"/>
                <a:cs typeface="Segoe UI Light 8" pitchFamily="34" charset="0"/>
              </a:rPr>
              <a:t>, a DreamWorks Animation executive.</a:t>
            </a:r>
            <a:endParaRPr lang="zh-CN" altLang="en-US" sz="1200" dirty="0">
              <a:latin typeface="Segoe UI Light 8" pitchFamily="34" charset="0"/>
              <a:cs typeface="Segoe UI Light 8" pitchFamily="34" charset="0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3443081" y="5523989"/>
            <a:ext cx="5305838" cy="704084"/>
          </a:xfrm>
          <a:prstGeom prst="ellipse">
            <a:avLst/>
          </a:prstGeom>
          <a:solidFill>
            <a:schemeClr val="tx1">
              <a:alpha val="91000"/>
            </a:schemeClr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7" name="直接连接符 16"/>
          <p:cNvCxnSpPr/>
          <p:nvPr/>
        </p:nvCxnSpPr>
        <p:spPr>
          <a:xfrm>
            <a:off x="587375" y="2921714"/>
            <a:ext cx="4495613" cy="0"/>
          </a:xfrm>
          <a:prstGeom prst="line">
            <a:avLst/>
          </a:prstGeom>
          <a:ln w="19050">
            <a:solidFill>
              <a:srgbClr val="C3211D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任意多边形 10"/>
          <p:cNvSpPr/>
          <p:nvPr/>
        </p:nvSpPr>
        <p:spPr>
          <a:xfrm>
            <a:off x="-2" y="-33618"/>
            <a:ext cx="12192002" cy="1071111"/>
          </a:xfrm>
          <a:custGeom>
            <a:avLst/>
            <a:gdLst>
              <a:gd name="connsiteX0" fmla="*/ 9975 w 12192002"/>
              <a:gd name="connsiteY0" fmla="*/ 0 h 1071111"/>
              <a:gd name="connsiteX1" fmla="*/ 12182028 w 12192002"/>
              <a:gd name="connsiteY1" fmla="*/ 0 h 1071111"/>
              <a:gd name="connsiteX2" fmla="*/ 12192002 w 12192002"/>
              <a:gd name="connsiteY2" fmla="*/ 33618 h 1071111"/>
              <a:gd name="connsiteX3" fmla="*/ 6096001 w 12192002"/>
              <a:gd name="connsiteY3" fmla="*/ 1071111 h 1071111"/>
              <a:gd name="connsiteX4" fmla="*/ 0 w 12192002"/>
              <a:gd name="connsiteY4" fmla="*/ 33618 h 10711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2002" h="1071111">
                <a:moveTo>
                  <a:pt x="9975" y="0"/>
                </a:moveTo>
                <a:lnTo>
                  <a:pt x="12182028" y="0"/>
                </a:lnTo>
                <a:lnTo>
                  <a:pt x="12192002" y="33618"/>
                </a:lnTo>
                <a:cubicBezTo>
                  <a:pt x="12192002" y="606610"/>
                  <a:pt x="9462729" y="1071111"/>
                  <a:pt x="6096001" y="1071111"/>
                </a:cubicBezTo>
                <a:cubicBezTo>
                  <a:pt x="2729273" y="1071111"/>
                  <a:pt x="0" y="606610"/>
                  <a:pt x="0" y="33618"/>
                </a:cubicBezTo>
                <a:close/>
              </a:path>
            </a:pathLst>
          </a:custGeom>
          <a:solidFill>
            <a:srgbClr val="C3211D"/>
          </a:solidFill>
          <a:ln>
            <a:noFill/>
          </a:ln>
          <a:effectLst>
            <a:outerShdw blurRad="50800" dist="38100" dir="5400000" algn="t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4737847" y="232559"/>
            <a:ext cx="271630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dirty="0">
                <a:solidFill>
                  <a:schemeClr val="bg1"/>
                </a:solidFill>
                <a:latin typeface="Aharoni" pitchFamily="2" charset="-79"/>
                <a:cs typeface="Aharoni" pitchFamily="2" charset="-79"/>
              </a:rPr>
              <a:t>CONTENTS</a:t>
            </a:r>
            <a:endParaRPr lang="zh-CN" altLang="en-US" sz="3600" dirty="0">
              <a:solidFill>
                <a:schemeClr val="bg1"/>
              </a:solidFill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17566" y="2380962"/>
            <a:ext cx="24477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 smtClean="0">
                <a:solidFill>
                  <a:srgbClr val="C3211D"/>
                </a:solidFill>
                <a:latin typeface="Aharoni" pitchFamily="2" charset="-79"/>
                <a:cs typeface="Aharoni" pitchFamily="2" charset="-79"/>
              </a:rPr>
              <a:t>PART ONE</a:t>
            </a:r>
            <a:endParaRPr lang="zh-CN" altLang="en-US" sz="3200" dirty="0">
              <a:solidFill>
                <a:srgbClr val="C3211D"/>
              </a:solidFill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94821" y="2958882"/>
            <a:ext cx="357819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dirty="0">
                <a:latin typeface="Segoe UI Light 8" pitchFamily="34" charset="0"/>
                <a:cs typeface="Segoe UI Light 8" pitchFamily="34" charset="0"/>
              </a:rPr>
              <a:t>Kung Fu Panda is a 2008 American/British </a:t>
            </a:r>
            <a:r>
              <a:rPr lang="en-US" altLang="zh-CN" sz="1200" dirty="0" smtClean="0">
                <a:latin typeface="Segoe UI Light 8" pitchFamily="34" charset="0"/>
                <a:cs typeface="Segoe UI Light 8" pitchFamily="34" charset="0"/>
              </a:rPr>
              <a:t>computer-animated </a:t>
            </a:r>
            <a:r>
              <a:rPr lang="en-US" altLang="zh-CN" sz="1200" dirty="0">
                <a:latin typeface="Segoe UI Light 8" pitchFamily="34" charset="0"/>
                <a:cs typeface="Segoe UI Light 8" pitchFamily="34" charset="0"/>
              </a:rPr>
              <a:t> action </a:t>
            </a:r>
            <a:r>
              <a:rPr lang="en-US" altLang="zh-CN" sz="1200" dirty="0" smtClean="0">
                <a:latin typeface="Segoe UI Light 8" pitchFamily="34" charset="0"/>
                <a:cs typeface="Segoe UI Light 8" pitchFamily="34" charset="0"/>
              </a:rPr>
              <a:t>comedy </a:t>
            </a:r>
            <a:r>
              <a:rPr lang="en-US" altLang="zh-CN" sz="1200" dirty="0">
                <a:latin typeface="Segoe UI Light 8" pitchFamily="34" charset="0"/>
                <a:cs typeface="Segoe UI Light 8" pitchFamily="34" charset="0"/>
              </a:rPr>
              <a:t> martial arts </a:t>
            </a:r>
            <a:r>
              <a:rPr lang="en-US" altLang="zh-CN" sz="1200" dirty="0" smtClean="0">
                <a:latin typeface="Segoe UI Light 8" pitchFamily="34" charset="0"/>
                <a:cs typeface="Segoe UI Light 8" pitchFamily="34" charset="0"/>
              </a:rPr>
              <a:t>film</a:t>
            </a:r>
            <a:r>
              <a:rPr lang="en-US" altLang="zh-CN" sz="1200" dirty="0">
                <a:latin typeface="Segoe UI Light 8" pitchFamily="34" charset="0"/>
                <a:cs typeface="Segoe UI Light 8" pitchFamily="34" charset="0"/>
              </a:rPr>
              <a:t> </a:t>
            </a:r>
            <a:r>
              <a:rPr lang="en-US" altLang="zh-CN" sz="1200" dirty="0" smtClean="0">
                <a:latin typeface="Segoe UI Light 8" pitchFamily="34" charset="0"/>
                <a:cs typeface="Segoe UI Light 8" pitchFamily="34" charset="0"/>
              </a:rPr>
              <a:t>produced </a:t>
            </a:r>
            <a:r>
              <a:rPr lang="en-US" altLang="zh-CN" sz="1200" dirty="0">
                <a:latin typeface="Segoe UI Light 8" pitchFamily="34" charset="0"/>
                <a:cs typeface="Segoe UI Light 8" pitchFamily="34" charset="0"/>
              </a:rPr>
              <a:t>by DreamWorks </a:t>
            </a:r>
            <a:r>
              <a:rPr lang="en-US" altLang="zh-CN" sz="1200" dirty="0" smtClean="0">
                <a:latin typeface="Segoe UI Light 8" pitchFamily="34" charset="0"/>
                <a:cs typeface="Segoe UI Light 8" pitchFamily="34" charset="0"/>
              </a:rPr>
              <a:t>Animation </a:t>
            </a:r>
            <a:r>
              <a:rPr lang="en-US" altLang="zh-CN" sz="1200" dirty="0">
                <a:latin typeface="Segoe UI Light 8" pitchFamily="34" charset="0"/>
                <a:cs typeface="Segoe UI Light 8" pitchFamily="34" charset="0"/>
              </a:rPr>
              <a:t> and distributed by Paramount </a:t>
            </a:r>
            <a:r>
              <a:rPr lang="en-US" altLang="zh-CN" sz="1200" dirty="0" smtClean="0">
                <a:latin typeface="Segoe UI Light 8" pitchFamily="34" charset="0"/>
                <a:cs typeface="Segoe UI Light 8" pitchFamily="34" charset="0"/>
              </a:rPr>
              <a:t>Pictures </a:t>
            </a:r>
            <a:endParaRPr lang="zh-CN" altLang="en-US" sz="1200" dirty="0">
              <a:latin typeface="Segoe UI Light 8" pitchFamily="34" charset="0"/>
              <a:cs typeface="Segoe UI Light 8" pitchFamily="34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0" y="6719712"/>
            <a:ext cx="12192000" cy="161365"/>
          </a:xfrm>
          <a:prstGeom prst="rect">
            <a:avLst/>
          </a:prstGeom>
          <a:solidFill>
            <a:srgbClr val="F3BB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4028905" y="1796187"/>
            <a:ext cx="4134191" cy="4239521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图片 29"/>
          <p:cNvPicPr>
            <a:picLocks noChangeAspect="1"/>
          </p:cNvPicPr>
          <p:nvPr/>
        </p:nvPicPr>
        <p:blipFill rotWithShape="1">
          <a:blip r:embed="rId1" cstate="email"/>
          <a:srcRect/>
          <a:stretch>
            <a:fillRect/>
          </a:stretch>
        </p:blipFill>
        <p:spPr>
          <a:xfrm>
            <a:off x="7704944" y="0"/>
            <a:ext cx="4497049" cy="6865495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 rotWithShape="1">
          <a:blip r:embed="rId2" cstate="email"/>
          <a:srcRect/>
          <a:stretch>
            <a:fillRect/>
          </a:stretch>
        </p:blipFill>
        <p:spPr>
          <a:xfrm>
            <a:off x="4898572" y="-17585"/>
            <a:ext cx="4661671" cy="6876731"/>
          </a:xfrm>
          <a:custGeom>
            <a:avLst/>
            <a:gdLst>
              <a:gd name="connsiteX0" fmla="*/ 0 w 4661671"/>
              <a:gd name="connsiteY0" fmla="*/ 0 h 6962503"/>
              <a:gd name="connsiteX1" fmla="*/ 3902871 w 4661671"/>
              <a:gd name="connsiteY1" fmla="*/ 0 h 6962503"/>
              <a:gd name="connsiteX2" fmla="*/ 4661671 w 4661671"/>
              <a:gd name="connsiteY2" fmla="*/ 6962503 h 6962503"/>
              <a:gd name="connsiteX3" fmla="*/ 0 w 4661671"/>
              <a:gd name="connsiteY3" fmla="*/ 6962503 h 69625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661671" h="6962503">
                <a:moveTo>
                  <a:pt x="0" y="0"/>
                </a:moveTo>
                <a:lnTo>
                  <a:pt x="3902871" y="0"/>
                </a:lnTo>
                <a:lnTo>
                  <a:pt x="4661671" y="6962503"/>
                </a:lnTo>
                <a:lnTo>
                  <a:pt x="0" y="6962503"/>
                </a:lnTo>
                <a:close/>
              </a:path>
            </a:pathLst>
          </a:custGeom>
        </p:spPr>
      </p:pic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3" cstate="email"/>
          <a:srcRect/>
          <a:stretch>
            <a:fillRect/>
          </a:stretch>
        </p:blipFill>
        <p:spPr>
          <a:xfrm>
            <a:off x="418011" y="-26126"/>
            <a:ext cx="6886454" cy="6897189"/>
          </a:xfrm>
          <a:custGeom>
            <a:avLst/>
            <a:gdLst>
              <a:gd name="connsiteX0" fmla="*/ 0 w 6886454"/>
              <a:gd name="connsiteY0" fmla="*/ 0 h 6897189"/>
              <a:gd name="connsiteX1" fmla="*/ 6886454 w 6886454"/>
              <a:gd name="connsiteY1" fmla="*/ 0 h 6897189"/>
              <a:gd name="connsiteX2" fmla="*/ 4666880 w 6886454"/>
              <a:gd name="connsiteY2" fmla="*/ 6897189 h 6897189"/>
              <a:gd name="connsiteX3" fmla="*/ 0 w 6886454"/>
              <a:gd name="connsiteY3" fmla="*/ 6897189 h 68971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886454" h="6897189">
                <a:moveTo>
                  <a:pt x="0" y="0"/>
                </a:moveTo>
                <a:lnTo>
                  <a:pt x="6886454" y="0"/>
                </a:lnTo>
                <a:lnTo>
                  <a:pt x="4666880" y="6897189"/>
                </a:lnTo>
                <a:lnTo>
                  <a:pt x="0" y="6897189"/>
                </a:lnTo>
                <a:close/>
              </a:path>
            </a:pathLst>
          </a:custGeom>
        </p:spPr>
      </p:pic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4" cstate="email"/>
          <a:srcRect/>
          <a:stretch>
            <a:fillRect/>
          </a:stretch>
        </p:blipFill>
        <p:spPr>
          <a:xfrm>
            <a:off x="0" y="14400"/>
            <a:ext cx="3762103" cy="6856663"/>
          </a:xfrm>
          <a:custGeom>
            <a:avLst/>
            <a:gdLst>
              <a:gd name="connsiteX0" fmla="*/ 0 w 3788229"/>
              <a:gd name="connsiteY0" fmla="*/ 0 h 6910253"/>
              <a:gd name="connsiteX1" fmla="*/ 2548311 w 3788229"/>
              <a:gd name="connsiteY1" fmla="*/ 0 h 6910253"/>
              <a:gd name="connsiteX2" fmla="*/ 3788229 w 3788229"/>
              <a:gd name="connsiteY2" fmla="*/ 6684776 h 6910253"/>
              <a:gd name="connsiteX3" fmla="*/ 3788229 w 3788229"/>
              <a:gd name="connsiteY3" fmla="*/ 6910253 h 6910253"/>
              <a:gd name="connsiteX4" fmla="*/ 0 w 3788229"/>
              <a:gd name="connsiteY4" fmla="*/ 6910253 h 69102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788229" h="6910253">
                <a:moveTo>
                  <a:pt x="0" y="0"/>
                </a:moveTo>
                <a:lnTo>
                  <a:pt x="2548311" y="0"/>
                </a:lnTo>
                <a:lnTo>
                  <a:pt x="3788229" y="6684776"/>
                </a:lnTo>
                <a:lnTo>
                  <a:pt x="3788229" y="6910253"/>
                </a:lnTo>
                <a:lnTo>
                  <a:pt x="0" y="6910253"/>
                </a:lnTo>
                <a:close/>
              </a:path>
            </a:pathLst>
          </a:custGeom>
        </p:spPr>
      </p:pic>
      <p:sp>
        <p:nvSpPr>
          <p:cNvPr id="32" name="矩形 31"/>
          <p:cNvSpPr/>
          <p:nvPr/>
        </p:nvSpPr>
        <p:spPr>
          <a:xfrm>
            <a:off x="-4163" y="-34834"/>
            <a:ext cx="3766266" cy="6948280"/>
          </a:xfrm>
          <a:custGeom>
            <a:avLst/>
            <a:gdLst>
              <a:gd name="connsiteX0" fmla="*/ 0 w 3819204"/>
              <a:gd name="connsiteY0" fmla="*/ 0 h 6913446"/>
              <a:gd name="connsiteX1" fmla="*/ 3819204 w 3819204"/>
              <a:gd name="connsiteY1" fmla="*/ 0 h 6913446"/>
              <a:gd name="connsiteX2" fmla="*/ 3819204 w 3819204"/>
              <a:gd name="connsiteY2" fmla="*/ 6913446 h 6913446"/>
              <a:gd name="connsiteX3" fmla="*/ 0 w 3819204"/>
              <a:gd name="connsiteY3" fmla="*/ 6913446 h 6913446"/>
              <a:gd name="connsiteX4" fmla="*/ 0 w 3819204"/>
              <a:gd name="connsiteY4" fmla="*/ 0 h 6913446"/>
              <a:gd name="connsiteX0-1" fmla="*/ 0 w 3819204"/>
              <a:gd name="connsiteY0-2" fmla="*/ 0 h 6913446"/>
              <a:gd name="connsiteX1-3" fmla="*/ 1800833 w 3819204"/>
              <a:gd name="connsiteY1-4" fmla="*/ 1014761 h 6913446"/>
              <a:gd name="connsiteX2-5" fmla="*/ 3819204 w 3819204"/>
              <a:gd name="connsiteY2-6" fmla="*/ 6913446 h 6913446"/>
              <a:gd name="connsiteX3-7" fmla="*/ 0 w 3819204"/>
              <a:gd name="connsiteY3-8" fmla="*/ 6913446 h 6913446"/>
              <a:gd name="connsiteX4-9" fmla="*/ 0 w 3819204"/>
              <a:gd name="connsiteY4-10" fmla="*/ 0 h 6913446"/>
              <a:gd name="connsiteX0-11" fmla="*/ 0 w 3819204"/>
              <a:gd name="connsiteY0-12" fmla="*/ 0 h 6913446"/>
              <a:gd name="connsiteX1-13" fmla="*/ 2570267 w 3819204"/>
              <a:gd name="connsiteY1-14" fmla="*/ 22302 h 6913446"/>
              <a:gd name="connsiteX2-15" fmla="*/ 3819204 w 3819204"/>
              <a:gd name="connsiteY2-16" fmla="*/ 6913446 h 6913446"/>
              <a:gd name="connsiteX3-17" fmla="*/ 0 w 3819204"/>
              <a:gd name="connsiteY3-18" fmla="*/ 6913446 h 6913446"/>
              <a:gd name="connsiteX4-19" fmla="*/ 0 w 3819204"/>
              <a:gd name="connsiteY4-20" fmla="*/ 0 h 6913446"/>
              <a:gd name="connsiteX0-21" fmla="*/ 0 w 3819204"/>
              <a:gd name="connsiteY0-22" fmla="*/ 38658 h 6952104"/>
              <a:gd name="connsiteX1-23" fmla="*/ 2587684 w 3819204"/>
              <a:gd name="connsiteY1-24" fmla="*/ 0 h 6952104"/>
              <a:gd name="connsiteX2-25" fmla="*/ 3819204 w 3819204"/>
              <a:gd name="connsiteY2-26" fmla="*/ 6952104 h 6952104"/>
              <a:gd name="connsiteX3-27" fmla="*/ 0 w 3819204"/>
              <a:gd name="connsiteY3-28" fmla="*/ 6952104 h 6952104"/>
              <a:gd name="connsiteX4-29" fmla="*/ 0 w 3819204"/>
              <a:gd name="connsiteY4-30" fmla="*/ 38658 h 6952104"/>
              <a:gd name="connsiteX0-31" fmla="*/ 0 w 3819204"/>
              <a:gd name="connsiteY0-32" fmla="*/ 3824 h 6952104"/>
              <a:gd name="connsiteX1-33" fmla="*/ 2587684 w 3819204"/>
              <a:gd name="connsiteY1-34" fmla="*/ 0 h 6952104"/>
              <a:gd name="connsiteX2-35" fmla="*/ 3819204 w 3819204"/>
              <a:gd name="connsiteY2-36" fmla="*/ 6952104 h 6952104"/>
              <a:gd name="connsiteX3-37" fmla="*/ 0 w 3819204"/>
              <a:gd name="connsiteY3-38" fmla="*/ 6952104 h 6952104"/>
              <a:gd name="connsiteX4-39" fmla="*/ 0 w 3819204"/>
              <a:gd name="connsiteY4-40" fmla="*/ 3824 h 6952104"/>
            </a:gdLst>
            <a:ahLst/>
            <a:cxnLst>
              <a:cxn ang="0">
                <a:pos x="connsiteX0-31" y="connsiteY0-32"/>
              </a:cxn>
              <a:cxn ang="0">
                <a:pos x="connsiteX1-33" y="connsiteY1-34"/>
              </a:cxn>
              <a:cxn ang="0">
                <a:pos x="connsiteX2-35" y="connsiteY2-36"/>
              </a:cxn>
              <a:cxn ang="0">
                <a:pos x="connsiteX3-37" y="connsiteY3-38"/>
              </a:cxn>
              <a:cxn ang="0">
                <a:pos x="connsiteX4-39" y="connsiteY4-40"/>
              </a:cxn>
            </a:cxnLst>
            <a:rect l="l" t="t" r="r" b="b"/>
            <a:pathLst>
              <a:path w="3819204" h="6952104">
                <a:moveTo>
                  <a:pt x="0" y="3824"/>
                </a:moveTo>
                <a:lnTo>
                  <a:pt x="2587684" y="0"/>
                </a:lnTo>
                <a:lnTo>
                  <a:pt x="3819204" y="6952104"/>
                </a:lnTo>
                <a:lnTo>
                  <a:pt x="0" y="6952104"/>
                </a:lnTo>
                <a:lnTo>
                  <a:pt x="0" y="3824"/>
                </a:lnTo>
                <a:close/>
              </a:path>
            </a:pathLst>
          </a:custGeom>
          <a:gradFill flip="none" rotWithShape="1">
            <a:gsLst>
              <a:gs pos="0">
                <a:schemeClr val="tx1">
                  <a:alpha val="0"/>
                  <a:lumMod val="0"/>
                </a:schemeClr>
              </a:gs>
              <a:gs pos="67000">
                <a:schemeClr val="tx1">
                  <a:lumMod val="75000"/>
                  <a:lumOff val="25000"/>
                  <a:alpha val="33000"/>
                </a:schemeClr>
              </a:gs>
              <a:gs pos="86000">
                <a:schemeClr val="tx1">
                  <a:lumMod val="85000"/>
                  <a:lumOff val="15000"/>
                  <a:alpha val="55000"/>
                </a:schemeClr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cxnSp>
        <p:nvCxnSpPr>
          <p:cNvPr id="4" name="直接连接符 3"/>
          <p:cNvCxnSpPr>
            <a:stCxn id="16" idx="1"/>
            <a:endCxn id="16" idx="3"/>
          </p:cNvCxnSpPr>
          <p:nvPr/>
        </p:nvCxnSpPr>
        <p:spPr>
          <a:xfrm>
            <a:off x="2530736" y="14400"/>
            <a:ext cx="1231367" cy="6856663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圆角矩形 33"/>
          <p:cNvSpPr/>
          <p:nvPr/>
        </p:nvSpPr>
        <p:spPr>
          <a:xfrm>
            <a:off x="799538" y="338596"/>
            <a:ext cx="896983" cy="470263"/>
          </a:xfrm>
          <a:prstGeom prst="roundRect">
            <a:avLst>
              <a:gd name="adj" fmla="val 50000"/>
            </a:avLst>
          </a:prstGeom>
          <a:solidFill>
            <a:srgbClr val="C3211D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 smtClean="0">
                <a:solidFill>
                  <a:schemeClr val="bg1"/>
                </a:solidFill>
                <a:latin typeface="Segoe UI Light 8" pitchFamily="34" charset="0"/>
                <a:cs typeface="Segoe UI Light 8" pitchFamily="34" charset="0"/>
              </a:rPr>
              <a:t>one</a:t>
            </a:r>
            <a:endParaRPr lang="zh-CN" altLang="en-US" sz="2400" dirty="0">
              <a:solidFill>
                <a:schemeClr val="bg1"/>
              </a:solidFill>
              <a:latin typeface="Segoe UI Light 8" pitchFamily="34" charset="0"/>
              <a:cs typeface="Segoe UI Light 8" pitchFamily="34" charset="0"/>
            </a:endParaRPr>
          </a:p>
        </p:txBody>
      </p:sp>
      <p:sp>
        <p:nvSpPr>
          <p:cNvPr id="35" name="任意多边形 34"/>
          <p:cNvSpPr/>
          <p:nvPr/>
        </p:nvSpPr>
        <p:spPr>
          <a:xfrm>
            <a:off x="2551611" y="-34834"/>
            <a:ext cx="4763589" cy="6905898"/>
          </a:xfrm>
          <a:custGeom>
            <a:avLst/>
            <a:gdLst>
              <a:gd name="connsiteX0" fmla="*/ 0 w 4763589"/>
              <a:gd name="connsiteY0" fmla="*/ 0 h 6888480"/>
              <a:gd name="connsiteX1" fmla="*/ 4763589 w 4763589"/>
              <a:gd name="connsiteY1" fmla="*/ 0 h 6888480"/>
              <a:gd name="connsiteX2" fmla="*/ 2577738 w 4763589"/>
              <a:gd name="connsiteY2" fmla="*/ 6844937 h 6888480"/>
              <a:gd name="connsiteX3" fmla="*/ 1219200 w 4763589"/>
              <a:gd name="connsiteY3" fmla="*/ 6888480 h 6888480"/>
              <a:gd name="connsiteX4" fmla="*/ 0 w 4763589"/>
              <a:gd name="connsiteY4" fmla="*/ 0 h 6888480"/>
              <a:gd name="connsiteX0-1" fmla="*/ 0 w 4763589"/>
              <a:gd name="connsiteY0-2" fmla="*/ 0 h 6888480"/>
              <a:gd name="connsiteX1-3" fmla="*/ 4763589 w 4763589"/>
              <a:gd name="connsiteY1-4" fmla="*/ 0 h 6888480"/>
              <a:gd name="connsiteX2-5" fmla="*/ 2577738 w 4763589"/>
              <a:gd name="connsiteY2-6" fmla="*/ 6888479 h 6888480"/>
              <a:gd name="connsiteX3-7" fmla="*/ 1219200 w 4763589"/>
              <a:gd name="connsiteY3-8" fmla="*/ 6888480 h 6888480"/>
              <a:gd name="connsiteX4-9" fmla="*/ 0 w 4763589"/>
              <a:gd name="connsiteY4-10" fmla="*/ 0 h 6888480"/>
              <a:gd name="connsiteX0-11" fmla="*/ 0 w 4763589"/>
              <a:gd name="connsiteY0-12" fmla="*/ 0 h 6905898"/>
              <a:gd name="connsiteX1-13" fmla="*/ 4763589 w 4763589"/>
              <a:gd name="connsiteY1-14" fmla="*/ 0 h 6905898"/>
              <a:gd name="connsiteX2-15" fmla="*/ 2577738 w 4763589"/>
              <a:gd name="connsiteY2-16" fmla="*/ 6888479 h 6905898"/>
              <a:gd name="connsiteX3-17" fmla="*/ 1219200 w 4763589"/>
              <a:gd name="connsiteY3-18" fmla="*/ 6905898 h 6905898"/>
              <a:gd name="connsiteX4-19" fmla="*/ 0 w 4763589"/>
              <a:gd name="connsiteY4-20" fmla="*/ 0 h 6905898"/>
              <a:gd name="connsiteX0-21" fmla="*/ 0 w 4763589"/>
              <a:gd name="connsiteY0-22" fmla="*/ 0 h 6905898"/>
              <a:gd name="connsiteX1-23" fmla="*/ 4763589 w 4763589"/>
              <a:gd name="connsiteY1-24" fmla="*/ 0 h 6905898"/>
              <a:gd name="connsiteX2-25" fmla="*/ 2577738 w 4763589"/>
              <a:gd name="connsiteY2-26" fmla="*/ 6905896 h 6905898"/>
              <a:gd name="connsiteX3-27" fmla="*/ 1219200 w 4763589"/>
              <a:gd name="connsiteY3-28" fmla="*/ 6905898 h 6905898"/>
              <a:gd name="connsiteX4-29" fmla="*/ 0 w 4763589"/>
              <a:gd name="connsiteY4-30" fmla="*/ 0 h 6905898"/>
            </a:gdLst>
            <a:ahLst/>
            <a:cxnLst>
              <a:cxn ang="0">
                <a:pos x="connsiteX0-21" y="connsiteY0-22"/>
              </a:cxn>
              <a:cxn ang="0">
                <a:pos x="connsiteX1-23" y="connsiteY1-24"/>
              </a:cxn>
              <a:cxn ang="0">
                <a:pos x="connsiteX2-25" y="connsiteY2-26"/>
              </a:cxn>
              <a:cxn ang="0">
                <a:pos x="connsiteX3-27" y="connsiteY3-28"/>
              </a:cxn>
              <a:cxn ang="0">
                <a:pos x="connsiteX4-29" y="connsiteY4-30"/>
              </a:cxn>
            </a:cxnLst>
            <a:rect l="l" t="t" r="r" b="b"/>
            <a:pathLst>
              <a:path w="4763589" h="6905898">
                <a:moveTo>
                  <a:pt x="0" y="0"/>
                </a:moveTo>
                <a:lnTo>
                  <a:pt x="4763589" y="0"/>
                </a:lnTo>
                <a:lnTo>
                  <a:pt x="2577738" y="6905896"/>
                </a:lnTo>
                <a:lnTo>
                  <a:pt x="1219200" y="6905898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100000">
                <a:schemeClr val="tx1">
                  <a:alpha val="0"/>
                  <a:lumMod val="0"/>
                </a:schemeClr>
              </a:gs>
              <a:gs pos="51000">
                <a:schemeClr val="tx1">
                  <a:lumMod val="75000"/>
                  <a:lumOff val="25000"/>
                  <a:alpha val="33000"/>
                </a:schemeClr>
              </a:gs>
              <a:gs pos="29000">
                <a:schemeClr val="tx1">
                  <a:lumMod val="85000"/>
                  <a:lumOff val="15000"/>
                  <a:alpha val="55000"/>
                </a:schemeClr>
              </a:gs>
              <a:gs pos="0">
                <a:schemeClr val="tx1">
                  <a:lumMod val="95000"/>
                  <a:lumOff val="5000"/>
                </a:schemeClr>
              </a:gs>
            </a:gsLst>
            <a:lin ang="162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圆角矩形 35"/>
          <p:cNvSpPr/>
          <p:nvPr/>
        </p:nvSpPr>
        <p:spPr>
          <a:xfrm>
            <a:off x="4036422" y="6068828"/>
            <a:ext cx="896983" cy="470263"/>
          </a:xfrm>
          <a:prstGeom prst="roundRect">
            <a:avLst>
              <a:gd name="adj" fmla="val 50000"/>
            </a:avLst>
          </a:prstGeom>
          <a:solidFill>
            <a:srgbClr val="C3211D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 smtClean="0">
                <a:solidFill>
                  <a:schemeClr val="bg1"/>
                </a:solidFill>
                <a:latin typeface="Segoe UI Light 8" pitchFamily="34" charset="0"/>
                <a:cs typeface="Segoe UI Light 8" pitchFamily="34" charset="0"/>
              </a:rPr>
              <a:t>two</a:t>
            </a:r>
            <a:endParaRPr lang="zh-CN" altLang="en-US" sz="2400" dirty="0">
              <a:solidFill>
                <a:schemeClr val="bg1"/>
              </a:solidFill>
              <a:latin typeface="Segoe UI Light 8" pitchFamily="34" charset="0"/>
              <a:cs typeface="Segoe UI Light 8" pitchFamily="34" charset="0"/>
            </a:endParaRPr>
          </a:p>
        </p:txBody>
      </p:sp>
      <p:sp>
        <p:nvSpPr>
          <p:cNvPr id="37" name="矩形 31"/>
          <p:cNvSpPr/>
          <p:nvPr/>
        </p:nvSpPr>
        <p:spPr>
          <a:xfrm>
            <a:off x="4967198" y="75310"/>
            <a:ext cx="4573040" cy="6892219"/>
          </a:xfrm>
          <a:custGeom>
            <a:avLst/>
            <a:gdLst>
              <a:gd name="connsiteX0" fmla="*/ 0 w 3819204"/>
              <a:gd name="connsiteY0" fmla="*/ 0 h 6913446"/>
              <a:gd name="connsiteX1" fmla="*/ 3819204 w 3819204"/>
              <a:gd name="connsiteY1" fmla="*/ 0 h 6913446"/>
              <a:gd name="connsiteX2" fmla="*/ 3819204 w 3819204"/>
              <a:gd name="connsiteY2" fmla="*/ 6913446 h 6913446"/>
              <a:gd name="connsiteX3" fmla="*/ 0 w 3819204"/>
              <a:gd name="connsiteY3" fmla="*/ 6913446 h 6913446"/>
              <a:gd name="connsiteX4" fmla="*/ 0 w 3819204"/>
              <a:gd name="connsiteY4" fmla="*/ 0 h 6913446"/>
              <a:gd name="connsiteX0-1" fmla="*/ 0 w 3819204"/>
              <a:gd name="connsiteY0-2" fmla="*/ 0 h 6913446"/>
              <a:gd name="connsiteX1-3" fmla="*/ 1800833 w 3819204"/>
              <a:gd name="connsiteY1-4" fmla="*/ 1014761 h 6913446"/>
              <a:gd name="connsiteX2-5" fmla="*/ 3819204 w 3819204"/>
              <a:gd name="connsiteY2-6" fmla="*/ 6913446 h 6913446"/>
              <a:gd name="connsiteX3-7" fmla="*/ 0 w 3819204"/>
              <a:gd name="connsiteY3-8" fmla="*/ 6913446 h 6913446"/>
              <a:gd name="connsiteX4-9" fmla="*/ 0 w 3819204"/>
              <a:gd name="connsiteY4-10" fmla="*/ 0 h 6913446"/>
              <a:gd name="connsiteX0-11" fmla="*/ 0 w 3819204"/>
              <a:gd name="connsiteY0-12" fmla="*/ 0 h 6913446"/>
              <a:gd name="connsiteX1-13" fmla="*/ 2570267 w 3819204"/>
              <a:gd name="connsiteY1-14" fmla="*/ 22302 h 6913446"/>
              <a:gd name="connsiteX2-15" fmla="*/ 3819204 w 3819204"/>
              <a:gd name="connsiteY2-16" fmla="*/ 6913446 h 6913446"/>
              <a:gd name="connsiteX3-17" fmla="*/ 0 w 3819204"/>
              <a:gd name="connsiteY3-18" fmla="*/ 6913446 h 6913446"/>
              <a:gd name="connsiteX4-19" fmla="*/ 0 w 3819204"/>
              <a:gd name="connsiteY4-20" fmla="*/ 0 h 6913446"/>
              <a:gd name="connsiteX0-21" fmla="*/ 0 w 3819204"/>
              <a:gd name="connsiteY0-22" fmla="*/ 38658 h 6952104"/>
              <a:gd name="connsiteX1-23" fmla="*/ 2587684 w 3819204"/>
              <a:gd name="connsiteY1-24" fmla="*/ 0 h 6952104"/>
              <a:gd name="connsiteX2-25" fmla="*/ 3819204 w 3819204"/>
              <a:gd name="connsiteY2-26" fmla="*/ 6952104 h 6952104"/>
              <a:gd name="connsiteX3-27" fmla="*/ 0 w 3819204"/>
              <a:gd name="connsiteY3-28" fmla="*/ 6952104 h 6952104"/>
              <a:gd name="connsiteX4-29" fmla="*/ 0 w 3819204"/>
              <a:gd name="connsiteY4-30" fmla="*/ 38658 h 6952104"/>
              <a:gd name="connsiteX0-31" fmla="*/ 0 w 3819204"/>
              <a:gd name="connsiteY0-32" fmla="*/ 3824 h 6952104"/>
              <a:gd name="connsiteX1-33" fmla="*/ 2587684 w 3819204"/>
              <a:gd name="connsiteY1-34" fmla="*/ 0 h 6952104"/>
              <a:gd name="connsiteX2-35" fmla="*/ 3819204 w 3819204"/>
              <a:gd name="connsiteY2-36" fmla="*/ 6952104 h 6952104"/>
              <a:gd name="connsiteX3-37" fmla="*/ 0 w 3819204"/>
              <a:gd name="connsiteY3-38" fmla="*/ 6952104 h 6952104"/>
              <a:gd name="connsiteX4-39" fmla="*/ 0 w 3819204"/>
              <a:gd name="connsiteY4-40" fmla="*/ 3824 h 6952104"/>
              <a:gd name="connsiteX0-41" fmla="*/ 1175657 w 3819204"/>
              <a:gd name="connsiteY0-42" fmla="*/ 0 h 7078909"/>
              <a:gd name="connsiteX1-43" fmla="*/ 2587684 w 3819204"/>
              <a:gd name="connsiteY1-44" fmla="*/ 126805 h 7078909"/>
              <a:gd name="connsiteX2-45" fmla="*/ 3819204 w 3819204"/>
              <a:gd name="connsiteY2-46" fmla="*/ 7078909 h 7078909"/>
              <a:gd name="connsiteX3-47" fmla="*/ 0 w 3819204"/>
              <a:gd name="connsiteY3-48" fmla="*/ 7078909 h 7078909"/>
              <a:gd name="connsiteX4-49" fmla="*/ 1175657 w 3819204"/>
              <a:gd name="connsiteY4-50" fmla="*/ 0 h 7078909"/>
              <a:gd name="connsiteX0-51" fmla="*/ 1175657 w 3819204"/>
              <a:gd name="connsiteY0-52" fmla="*/ 56075 h 7134984"/>
              <a:gd name="connsiteX1-53" fmla="*/ 2622518 w 3819204"/>
              <a:gd name="connsiteY1-54" fmla="*/ 0 h 7134984"/>
              <a:gd name="connsiteX2-55" fmla="*/ 3819204 w 3819204"/>
              <a:gd name="connsiteY2-56" fmla="*/ 7134984 h 7134984"/>
              <a:gd name="connsiteX3-57" fmla="*/ 0 w 3819204"/>
              <a:gd name="connsiteY3-58" fmla="*/ 7134984 h 7134984"/>
              <a:gd name="connsiteX4-59" fmla="*/ 1175657 w 3819204"/>
              <a:gd name="connsiteY4-60" fmla="*/ 56075 h 7134984"/>
              <a:gd name="connsiteX0-61" fmla="*/ 2264228 w 4907775"/>
              <a:gd name="connsiteY0-62" fmla="*/ 56075 h 7134984"/>
              <a:gd name="connsiteX1-63" fmla="*/ 3711089 w 4907775"/>
              <a:gd name="connsiteY1-64" fmla="*/ 0 h 7134984"/>
              <a:gd name="connsiteX2-65" fmla="*/ 4907775 w 4907775"/>
              <a:gd name="connsiteY2-66" fmla="*/ 7134984 h 7134984"/>
              <a:gd name="connsiteX3-67" fmla="*/ 0 w 4907775"/>
              <a:gd name="connsiteY3-68" fmla="*/ 6830184 h 7134984"/>
              <a:gd name="connsiteX4-69" fmla="*/ 2264228 w 4907775"/>
              <a:gd name="connsiteY4-70" fmla="*/ 56075 h 7134984"/>
              <a:gd name="connsiteX0-71" fmla="*/ 2264228 w 4515890"/>
              <a:gd name="connsiteY0-72" fmla="*/ 56075 h 6873727"/>
              <a:gd name="connsiteX1-73" fmla="*/ 3711089 w 4515890"/>
              <a:gd name="connsiteY1-74" fmla="*/ 0 h 6873727"/>
              <a:gd name="connsiteX2-75" fmla="*/ 4515890 w 4515890"/>
              <a:gd name="connsiteY2-76" fmla="*/ 6873727 h 6873727"/>
              <a:gd name="connsiteX3-77" fmla="*/ 0 w 4515890"/>
              <a:gd name="connsiteY3-78" fmla="*/ 6830184 h 6873727"/>
              <a:gd name="connsiteX4-79" fmla="*/ 2264228 w 4515890"/>
              <a:gd name="connsiteY4-80" fmla="*/ 56075 h 6873727"/>
              <a:gd name="connsiteX0-81" fmla="*/ 2246811 w 4515890"/>
              <a:gd name="connsiteY0-82" fmla="*/ 29949 h 6873727"/>
              <a:gd name="connsiteX1-83" fmla="*/ 3711089 w 4515890"/>
              <a:gd name="connsiteY1-84" fmla="*/ 0 h 6873727"/>
              <a:gd name="connsiteX2-85" fmla="*/ 4515890 w 4515890"/>
              <a:gd name="connsiteY2-86" fmla="*/ 6873727 h 6873727"/>
              <a:gd name="connsiteX3-87" fmla="*/ 0 w 4515890"/>
              <a:gd name="connsiteY3-88" fmla="*/ 6830184 h 6873727"/>
              <a:gd name="connsiteX4-89" fmla="*/ 2246811 w 4515890"/>
              <a:gd name="connsiteY4-90" fmla="*/ 29949 h 6873727"/>
              <a:gd name="connsiteX0-91" fmla="*/ 2246811 w 4515890"/>
              <a:gd name="connsiteY0-92" fmla="*/ 12532 h 6856310"/>
              <a:gd name="connsiteX1-93" fmla="*/ 3754631 w 4515890"/>
              <a:gd name="connsiteY1-94" fmla="*/ 0 h 6856310"/>
              <a:gd name="connsiteX2-95" fmla="*/ 4515890 w 4515890"/>
              <a:gd name="connsiteY2-96" fmla="*/ 6856310 h 6856310"/>
              <a:gd name="connsiteX3-97" fmla="*/ 0 w 4515890"/>
              <a:gd name="connsiteY3-98" fmla="*/ 6812767 h 6856310"/>
              <a:gd name="connsiteX4-99" fmla="*/ 2246811 w 4515890"/>
              <a:gd name="connsiteY4-100" fmla="*/ 12532 h 6856310"/>
              <a:gd name="connsiteX0-101" fmla="*/ 2246811 w 4515890"/>
              <a:gd name="connsiteY0-102" fmla="*/ 0 h 6878612"/>
              <a:gd name="connsiteX1-103" fmla="*/ 3754631 w 4515890"/>
              <a:gd name="connsiteY1-104" fmla="*/ 22302 h 6878612"/>
              <a:gd name="connsiteX2-105" fmla="*/ 4515890 w 4515890"/>
              <a:gd name="connsiteY2-106" fmla="*/ 6878612 h 6878612"/>
              <a:gd name="connsiteX3-107" fmla="*/ 0 w 4515890"/>
              <a:gd name="connsiteY3-108" fmla="*/ 6835069 h 6878612"/>
              <a:gd name="connsiteX4-109" fmla="*/ 2246811 w 4515890"/>
              <a:gd name="connsiteY4-110" fmla="*/ 0 h 6878612"/>
              <a:gd name="connsiteX0-111" fmla="*/ 2303961 w 4573040"/>
              <a:gd name="connsiteY0-112" fmla="*/ 0 h 6892219"/>
              <a:gd name="connsiteX1-113" fmla="*/ 3811781 w 4573040"/>
              <a:gd name="connsiteY1-114" fmla="*/ 22302 h 6892219"/>
              <a:gd name="connsiteX2-115" fmla="*/ 4573040 w 4573040"/>
              <a:gd name="connsiteY2-116" fmla="*/ 6878612 h 6892219"/>
              <a:gd name="connsiteX3-117" fmla="*/ 0 w 4573040"/>
              <a:gd name="connsiteY3-118" fmla="*/ 6892219 h 6892219"/>
              <a:gd name="connsiteX4-119" fmla="*/ 2303961 w 4573040"/>
              <a:gd name="connsiteY4-120" fmla="*/ 0 h 6892219"/>
            </a:gdLst>
            <a:ahLst/>
            <a:cxnLst>
              <a:cxn ang="0">
                <a:pos x="connsiteX0-111" y="connsiteY0-112"/>
              </a:cxn>
              <a:cxn ang="0">
                <a:pos x="connsiteX1-113" y="connsiteY1-114"/>
              </a:cxn>
              <a:cxn ang="0">
                <a:pos x="connsiteX2-115" y="connsiteY2-116"/>
              </a:cxn>
              <a:cxn ang="0">
                <a:pos x="connsiteX3-117" y="connsiteY3-118"/>
              </a:cxn>
              <a:cxn ang="0">
                <a:pos x="connsiteX4-119" y="connsiteY4-120"/>
              </a:cxn>
            </a:cxnLst>
            <a:rect l="l" t="t" r="r" b="b"/>
            <a:pathLst>
              <a:path w="4573040" h="6892219">
                <a:moveTo>
                  <a:pt x="2303961" y="0"/>
                </a:moveTo>
                <a:lnTo>
                  <a:pt x="3811781" y="22302"/>
                </a:lnTo>
                <a:lnTo>
                  <a:pt x="4573040" y="6878612"/>
                </a:lnTo>
                <a:lnTo>
                  <a:pt x="0" y="6892219"/>
                </a:lnTo>
                <a:lnTo>
                  <a:pt x="2303961" y="0"/>
                </a:lnTo>
                <a:close/>
              </a:path>
            </a:pathLst>
          </a:custGeom>
          <a:gradFill flip="none" rotWithShape="1">
            <a:gsLst>
              <a:gs pos="0">
                <a:schemeClr val="tx1">
                  <a:alpha val="0"/>
                  <a:lumMod val="0"/>
                </a:schemeClr>
              </a:gs>
              <a:gs pos="67000">
                <a:schemeClr val="tx1">
                  <a:lumMod val="75000"/>
                  <a:lumOff val="25000"/>
                  <a:alpha val="33000"/>
                </a:schemeClr>
              </a:gs>
              <a:gs pos="86000">
                <a:schemeClr val="tx1">
                  <a:lumMod val="85000"/>
                  <a:lumOff val="15000"/>
                  <a:alpha val="55000"/>
                </a:schemeClr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8" name="圆角矩形 37"/>
          <p:cNvSpPr/>
          <p:nvPr/>
        </p:nvSpPr>
        <p:spPr>
          <a:xfrm>
            <a:off x="7501519" y="338595"/>
            <a:ext cx="1050631" cy="470263"/>
          </a:xfrm>
          <a:prstGeom prst="roundRect">
            <a:avLst>
              <a:gd name="adj" fmla="val 50000"/>
            </a:avLst>
          </a:prstGeom>
          <a:solidFill>
            <a:srgbClr val="C3211D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 smtClean="0">
                <a:solidFill>
                  <a:schemeClr val="bg1"/>
                </a:solidFill>
                <a:latin typeface="Segoe UI Light 8" pitchFamily="34" charset="0"/>
                <a:cs typeface="Segoe UI Light 8" pitchFamily="34" charset="0"/>
              </a:rPr>
              <a:t>three</a:t>
            </a:r>
            <a:endParaRPr lang="zh-CN" altLang="en-US" sz="2400" dirty="0">
              <a:solidFill>
                <a:schemeClr val="bg1"/>
              </a:solidFill>
              <a:latin typeface="Segoe UI Light 8" pitchFamily="34" charset="0"/>
              <a:cs typeface="Segoe UI Light 8" pitchFamily="34" charset="0"/>
            </a:endParaRPr>
          </a:p>
        </p:txBody>
      </p:sp>
      <p:sp>
        <p:nvSpPr>
          <p:cNvPr id="39" name="任意多边形 38"/>
          <p:cNvSpPr/>
          <p:nvPr/>
        </p:nvSpPr>
        <p:spPr>
          <a:xfrm>
            <a:off x="8832060" y="-142642"/>
            <a:ext cx="3373081" cy="6862354"/>
          </a:xfrm>
          <a:custGeom>
            <a:avLst/>
            <a:gdLst>
              <a:gd name="connsiteX0" fmla="*/ 0 w 4763589"/>
              <a:gd name="connsiteY0" fmla="*/ 0 h 6888480"/>
              <a:gd name="connsiteX1" fmla="*/ 4763589 w 4763589"/>
              <a:gd name="connsiteY1" fmla="*/ 0 h 6888480"/>
              <a:gd name="connsiteX2" fmla="*/ 2577738 w 4763589"/>
              <a:gd name="connsiteY2" fmla="*/ 6844937 h 6888480"/>
              <a:gd name="connsiteX3" fmla="*/ 1219200 w 4763589"/>
              <a:gd name="connsiteY3" fmla="*/ 6888480 h 6888480"/>
              <a:gd name="connsiteX4" fmla="*/ 0 w 4763589"/>
              <a:gd name="connsiteY4" fmla="*/ 0 h 6888480"/>
              <a:gd name="connsiteX0-1" fmla="*/ 0 w 4763589"/>
              <a:gd name="connsiteY0-2" fmla="*/ 0 h 6888480"/>
              <a:gd name="connsiteX1-3" fmla="*/ 4763589 w 4763589"/>
              <a:gd name="connsiteY1-4" fmla="*/ 0 h 6888480"/>
              <a:gd name="connsiteX2-5" fmla="*/ 2577738 w 4763589"/>
              <a:gd name="connsiteY2-6" fmla="*/ 6888479 h 6888480"/>
              <a:gd name="connsiteX3-7" fmla="*/ 1219200 w 4763589"/>
              <a:gd name="connsiteY3-8" fmla="*/ 6888480 h 6888480"/>
              <a:gd name="connsiteX4-9" fmla="*/ 0 w 4763589"/>
              <a:gd name="connsiteY4-10" fmla="*/ 0 h 6888480"/>
              <a:gd name="connsiteX0-11" fmla="*/ 0 w 4763589"/>
              <a:gd name="connsiteY0-12" fmla="*/ 0 h 6905898"/>
              <a:gd name="connsiteX1-13" fmla="*/ 4763589 w 4763589"/>
              <a:gd name="connsiteY1-14" fmla="*/ 0 h 6905898"/>
              <a:gd name="connsiteX2-15" fmla="*/ 2577738 w 4763589"/>
              <a:gd name="connsiteY2-16" fmla="*/ 6888479 h 6905898"/>
              <a:gd name="connsiteX3-17" fmla="*/ 1219200 w 4763589"/>
              <a:gd name="connsiteY3-18" fmla="*/ 6905898 h 6905898"/>
              <a:gd name="connsiteX4-19" fmla="*/ 0 w 4763589"/>
              <a:gd name="connsiteY4-20" fmla="*/ 0 h 6905898"/>
              <a:gd name="connsiteX0-21" fmla="*/ 0 w 4763589"/>
              <a:gd name="connsiteY0-22" fmla="*/ 0 h 6905898"/>
              <a:gd name="connsiteX1-23" fmla="*/ 4763589 w 4763589"/>
              <a:gd name="connsiteY1-24" fmla="*/ 0 h 6905898"/>
              <a:gd name="connsiteX2-25" fmla="*/ 2577738 w 4763589"/>
              <a:gd name="connsiteY2-26" fmla="*/ 6905896 h 6905898"/>
              <a:gd name="connsiteX3-27" fmla="*/ 1219200 w 4763589"/>
              <a:gd name="connsiteY3-28" fmla="*/ 6905898 h 6905898"/>
              <a:gd name="connsiteX4-29" fmla="*/ 0 w 4763589"/>
              <a:gd name="connsiteY4-30" fmla="*/ 0 h 6905898"/>
              <a:gd name="connsiteX0-31" fmla="*/ 0 w 6110475"/>
              <a:gd name="connsiteY0-32" fmla="*/ 49428 h 6905898"/>
              <a:gd name="connsiteX1-33" fmla="*/ 6110475 w 6110475"/>
              <a:gd name="connsiteY1-34" fmla="*/ 0 h 6905898"/>
              <a:gd name="connsiteX2-35" fmla="*/ 3924624 w 6110475"/>
              <a:gd name="connsiteY2-36" fmla="*/ 6905896 h 6905898"/>
              <a:gd name="connsiteX3-37" fmla="*/ 2566086 w 6110475"/>
              <a:gd name="connsiteY3-38" fmla="*/ 6905898 h 6905898"/>
              <a:gd name="connsiteX4-39" fmla="*/ 0 w 6110475"/>
              <a:gd name="connsiteY4-40" fmla="*/ 49428 h 6905898"/>
              <a:gd name="connsiteX0-41" fmla="*/ 0 w 6110475"/>
              <a:gd name="connsiteY0-42" fmla="*/ 49428 h 6905896"/>
              <a:gd name="connsiteX1-43" fmla="*/ 6110475 w 6110475"/>
              <a:gd name="connsiteY1-44" fmla="*/ 0 h 6905896"/>
              <a:gd name="connsiteX2-45" fmla="*/ 3924624 w 6110475"/>
              <a:gd name="connsiteY2-46" fmla="*/ 6905896 h 6905896"/>
              <a:gd name="connsiteX3-47" fmla="*/ 700215 w 6110475"/>
              <a:gd name="connsiteY3-48" fmla="*/ 6807043 h 6905896"/>
              <a:gd name="connsiteX4-49" fmla="*/ 0 w 6110475"/>
              <a:gd name="connsiteY4-50" fmla="*/ 49428 h 6905896"/>
              <a:gd name="connsiteX0-51" fmla="*/ 0 w 3924624"/>
              <a:gd name="connsiteY0-52" fmla="*/ 34914 h 6891382"/>
              <a:gd name="connsiteX1-53" fmla="*/ 3323732 w 3924624"/>
              <a:gd name="connsiteY1-54" fmla="*/ 0 h 6891382"/>
              <a:gd name="connsiteX2-55" fmla="*/ 3924624 w 3924624"/>
              <a:gd name="connsiteY2-56" fmla="*/ 6891382 h 6891382"/>
              <a:gd name="connsiteX3-57" fmla="*/ 700215 w 3924624"/>
              <a:gd name="connsiteY3-58" fmla="*/ 6792529 h 6891382"/>
              <a:gd name="connsiteX4-59" fmla="*/ 0 w 3924624"/>
              <a:gd name="connsiteY4-60" fmla="*/ 34914 h 6891382"/>
              <a:gd name="connsiteX0-61" fmla="*/ 0 w 3416624"/>
              <a:gd name="connsiteY0-62" fmla="*/ 34914 h 6862354"/>
              <a:gd name="connsiteX1-63" fmla="*/ 3323732 w 3416624"/>
              <a:gd name="connsiteY1-64" fmla="*/ 0 h 6862354"/>
              <a:gd name="connsiteX2-65" fmla="*/ 3416624 w 3416624"/>
              <a:gd name="connsiteY2-66" fmla="*/ 6862354 h 6862354"/>
              <a:gd name="connsiteX3-67" fmla="*/ 700215 w 3416624"/>
              <a:gd name="connsiteY3-68" fmla="*/ 6792529 h 6862354"/>
              <a:gd name="connsiteX4-69" fmla="*/ 0 w 3416624"/>
              <a:gd name="connsiteY4-70" fmla="*/ 34914 h 6862354"/>
              <a:gd name="connsiteX0-71" fmla="*/ 0 w 3373081"/>
              <a:gd name="connsiteY0-72" fmla="*/ 34914 h 6862354"/>
              <a:gd name="connsiteX1-73" fmla="*/ 3323732 w 3373081"/>
              <a:gd name="connsiteY1-74" fmla="*/ 0 h 6862354"/>
              <a:gd name="connsiteX2-75" fmla="*/ 3373081 w 3373081"/>
              <a:gd name="connsiteY2-76" fmla="*/ 6862354 h 6862354"/>
              <a:gd name="connsiteX3-77" fmla="*/ 700215 w 3373081"/>
              <a:gd name="connsiteY3-78" fmla="*/ 6792529 h 6862354"/>
              <a:gd name="connsiteX4-79" fmla="*/ 0 w 3373081"/>
              <a:gd name="connsiteY4-80" fmla="*/ 34914 h 6862354"/>
              <a:gd name="connsiteX0-81" fmla="*/ 0 w 3373081"/>
              <a:gd name="connsiteY0-82" fmla="*/ 34914 h 6862354"/>
              <a:gd name="connsiteX1-83" fmla="*/ 3323732 w 3373081"/>
              <a:gd name="connsiteY1-84" fmla="*/ 0 h 6862354"/>
              <a:gd name="connsiteX2-85" fmla="*/ 3373081 w 3373081"/>
              <a:gd name="connsiteY2-86" fmla="*/ 6862354 h 6862354"/>
              <a:gd name="connsiteX3-87" fmla="*/ 729243 w 3373081"/>
              <a:gd name="connsiteY3-88" fmla="*/ 6850586 h 6862354"/>
              <a:gd name="connsiteX4-89" fmla="*/ 0 w 3373081"/>
              <a:gd name="connsiteY4-90" fmla="*/ 34914 h 6862354"/>
            </a:gdLst>
            <a:ahLst/>
            <a:cxnLst>
              <a:cxn ang="0">
                <a:pos x="connsiteX0-81" y="connsiteY0-82"/>
              </a:cxn>
              <a:cxn ang="0">
                <a:pos x="connsiteX1-83" y="connsiteY1-84"/>
              </a:cxn>
              <a:cxn ang="0">
                <a:pos x="connsiteX2-85" y="connsiteY2-86"/>
              </a:cxn>
              <a:cxn ang="0">
                <a:pos x="connsiteX3-87" y="connsiteY3-88"/>
              </a:cxn>
              <a:cxn ang="0">
                <a:pos x="connsiteX4-89" y="connsiteY4-90"/>
              </a:cxn>
            </a:cxnLst>
            <a:rect l="l" t="t" r="r" b="b"/>
            <a:pathLst>
              <a:path w="3373081" h="6862354">
                <a:moveTo>
                  <a:pt x="0" y="34914"/>
                </a:moveTo>
                <a:lnTo>
                  <a:pt x="3323732" y="0"/>
                </a:lnTo>
                <a:lnTo>
                  <a:pt x="3373081" y="6862354"/>
                </a:lnTo>
                <a:lnTo>
                  <a:pt x="729243" y="6850586"/>
                </a:lnTo>
                <a:lnTo>
                  <a:pt x="0" y="34914"/>
                </a:lnTo>
                <a:close/>
              </a:path>
            </a:pathLst>
          </a:custGeom>
          <a:gradFill>
            <a:gsLst>
              <a:gs pos="100000">
                <a:schemeClr val="tx1">
                  <a:alpha val="0"/>
                  <a:lumMod val="0"/>
                </a:schemeClr>
              </a:gs>
              <a:gs pos="51000">
                <a:schemeClr val="tx1">
                  <a:lumMod val="75000"/>
                  <a:lumOff val="25000"/>
                  <a:alpha val="33000"/>
                </a:schemeClr>
              </a:gs>
              <a:gs pos="29000">
                <a:schemeClr val="tx1">
                  <a:lumMod val="85000"/>
                  <a:lumOff val="15000"/>
                  <a:alpha val="55000"/>
                </a:schemeClr>
              </a:gs>
              <a:gs pos="0">
                <a:schemeClr val="tx1">
                  <a:lumMod val="95000"/>
                  <a:lumOff val="5000"/>
                </a:schemeClr>
              </a:gs>
            </a:gsLst>
            <a:lin ang="162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圆角矩形 39"/>
          <p:cNvSpPr/>
          <p:nvPr/>
        </p:nvSpPr>
        <p:spPr>
          <a:xfrm>
            <a:off x="10554540" y="6068827"/>
            <a:ext cx="896983" cy="470263"/>
          </a:xfrm>
          <a:prstGeom prst="roundRect">
            <a:avLst>
              <a:gd name="adj" fmla="val 50000"/>
            </a:avLst>
          </a:prstGeom>
          <a:solidFill>
            <a:srgbClr val="C3211D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 smtClean="0">
                <a:solidFill>
                  <a:schemeClr val="bg1"/>
                </a:solidFill>
                <a:latin typeface="Segoe UI Light 8" pitchFamily="34" charset="0"/>
                <a:cs typeface="Segoe UI Light 8" pitchFamily="34" charset="0"/>
              </a:rPr>
              <a:t>four</a:t>
            </a:r>
            <a:endParaRPr lang="zh-CN" altLang="en-US" sz="2400" dirty="0">
              <a:solidFill>
                <a:schemeClr val="bg1"/>
              </a:solidFill>
              <a:latin typeface="Segoe UI Light 8" pitchFamily="34" charset="0"/>
              <a:cs typeface="Segoe UI Light 8" pitchFamily="34" charset="0"/>
            </a:endParaRPr>
          </a:p>
        </p:txBody>
      </p:sp>
      <p:grpSp>
        <p:nvGrpSpPr>
          <p:cNvPr id="41" name="组合 40"/>
          <p:cNvGrpSpPr/>
          <p:nvPr/>
        </p:nvGrpSpPr>
        <p:grpSpPr>
          <a:xfrm>
            <a:off x="5084891" y="-26126"/>
            <a:ext cx="4475352" cy="6897189"/>
            <a:chOff x="5084891" y="-26126"/>
            <a:chExt cx="4475352" cy="6897189"/>
          </a:xfrm>
        </p:grpSpPr>
        <p:cxnSp>
          <p:nvCxnSpPr>
            <p:cNvPr id="6" name="直接连接符 5"/>
            <p:cNvCxnSpPr>
              <a:stCxn id="21" idx="1"/>
              <a:endCxn id="21" idx="2"/>
            </p:cNvCxnSpPr>
            <p:nvPr/>
          </p:nvCxnSpPr>
          <p:spPr>
            <a:xfrm flipH="1">
              <a:off x="5084891" y="-26126"/>
              <a:ext cx="2219574" cy="6897189"/>
            </a:xfrm>
            <a:prstGeom prst="line">
              <a:avLst/>
            </a:prstGeom>
            <a:ln w="762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>
              <a:stCxn id="27" idx="1"/>
              <a:endCxn id="27" idx="2"/>
            </p:cNvCxnSpPr>
            <p:nvPr/>
          </p:nvCxnSpPr>
          <p:spPr>
            <a:xfrm>
              <a:off x="8801443" y="-17585"/>
              <a:ext cx="758800" cy="6876731"/>
            </a:xfrm>
            <a:prstGeom prst="line">
              <a:avLst/>
            </a:prstGeom>
            <a:ln w="762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2" name="矩形 41"/>
          <p:cNvSpPr/>
          <p:nvPr/>
        </p:nvSpPr>
        <p:spPr>
          <a:xfrm>
            <a:off x="0" y="6719712"/>
            <a:ext cx="12192000" cy="161365"/>
          </a:xfrm>
          <a:prstGeom prst="rect">
            <a:avLst/>
          </a:prstGeom>
          <a:solidFill>
            <a:srgbClr val="F3BB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矩形 42"/>
          <p:cNvSpPr/>
          <p:nvPr/>
        </p:nvSpPr>
        <p:spPr>
          <a:xfrm>
            <a:off x="0" y="-15702"/>
            <a:ext cx="12192000" cy="161365"/>
          </a:xfrm>
          <a:prstGeom prst="rect">
            <a:avLst/>
          </a:prstGeom>
          <a:solidFill>
            <a:srgbClr val="F3BB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任意多边形 18"/>
          <p:cNvSpPr/>
          <p:nvPr/>
        </p:nvSpPr>
        <p:spPr>
          <a:xfrm>
            <a:off x="4894218" y="1"/>
            <a:ext cx="7297783" cy="6857999"/>
          </a:xfrm>
          <a:custGeom>
            <a:avLst/>
            <a:gdLst>
              <a:gd name="connsiteX0" fmla="*/ 1015165 w 7297783"/>
              <a:gd name="connsiteY0" fmla="*/ 0 h 6857999"/>
              <a:gd name="connsiteX1" fmla="*/ 7297783 w 7297783"/>
              <a:gd name="connsiteY1" fmla="*/ 0 h 6857999"/>
              <a:gd name="connsiteX2" fmla="*/ 7297783 w 7297783"/>
              <a:gd name="connsiteY2" fmla="*/ 6857999 h 6857999"/>
              <a:gd name="connsiteX3" fmla="*/ 1015165 w 7297783"/>
              <a:gd name="connsiteY3" fmla="*/ 6857999 h 6857999"/>
              <a:gd name="connsiteX4" fmla="*/ 881590 w 7297783"/>
              <a:gd name="connsiteY4" fmla="*/ 6648466 h 6857999"/>
              <a:gd name="connsiteX5" fmla="*/ 0 w 7297783"/>
              <a:gd name="connsiteY5" fmla="*/ 3429000 h 6857999"/>
              <a:gd name="connsiteX6" fmla="*/ 881591 w 7297783"/>
              <a:gd name="connsiteY6" fmla="*/ 209534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297783" h="6857999">
                <a:moveTo>
                  <a:pt x="1015165" y="0"/>
                </a:moveTo>
                <a:lnTo>
                  <a:pt x="7297783" y="0"/>
                </a:lnTo>
                <a:lnTo>
                  <a:pt x="7297783" y="6857999"/>
                </a:lnTo>
                <a:lnTo>
                  <a:pt x="1015165" y="6857999"/>
                </a:lnTo>
                <a:lnTo>
                  <a:pt x="881590" y="6648466"/>
                </a:lnTo>
                <a:cubicBezTo>
                  <a:pt x="325000" y="5729451"/>
                  <a:pt x="0" y="4621563"/>
                  <a:pt x="0" y="3429000"/>
                </a:cubicBezTo>
                <a:cubicBezTo>
                  <a:pt x="0" y="2236437"/>
                  <a:pt x="325000" y="1128549"/>
                  <a:pt x="881591" y="209534"/>
                </a:cubicBezTo>
                <a:close/>
              </a:path>
            </a:pathLst>
          </a:custGeom>
          <a:solidFill>
            <a:srgbClr val="F3BB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任意多边形 16"/>
          <p:cNvSpPr/>
          <p:nvPr/>
        </p:nvSpPr>
        <p:spPr>
          <a:xfrm>
            <a:off x="6021978" y="0"/>
            <a:ext cx="6170023" cy="6858000"/>
          </a:xfrm>
          <a:custGeom>
            <a:avLst/>
            <a:gdLst>
              <a:gd name="connsiteX0" fmla="*/ 1227430 w 6170023"/>
              <a:gd name="connsiteY0" fmla="*/ 0 h 6858000"/>
              <a:gd name="connsiteX1" fmla="*/ 6170023 w 6170023"/>
              <a:gd name="connsiteY1" fmla="*/ 0 h 6858000"/>
              <a:gd name="connsiteX2" fmla="*/ 6170023 w 6170023"/>
              <a:gd name="connsiteY2" fmla="*/ 6858000 h 6858000"/>
              <a:gd name="connsiteX3" fmla="*/ 1227430 w 6170023"/>
              <a:gd name="connsiteY3" fmla="*/ 6858000 h 6858000"/>
              <a:gd name="connsiteX4" fmla="*/ 1160575 w 6170023"/>
              <a:gd name="connsiteY4" fmla="*/ 6779780 h 6858000"/>
              <a:gd name="connsiteX5" fmla="*/ 0 w 6170023"/>
              <a:gd name="connsiteY5" fmla="*/ 3429000 h 6858000"/>
              <a:gd name="connsiteX6" fmla="*/ 1160576 w 6170023"/>
              <a:gd name="connsiteY6" fmla="*/ 78221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170023" h="6858000">
                <a:moveTo>
                  <a:pt x="1227430" y="0"/>
                </a:moveTo>
                <a:lnTo>
                  <a:pt x="6170023" y="0"/>
                </a:lnTo>
                <a:lnTo>
                  <a:pt x="6170023" y="6858000"/>
                </a:lnTo>
                <a:lnTo>
                  <a:pt x="1227430" y="6858000"/>
                </a:lnTo>
                <a:lnTo>
                  <a:pt x="1160575" y="6779780"/>
                </a:lnTo>
                <a:cubicBezTo>
                  <a:pt x="439490" y="5894778"/>
                  <a:pt x="0" y="4719141"/>
                  <a:pt x="0" y="3429000"/>
                </a:cubicBezTo>
                <a:cubicBezTo>
                  <a:pt x="0" y="2138860"/>
                  <a:pt x="439491" y="963223"/>
                  <a:pt x="1160576" y="78221"/>
                </a:cubicBezTo>
                <a:close/>
              </a:path>
            </a:pathLst>
          </a:custGeom>
          <a:solidFill>
            <a:srgbClr val="C3211D"/>
          </a:solidFill>
          <a:ln>
            <a:noFill/>
          </a:ln>
          <a:effectLst>
            <a:outerShdw blurRad="50800" dist="38100" dir="10800000" algn="r" rotWithShape="0">
              <a:prstClr val="black">
                <a:alpha val="1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156598" y="5805261"/>
            <a:ext cx="1698171" cy="611414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 smtClean="0">
                <a:latin typeface="Segoe UI Light 8" pitchFamily="34" charset="0"/>
                <a:cs typeface="Segoe UI Light 8" pitchFamily="34" charset="0"/>
              </a:rPr>
              <a:t>A BAO</a:t>
            </a:r>
            <a:endParaRPr lang="zh-CN" altLang="en-US" sz="2800" dirty="0">
              <a:latin typeface="Segoe UI Light 8" pitchFamily="34" charset="0"/>
              <a:cs typeface="Segoe UI Light 8" pitchFamily="34" charset="0"/>
            </a:endParaRPr>
          </a:p>
        </p:txBody>
      </p:sp>
      <p:cxnSp>
        <p:nvCxnSpPr>
          <p:cNvPr id="21" name="直接连接符 20"/>
          <p:cNvCxnSpPr/>
          <p:nvPr/>
        </p:nvCxnSpPr>
        <p:spPr>
          <a:xfrm>
            <a:off x="211290" y="647671"/>
            <a:ext cx="0" cy="213842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5" name="组合 24"/>
          <p:cNvGrpSpPr/>
          <p:nvPr/>
        </p:nvGrpSpPr>
        <p:grpSpPr>
          <a:xfrm>
            <a:off x="155575" y="462741"/>
            <a:ext cx="5758402" cy="2413297"/>
            <a:chOff x="155423" y="65957"/>
            <a:chExt cx="5758402" cy="2413297"/>
          </a:xfrm>
        </p:grpSpPr>
        <p:sp>
          <p:nvSpPr>
            <p:cNvPr id="22" name="矩形 21"/>
            <p:cNvSpPr/>
            <p:nvPr/>
          </p:nvSpPr>
          <p:spPr>
            <a:xfrm>
              <a:off x="155423" y="65957"/>
              <a:ext cx="2539364" cy="647793"/>
            </a:xfrm>
            <a:prstGeom prst="rect">
              <a:avLst/>
            </a:prstGeom>
            <a:noFill/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 dirty="0" smtClean="0">
                  <a:solidFill>
                    <a:schemeClr val="tx1"/>
                  </a:solidFill>
                  <a:latin typeface="Aharoni" pitchFamily="2" charset="-79"/>
                  <a:cs typeface="Aharoni" pitchFamily="2" charset="-79"/>
                </a:rPr>
                <a:t>Kung Fu Panda</a:t>
              </a:r>
              <a:endParaRPr lang="zh-CN" altLang="en-US" sz="2400" dirty="0">
                <a:solidFill>
                  <a:schemeClr val="tx1"/>
                </a:solidFill>
                <a:latin typeface="Aharoni" pitchFamily="2" charset="-79"/>
                <a:cs typeface="Aharoni" pitchFamily="2" charset="-79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242668" y="540262"/>
              <a:ext cx="5671157" cy="193899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000" dirty="0">
                  <a:latin typeface="Segoe UI Light 8" pitchFamily="34" charset="0"/>
                  <a:cs typeface="Segoe UI Light 8" pitchFamily="34" charset="0"/>
                </a:rPr>
                <a:t>Kung Fu Panda is a 2008 American/British </a:t>
              </a:r>
              <a:r>
                <a:rPr lang="en-US" altLang="zh-CN" sz="2000" dirty="0" smtClean="0">
                  <a:latin typeface="Segoe UI Light 8" pitchFamily="34" charset="0"/>
                  <a:cs typeface="Segoe UI Light 8" pitchFamily="34" charset="0"/>
                </a:rPr>
                <a:t>computer-animated </a:t>
              </a:r>
              <a:r>
                <a:rPr lang="en-US" altLang="zh-CN" sz="2000" dirty="0">
                  <a:latin typeface="Segoe UI Light 8" pitchFamily="34" charset="0"/>
                  <a:cs typeface="Segoe UI Light 8" pitchFamily="34" charset="0"/>
                </a:rPr>
                <a:t> action </a:t>
              </a:r>
              <a:r>
                <a:rPr lang="en-US" altLang="zh-CN" sz="2000" dirty="0" smtClean="0">
                  <a:latin typeface="Segoe UI Light 8" pitchFamily="34" charset="0"/>
                  <a:cs typeface="Segoe UI Light 8" pitchFamily="34" charset="0"/>
                </a:rPr>
                <a:t>comedy </a:t>
              </a:r>
              <a:r>
                <a:rPr lang="en-US" altLang="zh-CN" sz="2000" dirty="0">
                  <a:latin typeface="Segoe UI Light 8" pitchFamily="34" charset="0"/>
                  <a:cs typeface="Segoe UI Light 8" pitchFamily="34" charset="0"/>
                </a:rPr>
                <a:t> martial arts </a:t>
              </a:r>
              <a:r>
                <a:rPr lang="en-US" altLang="zh-CN" sz="2000" dirty="0" smtClean="0">
                  <a:latin typeface="Segoe UI Light 8" pitchFamily="34" charset="0"/>
                  <a:cs typeface="Segoe UI Light 8" pitchFamily="34" charset="0"/>
                </a:rPr>
                <a:t>film</a:t>
              </a:r>
              <a:r>
                <a:rPr lang="en-US" altLang="zh-CN" sz="2000" dirty="0">
                  <a:latin typeface="Segoe UI Light 8" pitchFamily="34" charset="0"/>
                  <a:cs typeface="Segoe UI Light 8" pitchFamily="34" charset="0"/>
                </a:rPr>
                <a:t> </a:t>
              </a:r>
              <a:r>
                <a:rPr lang="en-US" altLang="zh-CN" sz="2000" dirty="0" smtClean="0">
                  <a:latin typeface="Segoe UI Light 8" pitchFamily="34" charset="0"/>
                  <a:cs typeface="Segoe UI Light 8" pitchFamily="34" charset="0"/>
                </a:rPr>
                <a:t>produced </a:t>
              </a:r>
              <a:r>
                <a:rPr lang="en-US" altLang="zh-CN" sz="2000" dirty="0">
                  <a:latin typeface="Segoe UI Light 8" pitchFamily="34" charset="0"/>
                  <a:cs typeface="Segoe UI Light 8" pitchFamily="34" charset="0"/>
                </a:rPr>
                <a:t>by DreamWorks </a:t>
              </a:r>
              <a:r>
                <a:rPr lang="en-US" altLang="zh-CN" sz="2000" dirty="0" smtClean="0">
                  <a:latin typeface="Segoe UI Light 8" pitchFamily="34" charset="0"/>
                  <a:cs typeface="Segoe UI Light 8" pitchFamily="34" charset="0"/>
                </a:rPr>
                <a:t>Animation </a:t>
              </a:r>
              <a:r>
                <a:rPr lang="en-US" altLang="zh-CN" sz="2000" dirty="0">
                  <a:latin typeface="Segoe UI Light 8" pitchFamily="34" charset="0"/>
                  <a:cs typeface="Segoe UI Light 8" pitchFamily="34" charset="0"/>
                </a:rPr>
                <a:t> </a:t>
              </a:r>
              <a:endParaRPr lang="en-US" altLang="zh-CN" sz="2000" dirty="0" smtClean="0">
                <a:latin typeface="Segoe UI Light 8" pitchFamily="34" charset="0"/>
                <a:cs typeface="Segoe UI Light 8" pitchFamily="34" charset="0"/>
              </a:endParaRPr>
            </a:p>
            <a:p>
              <a:r>
                <a:rPr lang="en-US" altLang="zh-CN" sz="2000" dirty="0" smtClean="0">
                  <a:latin typeface="Segoe UI Light 8" pitchFamily="34" charset="0"/>
                  <a:cs typeface="Segoe UI Light 8" pitchFamily="34" charset="0"/>
                </a:rPr>
                <a:t>and </a:t>
              </a:r>
              <a:r>
                <a:rPr lang="en-US" altLang="zh-CN" sz="2000" dirty="0">
                  <a:latin typeface="Segoe UI Light 8" pitchFamily="34" charset="0"/>
                  <a:cs typeface="Segoe UI Light 8" pitchFamily="34" charset="0"/>
                </a:rPr>
                <a:t>distributed by </a:t>
              </a:r>
              <a:endParaRPr lang="en-US" altLang="zh-CN" sz="2000" dirty="0" smtClean="0">
                <a:latin typeface="Segoe UI Light 8" pitchFamily="34" charset="0"/>
                <a:cs typeface="Segoe UI Light 8" pitchFamily="34" charset="0"/>
              </a:endParaRPr>
            </a:p>
            <a:p>
              <a:r>
                <a:rPr lang="en-US" altLang="zh-CN" sz="2000" dirty="0" smtClean="0">
                  <a:latin typeface="Segoe UI Light 8" pitchFamily="34" charset="0"/>
                  <a:cs typeface="Segoe UI Light 8" pitchFamily="34" charset="0"/>
                </a:rPr>
                <a:t>Paramount Pictures </a:t>
              </a:r>
              <a:endParaRPr lang="zh-CN" altLang="en-US" sz="2000" dirty="0">
                <a:latin typeface="Segoe UI Light 8" pitchFamily="34" charset="0"/>
                <a:cs typeface="Segoe UI Light 8" pitchFamily="34" charset="0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-59664" y="2710781"/>
            <a:ext cx="4309242" cy="3863437"/>
            <a:chOff x="-59664" y="2710781"/>
            <a:chExt cx="4309242" cy="3863437"/>
          </a:xfrm>
        </p:grpSpPr>
        <p:grpSp>
          <p:nvGrpSpPr>
            <p:cNvPr id="37" name="组合 36"/>
            <p:cNvGrpSpPr/>
            <p:nvPr/>
          </p:nvGrpSpPr>
          <p:grpSpPr>
            <a:xfrm>
              <a:off x="-59664" y="2710781"/>
              <a:ext cx="4309242" cy="3863437"/>
              <a:chOff x="-315972" y="2813123"/>
              <a:chExt cx="4309242" cy="3863437"/>
            </a:xfrm>
          </p:grpSpPr>
          <p:graphicFrame>
            <p:nvGraphicFramePr>
              <p:cNvPr id="29" name="图表 28"/>
              <p:cNvGraphicFramePr/>
              <p:nvPr/>
            </p:nvGraphicFramePr>
            <p:xfrm>
              <a:off x="-315972" y="2813123"/>
              <a:ext cx="4309242" cy="3863437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1"/>
              </a:graphicData>
            </a:graphic>
          </p:graphicFrame>
          <p:cxnSp>
            <p:nvCxnSpPr>
              <p:cNvPr id="35" name="直接连接符 34"/>
              <p:cNvCxnSpPr/>
              <p:nvPr/>
            </p:nvCxnSpPr>
            <p:spPr>
              <a:xfrm>
                <a:off x="-84744" y="6524625"/>
                <a:ext cx="3846786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0" name="椭圆 39"/>
            <p:cNvSpPr/>
            <p:nvPr/>
          </p:nvSpPr>
          <p:spPr>
            <a:xfrm>
              <a:off x="405352" y="4577041"/>
              <a:ext cx="339365" cy="339365"/>
            </a:xfrm>
            <a:prstGeom prst="ellipse">
              <a:avLst/>
            </a:prstGeom>
            <a:solidFill>
              <a:srgbClr val="F3BB0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椭圆 40"/>
            <p:cNvSpPr/>
            <p:nvPr/>
          </p:nvSpPr>
          <p:spPr>
            <a:xfrm>
              <a:off x="1415830" y="3114675"/>
              <a:ext cx="339365" cy="339365"/>
            </a:xfrm>
            <a:prstGeom prst="ellipse">
              <a:avLst/>
            </a:prstGeom>
            <a:solidFill>
              <a:srgbClr val="F3BB0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椭圆 41"/>
            <p:cNvSpPr/>
            <p:nvPr/>
          </p:nvSpPr>
          <p:spPr>
            <a:xfrm>
              <a:off x="2423371" y="4951657"/>
              <a:ext cx="339365" cy="339365"/>
            </a:xfrm>
            <a:prstGeom prst="ellipse">
              <a:avLst/>
            </a:prstGeom>
            <a:solidFill>
              <a:srgbClr val="F3BB0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椭圆 42"/>
            <p:cNvSpPr/>
            <p:nvPr/>
          </p:nvSpPr>
          <p:spPr>
            <a:xfrm>
              <a:off x="3437800" y="4310408"/>
              <a:ext cx="339365" cy="339365"/>
            </a:xfrm>
            <a:prstGeom prst="ellipse">
              <a:avLst/>
            </a:prstGeom>
            <a:solidFill>
              <a:srgbClr val="F3BB0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47" name="图片 46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3786592" y="348960"/>
            <a:ext cx="8209028" cy="6160081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22000"/>
              </a:prstClr>
            </a:outerShdw>
          </a:effectLst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4705165"/>
            <a:ext cx="12192000" cy="2152835"/>
          </a:xfrm>
          <a:prstGeom prst="rect">
            <a:avLst/>
          </a:prstGeom>
          <a:solidFill>
            <a:srgbClr val="C3211D">
              <a:alpha val="6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 flipV="1">
            <a:off x="0" y="4701975"/>
            <a:ext cx="12192000" cy="45719"/>
          </a:xfrm>
          <a:prstGeom prst="rect">
            <a:avLst/>
          </a:prstGeom>
          <a:solidFill>
            <a:srgbClr val="F3BB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" name="直接连接符 5"/>
          <p:cNvCxnSpPr/>
          <p:nvPr/>
        </p:nvCxnSpPr>
        <p:spPr>
          <a:xfrm>
            <a:off x="11990070" y="5121275"/>
            <a:ext cx="0" cy="1368425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矩形 6"/>
          <p:cNvSpPr/>
          <p:nvPr/>
        </p:nvSpPr>
        <p:spPr>
          <a:xfrm>
            <a:off x="9248777" y="5130057"/>
            <a:ext cx="2539364" cy="647793"/>
          </a:xfrm>
          <a:prstGeom prst="rect">
            <a:avLst/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 smtClean="0">
                <a:latin typeface="Aharoni" pitchFamily="2" charset="-79"/>
                <a:cs typeface="Aharoni" pitchFamily="2" charset="-79"/>
              </a:rPr>
              <a:t>Kung Fu Panda</a:t>
            </a:r>
            <a:endParaRPr lang="zh-CN" altLang="en-US" sz="2400" dirty="0"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442086" y="5886310"/>
            <a:ext cx="1044702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CN" sz="2000" dirty="0">
                <a:solidFill>
                  <a:schemeClr val="bg1"/>
                </a:solidFill>
                <a:latin typeface="Segoe UI Light 8" pitchFamily="34" charset="0"/>
                <a:cs typeface="Segoe UI Light 8" pitchFamily="34" charset="0"/>
              </a:rPr>
              <a:t>Kung Fu Panda is a 2008 American/British </a:t>
            </a:r>
            <a:r>
              <a:rPr lang="en-US" altLang="zh-CN" sz="2000" dirty="0" smtClean="0">
                <a:solidFill>
                  <a:schemeClr val="bg1"/>
                </a:solidFill>
                <a:latin typeface="Segoe UI Light 8" pitchFamily="34" charset="0"/>
                <a:cs typeface="Segoe UI Light 8" pitchFamily="34" charset="0"/>
              </a:rPr>
              <a:t>computer-animated </a:t>
            </a:r>
            <a:r>
              <a:rPr lang="en-US" altLang="zh-CN" sz="2000" dirty="0">
                <a:solidFill>
                  <a:schemeClr val="bg1"/>
                </a:solidFill>
                <a:latin typeface="Segoe UI Light 8" pitchFamily="34" charset="0"/>
                <a:cs typeface="Segoe UI Light 8" pitchFamily="34" charset="0"/>
              </a:rPr>
              <a:t> action </a:t>
            </a:r>
            <a:r>
              <a:rPr lang="en-US" altLang="zh-CN" sz="2000" dirty="0" smtClean="0">
                <a:solidFill>
                  <a:schemeClr val="bg1"/>
                </a:solidFill>
                <a:latin typeface="Segoe UI Light 8" pitchFamily="34" charset="0"/>
                <a:cs typeface="Segoe UI Light 8" pitchFamily="34" charset="0"/>
              </a:rPr>
              <a:t>comedy </a:t>
            </a:r>
            <a:r>
              <a:rPr lang="en-US" altLang="zh-CN" sz="2000" dirty="0">
                <a:solidFill>
                  <a:schemeClr val="bg1"/>
                </a:solidFill>
                <a:latin typeface="Segoe UI Light 8" pitchFamily="34" charset="0"/>
                <a:cs typeface="Segoe UI Light 8" pitchFamily="34" charset="0"/>
              </a:rPr>
              <a:t> martial arts </a:t>
            </a:r>
            <a:r>
              <a:rPr lang="en-US" altLang="zh-CN" sz="2000" dirty="0" smtClean="0">
                <a:solidFill>
                  <a:schemeClr val="bg1"/>
                </a:solidFill>
                <a:latin typeface="Segoe UI Light 8" pitchFamily="34" charset="0"/>
                <a:cs typeface="Segoe UI Light 8" pitchFamily="34" charset="0"/>
              </a:rPr>
              <a:t>film</a:t>
            </a:r>
            <a:r>
              <a:rPr lang="en-US" altLang="zh-CN" sz="2000" dirty="0">
                <a:solidFill>
                  <a:schemeClr val="bg1"/>
                </a:solidFill>
                <a:latin typeface="Segoe UI Light 8" pitchFamily="34" charset="0"/>
                <a:cs typeface="Segoe UI Light 8" pitchFamily="34" charset="0"/>
              </a:rPr>
              <a:t> </a:t>
            </a:r>
            <a:r>
              <a:rPr lang="en-US" altLang="zh-CN" sz="2000" dirty="0" smtClean="0">
                <a:solidFill>
                  <a:schemeClr val="bg1"/>
                </a:solidFill>
                <a:latin typeface="Segoe UI Light 8" pitchFamily="34" charset="0"/>
                <a:cs typeface="Segoe UI Light 8" pitchFamily="34" charset="0"/>
              </a:rPr>
              <a:t>produced </a:t>
            </a:r>
            <a:r>
              <a:rPr lang="en-US" altLang="zh-CN" sz="2000" dirty="0">
                <a:solidFill>
                  <a:schemeClr val="bg1"/>
                </a:solidFill>
                <a:latin typeface="Segoe UI Light 8" pitchFamily="34" charset="0"/>
                <a:cs typeface="Segoe UI Light 8" pitchFamily="34" charset="0"/>
              </a:rPr>
              <a:t>by DreamWorks </a:t>
            </a:r>
            <a:r>
              <a:rPr lang="en-US" altLang="zh-CN" sz="2000" dirty="0" smtClean="0">
                <a:solidFill>
                  <a:schemeClr val="bg1"/>
                </a:solidFill>
                <a:latin typeface="Segoe UI Light 8" pitchFamily="34" charset="0"/>
                <a:cs typeface="Segoe UI Light 8" pitchFamily="34" charset="0"/>
              </a:rPr>
              <a:t>Animation </a:t>
            </a:r>
            <a:r>
              <a:rPr lang="en-US" altLang="zh-CN" sz="2000" dirty="0">
                <a:solidFill>
                  <a:schemeClr val="bg1"/>
                </a:solidFill>
                <a:latin typeface="Segoe UI Light 8" pitchFamily="34" charset="0"/>
                <a:cs typeface="Segoe UI Light 8" pitchFamily="34" charset="0"/>
              </a:rPr>
              <a:t> and distributed by Paramount </a:t>
            </a:r>
            <a:r>
              <a:rPr lang="en-US" altLang="zh-CN" sz="2000" dirty="0" smtClean="0">
                <a:solidFill>
                  <a:schemeClr val="bg1"/>
                </a:solidFill>
                <a:latin typeface="Segoe UI Light 8" pitchFamily="34" charset="0"/>
                <a:cs typeface="Segoe UI Light 8" pitchFamily="34" charset="0"/>
              </a:rPr>
              <a:t>Pictures </a:t>
            </a:r>
            <a:endParaRPr lang="zh-CN" altLang="en-US" sz="2000" dirty="0">
              <a:solidFill>
                <a:schemeClr val="bg1"/>
              </a:solidFill>
              <a:latin typeface="Segoe UI Light 8" pitchFamily="34" charset="0"/>
              <a:cs typeface="Segoe UI Light 8" pitchFamily="34" charset="0"/>
            </a:endParaRPr>
          </a:p>
        </p:txBody>
      </p:sp>
    </p:spTree>
  </p:cSld>
  <p:clrMapOvr>
    <a:masterClrMapping/>
  </p:clrMapOvr>
  <p:transition spd="slow">
    <p:push dir="u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0327820" y="228601"/>
            <a:ext cx="1616529" cy="78362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15000"/>
              </a:prstClr>
            </a:outerShdw>
          </a:effectLst>
        </p:spPr>
      </p:pic>
      <p:grpSp>
        <p:nvGrpSpPr>
          <p:cNvPr id="23" name="组合 22"/>
          <p:cNvGrpSpPr/>
          <p:nvPr/>
        </p:nvGrpSpPr>
        <p:grpSpPr>
          <a:xfrm>
            <a:off x="155531" y="225425"/>
            <a:ext cx="1995442" cy="786798"/>
            <a:chOff x="155531" y="225425"/>
            <a:chExt cx="1995442" cy="786798"/>
          </a:xfrm>
        </p:grpSpPr>
        <p:sp>
          <p:nvSpPr>
            <p:cNvPr id="20" name="矩形 19"/>
            <p:cNvSpPr/>
            <p:nvPr/>
          </p:nvSpPr>
          <p:spPr>
            <a:xfrm>
              <a:off x="155531" y="225425"/>
              <a:ext cx="1995442" cy="786798"/>
            </a:xfrm>
            <a:prstGeom prst="rect">
              <a:avLst/>
            </a:prstGeom>
            <a:solidFill>
              <a:srgbClr val="C3211D">
                <a:alpha val="7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180005" y="387992"/>
              <a:ext cx="194649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dirty="0" smtClean="0">
                  <a:solidFill>
                    <a:schemeClr val="bg1"/>
                  </a:solidFill>
                  <a:effectLst>
                    <a:outerShdw dist="38100" dir="2700000" algn="tl">
                      <a:srgbClr val="000000">
                        <a:alpha val="25000"/>
                      </a:srgbClr>
                    </a:outerShdw>
                  </a:effectLst>
                  <a:latin typeface="Aharoni" pitchFamily="2" charset="-79"/>
                  <a:cs typeface="Aharoni" pitchFamily="2" charset="-79"/>
                </a:rPr>
                <a:t>Part Two</a:t>
              </a:r>
              <a:endParaRPr lang="zh-CN" altLang="en-US" sz="2400" dirty="0">
                <a:solidFill>
                  <a:schemeClr val="bg1"/>
                </a:solidFill>
                <a:effectLst>
                  <a:outerShdw dist="38100" dir="2700000" algn="tl">
                    <a:srgbClr val="000000">
                      <a:alpha val="25000"/>
                    </a:srgbClr>
                  </a:outerShdw>
                </a:effectLst>
                <a:latin typeface="Aharoni" pitchFamily="2" charset="-79"/>
                <a:cs typeface="Aharoni" pitchFamily="2" charset="-79"/>
              </a:endParaRPr>
            </a:p>
          </p:txBody>
        </p:sp>
      </p:grpSp>
      <p:sp>
        <p:nvSpPr>
          <p:cNvPr id="17" name="椭圆 16"/>
          <p:cNvSpPr/>
          <p:nvPr/>
        </p:nvSpPr>
        <p:spPr>
          <a:xfrm>
            <a:off x="3893270" y="3563331"/>
            <a:ext cx="886120" cy="886120"/>
          </a:xfrm>
          <a:prstGeom prst="ellipse">
            <a:avLst/>
          </a:prstGeom>
          <a:solidFill>
            <a:srgbClr val="C3211D">
              <a:alpha val="4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latin typeface="Segoe UI Light 8" pitchFamily="34" charset="0"/>
                <a:cs typeface="Segoe UI Light 8" pitchFamily="34" charset="0"/>
              </a:rPr>
              <a:t>Hey</a:t>
            </a:r>
            <a:endParaRPr lang="zh-CN" altLang="en-US" dirty="0">
              <a:latin typeface="Segoe UI Light 8" pitchFamily="34" charset="0"/>
              <a:cs typeface="Segoe UI Light 8" pitchFamily="34" charset="0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5891753" y="2254578"/>
            <a:ext cx="1725104" cy="1725104"/>
          </a:xfrm>
          <a:prstGeom prst="ellipse">
            <a:avLst/>
          </a:prstGeom>
          <a:solidFill>
            <a:srgbClr val="C3211D">
              <a:alpha val="4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latin typeface="Segoe UI Light 8" pitchFamily="34" charset="0"/>
                <a:cs typeface="Segoe UI Light 8" pitchFamily="34" charset="0"/>
              </a:rPr>
              <a:t>Come on !</a:t>
            </a:r>
            <a:endParaRPr lang="en-US" altLang="zh-CN" dirty="0" smtClean="0">
              <a:latin typeface="Segoe UI Light 8" pitchFamily="34" charset="0"/>
              <a:cs typeface="Segoe UI Light 8" pitchFamily="34" charset="0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89390" y="226369"/>
            <a:ext cx="2127724" cy="786798"/>
            <a:chOff x="89390" y="226369"/>
            <a:chExt cx="2127724" cy="786798"/>
          </a:xfrm>
        </p:grpSpPr>
        <p:sp>
          <p:nvSpPr>
            <p:cNvPr id="21" name="矩形 20"/>
            <p:cNvSpPr/>
            <p:nvPr/>
          </p:nvSpPr>
          <p:spPr>
            <a:xfrm>
              <a:off x="2150973" y="226369"/>
              <a:ext cx="66141" cy="786798"/>
            </a:xfrm>
            <a:prstGeom prst="rect">
              <a:avLst/>
            </a:prstGeom>
            <a:solidFill>
              <a:srgbClr val="F3BB0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>
              <a:off x="89390" y="226369"/>
              <a:ext cx="66141" cy="786798"/>
            </a:xfrm>
            <a:prstGeom prst="rect">
              <a:avLst/>
            </a:prstGeom>
            <a:solidFill>
              <a:srgbClr val="F3BB0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直角三角形 29"/>
          <p:cNvSpPr/>
          <p:nvPr/>
        </p:nvSpPr>
        <p:spPr>
          <a:xfrm flipH="1">
            <a:off x="23417" y="6386494"/>
            <a:ext cx="12224084" cy="471506"/>
          </a:xfrm>
          <a:prstGeom prst="rtTriangle">
            <a:avLst/>
          </a:prstGeom>
          <a:solidFill>
            <a:srgbClr val="F3BB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直角三角形 28"/>
          <p:cNvSpPr/>
          <p:nvPr/>
        </p:nvSpPr>
        <p:spPr>
          <a:xfrm flipV="1">
            <a:off x="119667" y="0"/>
            <a:ext cx="12224084" cy="471506"/>
          </a:xfrm>
          <a:prstGeom prst="rtTriangle">
            <a:avLst/>
          </a:prstGeom>
          <a:solidFill>
            <a:srgbClr val="F3BB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6" name="直接连接符 25"/>
          <p:cNvCxnSpPr/>
          <p:nvPr/>
        </p:nvCxnSpPr>
        <p:spPr>
          <a:xfrm>
            <a:off x="10687550" y="1878317"/>
            <a:ext cx="949393" cy="4096942"/>
          </a:xfrm>
          <a:prstGeom prst="line">
            <a:avLst/>
          </a:prstGeom>
          <a:ln w="28575">
            <a:solidFill>
              <a:srgbClr val="C3211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 flipH="1">
            <a:off x="7791061" y="1878317"/>
            <a:ext cx="2939774" cy="1190688"/>
          </a:xfrm>
          <a:prstGeom prst="line">
            <a:avLst/>
          </a:prstGeom>
          <a:ln w="28575">
            <a:solidFill>
              <a:srgbClr val="C3211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>
            <a:off x="4688835" y="2329314"/>
            <a:ext cx="3085748" cy="739691"/>
          </a:xfrm>
          <a:prstGeom prst="line">
            <a:avLst/>
          </a:prstGeom>
          <a:ln w="28575">
            <a:solidFill>
              <a:srgbClr val="C3211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 flipH="1">
            <a:off x="2686479" y="2329314"/>
            <a:ext cx="1590911" cy="2693469"/>
          </a:xfrm>
          <a:prstGeom prst="line">
            <a:avLst/>
          </a:prstGeom>
          <a:ln w="28575">
            <a:solidFill>
              <a:srgbClr val="C3211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1030837" y="2839453"/>
            <a:ext cx="1503242" cy="2030930"/>
          </a:xfrm>
          <a:prstGeom prst="line">
            <a:avLst/>
          </a:prstGeom>
          <a:ln w="28575">
            <a:solidFill>
              <a:srgbClr val="C3211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椭圆 7"/>
          <p:cNvSpPr/>
          <p:nvPr/>
        </p:nvSpPr>
        <p:spPr>
          <a:xfrm>
            <a:off x="3554865" y="1343901"/>
            <a:ext cx="1725104" cy="1725104"/>
          </a:xfrm>
          <a:prstGeom prst="ellipse">
            <a:avLst/>
          </a:prstGeom>
          <a:solidFill>
            <a:srgbClr val="C321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 smtClean="0">
                <a:latin typeface="Segoe UI Light 8" pitchFamily="34" charset="0"/>
                <a:cs typeface="Segoe UI Light 8" pitchFamily="34" charset="0"/>
              </a:rPr>
              <a:t>two</a:t>
            </a:r>
            <a:endParaRPr lang="en-US" altLang="zh-CN" sz="2800" dirty="0" smtClean="0">
              <a:latin typeface="Segoe UI Light 8" pitchFamily="34" charset="0"/>
              <a:cs typeface="Segoe UI Light 8" pitchFamily="34" charset="0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6912031" y="2206453"/>
            <a:ext cx="1725104" cy="1725104"/>
          </a:xfrm>
          <a:prstGeom prst="ellipse">
            <a:avLst/>
          </a:prstGeom>
          <a:solidFill>
            <a:srgbClr val="C321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 smtClean="0">
                <a:latin typeface="Segoe UI Light 8" pitchFamily="34" charset="0"/>
                <a:cs typeface="Segoe UI Light 8" pitchFamily="34" charset="0"/>
              </a:rPr>
              <a:t>three</a:t>
            </a:r>
            <a:endParaRPr lang="en-US" altLang="zh-CN" sz="2800" dirty="0" smtClean="0">
              <a:latin typeface="Segoe UI Light 8" pitchFamily="34" charset="0"/>
              <a:cs typeface="Segoe UI Light 8" pitchFamily="34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4914165" y="162751"/>
            <a:ext cx="2363670" cy="6532499"/>
          </a:xfrm>
          <a:prstGeom prst="rect">
            <a:avLst/>
          </a:prstGeom>
        </p:spPr>
      </p:pic>
      <p:sp>
        <p:nvSpPr>
          <p:cNvPr id="41" name="任意多边形 40"/>
          <p:cNvSpPr/>
          <p:nvPr/>
        </p:nvSpPr>
        <p:spPr>
          <a:xfrm>
            <a:off x="0" y="-8736"/>
            <a:ext cx="2403074" cy="3600137"/>
          </a:xfrm>
          <a:custGeom>
            <a:avLst/>
            <a:gdLst>
              <a:gd name="connsiteX0" fmla="*/ 0 w 2403074"/>
              <a:gd name="connsiteY0" fmla="*/ 0 h 3600137"/>
              <a:gd name="connsiteX1" fmla="*/ 1947419 w 2403074"/>
              <a:gd name="connsiteY1" fmla="*/ 0 h 3600137"/>
              <a:gd name="connsiteX2" fmla="*/ 2019236 w 2403074"/>
              <a:gd name="connsiteY2" fmla="*/ 96040 h 3600137"/>
              <a:gd name="connsiteX3" fmla="*/ 2403074 w 2403074"/>
              <a:gd name="connsiteY3" fmla="*/ 1352638 h 3600137"/>
              <a:gd name="connsiteX4" fmla="*/ 155575 w 2403074"/>
              <a:gd name="connsiteY4" fmla="*/ 3600137 h 3600137"/>
              <a:gd name="connsiteX5" fmla="*/ 0 w 2403074"/>
              <a:gd name="connsiteY5" fmla="*/ 3592281 h 3600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403074" h="3600137">
                <a:moveTo>
                  <a:pt x="0" y="0"/>
                </a:moveTo>
                <a:lnTo>
                  <a:pt x="1947419" y="0"/>
                </a:lnTo>
                <a:lnTo>
                  <a:pt x="2019236" y="96040"/>
                </a:lnTo>
                <a:cubicBezTo>
                  <a:pt x="2261572" y="454743"/>
                  <a:pt x="2403074" y="887166"/>
                  <a:pt x="2403074" y="1352638"/>
                </a:cubicBezTo>
                <a:cubicBezTo>
                  <a:pt x="2403074" y="2593897"/>
                  <a:pt x="1396834" y="3600137"/>
                  <a:pt x="155575" y="3600137"/>
                </a:cubicBezTo>
                <a:lnTo>
                  <a:pt x="0" y="3592281"/>
                </a:lnTo>
                <a:close/>
              </a:path>
            </a:pathLst>
          </a:custGeom>
          <a:solidFill>
            <a:srgbClr val="C321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1922328" y="4273617"/>
            <a:ext cx="1334276" cy="1334276"/>
          </a:xfrm>
          <a:prstGeom prst="ellipse">
            <a:avLst/>
          </a:prstGeom>
          <a:solidFill>
            <a:srgbClr val="F3BB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 smtClean="0">
                <a:latin typeface="Segoe UI Light 8" pitchFamily="34" charset="0"/>
                <a:cs typeface="Segoe UI Light 8" pitchFamily="34" charset="0"/>
              </a:rPr>
              <a:t>one</a:t>
            </a:r>
            <a:endParaRPr lang="zh-CN" altLang="en-US" sz="2800" dirty="0">
              <a:latin typeface="Segoe UI Light 8" pitchFamily="34" charset="0"/>
              <a:cs typeface="Segoe UI Light 8" pitchFamily="34" charset="0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10063697" y="1211179"/>
            <a:ext cx="1334276" cy="1334276"/>
          </a:xfrm>
          <a:prstGeom prst="ellipse">
            <a:avLst/>
          </a:prstGeom>
          <a:solidFill>
            <a:srgbClr val="F3BB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 smtClean="0">
                <a:latin typeface="Segoe UI Light 8" pitchFamily="34" charset="0"/>
                <a:cs typeface="Segoe UI Light 8" pitchFamily="34" charset="0"/>
              </a:rPr>
              <a:t>four</a:t>
            </a:r>
            <a:endParaRPr lang="zh-CN" altLang="en-US" sz="2800" dirty="0">
              <a:latin typeface="Segoe UI Light 8" pitchFamily="34" charset="0"/>
              <a:cs typeface="Segoe UI Light 8" pitchFamily="34" charset="0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-240044" y="1149526"/>
            <a:ext cx="2539364" cy="989540"/>
            <a:chOff x="-150426" y="647671"/>
            <a:chExt cx="2539364" cy="989540"/>
          </a:xfrm>
        </p:grpSpPr>
        <p:cxnSp>
          <p:nvCxnSpPr>
            <p:cNvPr id="31" name="直接连接符 30"/>
            <p:cNvCxnSpPr/>
            <p:nvPr/>
          </p:nvCxnSpPr>
          <p:spPr>
            <a:xfrm>
              <a:off x="211290" y="647671"/>
              <a:ext cx="0" cy="98954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3" name="矩形 32"/>
            <p:cNvSpPr/>
            <p:nvPr/>
          </p:nvSpPr>
          <p:spPr>
            <a:xfrm>
              <a:off x="-150426" y="818545"/>
              <a:ext cx="2539364" cy="647793"/>
            </a:xfrm>
            <a:prstGeom prst="rect">
              <a:avLst/>
            </a:prstGeom>
            <a:noFill/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200" dirty="0" smtClean="0">
                  <a:solidFill>
                    <a:schemeClr val="bg1"/>
                  </a:solidFill>
                  <a:latin typeface="Aharoni" pitchFamily="2" charset="-79"/>
                  <a:cs typeface="Aharoni" pitchFamily="2" charset="-79"/>
                </a:rPr>
                <a:t>Kung Fu </a:t>
              </a:r>
              <a:endParaRPr lang="en-US" altLang="zh-CN" sz="3200" dirty="0" smtClean="0">
                <a:solidFill>
                  <a:schemeClr val="bg1"/>
                </a:solidFill>
                <a:latin typeface="Aharoni" pitchFamily="2" charset="-79"/>
                <a:cs typeface="Aharoni" pitchFamily="2" charset="-79"/>
              </a:endParaRPr>
            </a:p>
            <a:p>
              <a:pPr algn="ctr"/>
              <a:r>
                <a:rPr lang="en-US" altLang="zh-CN" sz="4000" dirty="0" smtClean="0">
                  <a:solidFill>
                    <a:schemeClr val="bg1"/>
                  </a:solidFill>
                  <a:latin typeface="Aharoni" pitchFamily="2" charset="-79"/>
                  <a:cs typeface="Aharoni" pitchFamily="2" charset="-79"/>
                </a:rPr>
                <a:t>Panda</a:t>
              </a:r>
              <a:endParaRPr lang="zh-CN" altLang="en-US" sz="4000" dirty="0">
                <a:solidFill>
                  <a:schemeClr val="bg1"/>
                </a:solidFill>
                <a:latin typeface="Aharoni" pitchFamily="2" charset="-79"/>
                <a:cs typeface="Aharoni" pitchFamily="2" charset="-79"/>
              </a:endParaRPr>
            </a:p>
          </p:txBody>
        </p:sp>
      </p:grpSp>
      <p:sp>
        <p:nvSpPr>
          <p:cNvPr id="42" name="任意多边形 41"/>
          <p:cNvSpPr/>
          <p:nvPr/>
        </p:nvSpPr>
        <p:spPr>
          <a:xfrm flipH="1" flipV="1">
            <a:off x="9844427" y="3271681"/>
            <a:ext cx="2403074" cy="3600137"/>
          </a:xfrm>
          <a:custGeom>
            <a:avLst/>
            <a:gdLst>
              <a:gd name="connsiteX0" fmla="*/ 0 w 2403074"/>
              <a:gd name="connsiteY0" fmla="*/ 0 h 3600137"/>
              <a:gd name="connsiteX1" fmla="*/ 1947419 w 2403074"/>
              <a:gd name="connsiteY1" fmla="*/ 0 h 3600137"/>
              <a:gd name="connsiteX2" fmla="*/ 2019236 w 2403074"/>
              <a:gd name="connsiteY2" fmla="*/ 96040 h 3600137"/>
              <a:gd name="connsiteX3" fmla="*/ 2403074 w 2403074"/>
              <a:gd name="connsiteY3" fmla="*/ 1352638 h 3600137"/>
              <a:gd name="connsiteX4" fmla="*/ 155575 w 2403074"/>
              <a:gd name="connsiteY4" fmla="*/ 3600137 h 3600137"/>
              <a:gd name="connsiteX5" fmla="*/ 0 w 2403074"/>
              <a:gd name="connsiteY5" fmla="*/ 3592281 h 3600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403074" h="3600137">
                <a:moveTo>
                  <a:pt x="0" y="0"/>
                </a:moveTo>
                <a:lnTo>
                  <a:pt x="1947419" y="0"/>
                </a:lnTo>
                <a:lnTo>
                  <a:pt x="2019236" y="96040"/>
                </a:lnTo>
                <a:cubicBezTo>
                  <a:pt x="2261572" y="454743"/>
                  <a:pt x="2403074" y="887166"/>
                  <a:pt x="2403074" y="1352638"/>
                </a:cubicBezTo>
                <a:cubicBezTo>
                  <a:pt x="2403074" y="2593897"/>
                  <a:pt x="1396834" y="3600137"/>
                  <a:pt x="155575" y="3600137"/>
                </a:cubicBezTo>
                <a:lnTo>
                  <a:pt x="0" y="3592281"/>
                </a:lnTo>
                <a:close/>
              </a:path>
            </a:pathLst>
          </a:custGeom>
          <a:solidFill>
            <a:srgbClr val="C321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矩形 43"/>
          <p:cNvSpPr/>
          <p:nvPr/>
        </p:nvSpPr>
        <p:spPr>
          <a:xfrm>
            <a:off x="10034368" y="4975375"/>
            <a:ext cx="2110007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Segoe UI Light 8" pitchFamily="34" charset="0"/>
                <a:cs typeface="Segoe UI Light 8" pitchFamily="34" charset="0"/>
              </a:rPr>
              <a:t>Kung Fu Panda is a 2008 American/British </a:t>
            </a:r>
            <a:r>
              <a:rPr lang="en-US" altLang="zh-CN" sz="1400" dirty="0" smtClean="0">
                <a:solidFill>
                  <a:schemeClr val="bg1"/>
                </a:solidFill>
                <a:latin typeface="Segoe UI Light 8" pitchFamily="34" charset="0"/>
                <a:cs typeface="Segoe UI Light 8" pitchFamily="34" charset="0"/>
              </a:rPr>
              <a:t>computer-animated </a:t>
            </a:r>
            <a:r>
              <a:rPr lang="en-US" altLang="zh-CN" sz="1400" dirty="0">
                <a:solidFill>
                  <a:schemeClr val="bg1"/>
                </a:solidFill>
                <a:latin typeface="Segoe UI Light 8" pitchFamily="34" charset="0"/>
                <a:cs typeface="Segoe UI Light 8" pitchFamily="34" charset="0"/>
              </a:rPr>
              <a:t> action </a:t>
            </a:r>
            <a:r>
              <a:rPr lang="en-US" altLang="zh-CN" sz="1400" dirty="0" smtClean="0">
                <a:solidFill>
                  <a:schemeClr val="bg1"/>
                </a:solidFill>
                <a:latin typeface="Segoe UI Light 8" pitchFamily="34" charset="0"/>
                <a:cs typeface="Segoe UI Light 8" pitchFamily="34" charset="0"/>
              </a:rPr>
              <a:t>comedy </a:t>
            </a:r>
            <a:r>
              <a:rPr lang="en-US" altLang="zh-CN" sz="1400" dirty="0">
                <a:solidFill>
                  <a:schemeClr val="bg1"/>
                </a:solidFill>
                <a:latin typeface="Segoe UI Light 8" pitchFamily="34" charset="0"/>
                <a:cs typeface="Segoe UI Light 8" pitchFamily="34" charset="0"/>
              </a:rPr>
              <a:t> martial arts </a:t>
            </a:r>
            <a:r>
              <a:rPr lang="en-US" altLang="zh-CN" sz="1400" dirty="0" smtClean="0">
                <a:solidFill>
                  <a:schemeClr val="bg1"/>
                </a:solidFill>
                <a:latin typeface="Segoe UI Light 8" pitchFamily="34" charset="0"/>
                <a:cs typeface="Segoe UI Light 8" pitchFamily="34" charset="0"/>
              </a:rPr>
              <a:t>film</a:t>
            </a:r>
            <a:endParaRPr lang="zh-CN" altLang="en-US" sz="1400" dirty="0">
              <a:solidFill>
                <a:schemeClr val="bg1"/>
              </a:solidFill>
              <a:latin typeface="Segoe UI Light 8" pitchFamily="34" charset="0"/>
              <a:cs typeface="Segoe UI Light 8" pitchFamily="34" charset="0"/>
            </a:endParaRPr>
          </a:p>
        </p:txBody>
      </p:sp>
    </p:spTree>
  </p:cSld>
  <p:clrMapOvr>
    <a:masterClrMapping/>
  </p:clrMapOvr>
  <p:transition spd="slow">
    <p:push dir="u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0" name="组合 49"/>
          <p:cNvGrpSpPr/>
          <p:nvPr/>
        </p:nvGrpSpPr>
        <p:grpSpPr>
          <a:xfrm>
            <a:off x="-19050" y="-12700"/>
            <a:ext cx="12230100" cy="6896100"/>
            <a:chOff x="-19050" y="-12700"/>
            <a:chExt cx="12230100" cy="6896100"/>
          </a:xfrm>
        </p:grpSpPr>
        <p:pic>
          <p:nvPicPr>
            <p:cNvPr id="39" name="图片 38"/>
            <p:cNvPicPr>
              <a:picLocks noChangeAspect="1"/>
            </p:cNvPicPr>
            <p:nvPr/>
          </p:nvPicPr>
          <p:blipFill rotWithShape="1">
            <a:blip r:embed="rId1" cstate="email"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artisticBlur/>
                      </a14:imgEffect>
                    </a14:imgLayer>
                  </a14:imgProps>
                </a:ext>
              </a:extLst>
            </a:blip>
            <a:srcRect t="30736" b="47476"/>
            <a:stretch>
              <a:fillRect/>
            </a:stretch>
          </p:blipFill>
          <p:spPr>
            <a:xfrm>
              <a:off x="-12828" y="5194300"/>
              <a:ext cx="12217527" cy="1663700"/>
            </a:xfrm>
            <a:prstGeom prst="rect">
              <a:avLst/>
            </a:prstGeom>
          </p:spPr>
        </p:pic>
        <p:pic>
          <p:nvPicPr>
            <p:cNvPr id="35" name="图片 34"/>
            <p:cNvPicPr>
              <a:picLocks noChangeAspect="1"/>
            </p:cNvPicPr>
            <p:nvPr/>
          </p:nvPicPr>
          <p:blipFill rotWithShape="1">
            <a:blip r:embed="rId3" cstate="email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artisticBlur/>
                      </a14:imgEffect>
                    </a14:imgLayer>
                  </a14:imgProps>
                </a:ext>
              </a:extLst>
            </a:blip>
            <a:srcRect t="32965" r="15057" b="47336"/>
            <a:stretch>
              <a:fillRect/>
            </a:stretch>
          </p:blipFill>
          <p:spPr>
            <a:xfrm>
              <a:off x="-1" y="3428999"/>
              <a:ext cx="12192000" cy="1767141"/>
            </a:xfrm>
            <a:prstGeom prst="rect">
              <a:avLst/>
            </a:prstGeom>
          </p:spPr>
        </p:pic>
        <p:pic>
          <p:nvPicPr>
            <p:cNvPr id="33" name="图片 32"/>
            <p:cNvPicPr>
              <a:picLocks noChangeAspect="1"/>
            </p:cNvPicPr>
            <p:nvPr/>
          </p:nvPicPr>
          <p:blipFill rotWithShape="1">
            <a:blip r:embed="rId5" cstate="email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artisticBlur/>
                      </a14:imgEffect>
                    </a14:imgLayer>
                  </a14:imgProps>
                </a:ext>
              </a:extLst>
            </a:blip>
            <a:srcRect t="16214" b="50191"/>
            <a:stretch>
              <a:fillRect/>
            </a:stretch>
          </p:blipFill>
          <p:spPr>
            <a:xfrm>
              <a:off x="-5129" y="1651000"/>
              <a:ext cx="12197128" cy="1741488"/>
            </a:xfrm>
            <a:prstGeom prst="rect">
              <a:avLst/>
            </a:prstGeom>
          </p:spPr>
        </p:pic>
        <p:pic>
          <p:nvPicPr>
            <p:cNvPr id="34" name="图片 33"/>
            <p:cNvPicPr>
              <a:picLocks noChangeAspect="1"/>
            </p:cNvPicPr>
            <p:nvPr/>
          </p:nvPicPr>
          <p:blipFill rotWithShape="1">
            <a:blip r:embed="rId7" cstate="email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artisticBlur/>
                      </a14:imgEffect>
                    </a14:imgLayer>
                  </a14:imgProps>
                </a:ext>
              </a:extLst>
            </a:blip>
            <a:srcRect t="14210" b="50277"/>
            <a:stretch>
              <a:fillRect/>
            </a:stretch>
          </p:blipFill>
          <p:spPr>
            <a:xfrm>
              <a:off x="0" y="-12700"/>
              <a:ext cx="12192000" cy="1625600"/>
            </a:xfrm>
            <a:prstGeom prst="rect">
              <a:avLst/>
            </a:prstGeom>
          </p:spPr>
        </p:pic>
        <p:pic>
          <p:nvPicPr>
            <p:cNvPr id="40" name="图片 39"/>
            <p:cNvPicPr>
              <a:picLocks noChangeAspect="1"/>
            </p:cNvPicPr>
            <p:nvPr/>
          </p:nvPicPr>
          <p:blipFill rotWithShape="1">
            <a:blip r:embed="rId9" cstate="email"/>
            <a:srcRect l="2570" t="6998" r="2669" b="2063"/>
            <a:stretch>
              <a:fillRect/>
            </a:stretch>
          </p:blipFill>
          <p:spPr>
            <a:xfrm>
              <a:off x="-19050" y="330200"/>
              <a:ext cx="12230100" cy="6553200"/>
            </a:xfrm>
            <a:prstGeom prst="rect">
              <a:avLst/>
            </a:prstGeom>
          </p:spPr>
        </p:pic>
      </p:grpSp>
      <p:grpSp>
        <p:nvGrpSpPr>
          <p:cNvPr id="69" name="组合 68"/>
          <p:cNvGrpSpPr/>
          <p:nvPr/>
        </p:nvGrpSpPr>
        <p:grpSpPr>
          <a:xfrm>
            <a:off x="-19050" y="-28396"/>
            <a:ext cx="12249150" cy="5977954"/>
            <a:chOff x="-19050" y="-11462"/>
            <a:chExt cx="12249150" cy="5977954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62" name="任意多边形 61"/>
            <p:cNvSpPr/>
            <p:nvPr/>
          </p:nvSpPr>
          <p:spPr>
            <a:xfrm flipH="1" flipV="1">
              <a:off x="-12828" y="1"/>
              <a:ext cx="12223878" cy="5966491"/>
            </a:xfrm>
            <a:custGeom>
              <a:avLst/>
              <a:gdLst>
                <a:gd name="connsiteX0" fmla="*/ 12223878 w 12223878"/>
                <a:gd name="connsiteY0" fmla="*/ 5966491 h 5966491"/>
                <a:gd name="connsiteX1" fmla="*/ 0 w 12223878"/>
                <a:gd name="connsiteY1" fmla="*/ 5966491 h 5966491"/>
                <a:gd name="connsiteX2" fmla="*/ 0 w 12223878"/>
                <a:gd name="connsiteY2" fmla="*/ 5965620 h 5966491"/>
                <a:gd name="connsiteX3" fmla="*/ 12223878 w 12223878"/>
                <a:gd name="connsiteY3" fmla="*/ 0 h 59664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23878" h="5966491">
                  <a:moveTo>
                    <a:pt x="12223878" y="5966491"/>
                  </a:moveTo>
                  <a:lnTo>
                    <a:pt x="0" y="5966491"/>
                  </a:lnTo>
                  <a:lnTo>
                    <a:pt x="0" y="5965620"/>
                  </a:lnTo>
                  <a:lnTo>
                    <a:pt x="12223878" y="0"/>
                  </a:lnTo>
                  <a:close/>
                </a:path>
              </a:pathLst>
            </a:custGeom>
            <a:solidFill>
              <a:srgbClr val="C3211D">
                <a:alpha val="83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64" name="任意多边形 63"/>
            <p:cNvSpPr/>
            <p:nvPr/>
          </p:nvSpPr>
          <p:spPr>
            <a:xfrm flipH="1">
              <a:off x="-19050" y="-11462"/>
              <a:ext cx="12249150" cy="5977954"/>
            </a:xfrm>
            <a:custGeom>
              <a:avLst/>
              <a:gdLst>
                <a:gd name="connsiteX0" fmla="*/ 0 w 12249150"/>
                <a:gd name="connsiteY0" fmla="*/ 0 h 5977954"/>
                <a:gd name="connsiteX1" fmla="*/ 0 w 12249150"/>
                <a:gd name="connsiteY1" fmla="*/ 3847841 h 5977954"/>
                <a:gd name="connsiteX2" fmla="*/ 12249150 w 12249150"/>
                <a:gd name="connsiteY2" fmla="*/ 5977954 h 59779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249150" h="5977954">
                  <a:moveTo>
                    <a:pt x="0" y="0"/>
                  </a:moveTo>
                  <a:lnTo>
                    <a:pt x="0" y="3847841"/>
                  </a:lnTo>
                  <a:lnTo>
                    <a:pt x="12249150" y="5977954"/>
                  </a:lnTo>
                  <a:close/>
                </a:path>
              </a:pathLst>
            </a:custGeom>
            <a:solidFill>
              <a:srgbClr val="F3BB07">
                <a:alpha val="83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</p:grpSp>
      <p:sp>
        <p:nvSpPr>
          <p:cNvPr id="55" name="椭圆 54"/>
          <p:cNvSpPr/>
          <p:nvPr/>
        </p:nvSpPr>
        <p:spPr>
          <a:xfrm>
            <a:off x="6630551" y="5956786"/>
            <a:ext cx="6512011" cy="864143"/>
          </a:xfrm>
          <a:prstGeom prst="ellipse">
            <a:avLst/>
          </a:prstGeom>
          <a:solidFill>
            <a:schemeClr val="tx1">
              <a:alpha val="91000"/>
            </a:schemeClr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6" name="图片 55"/>
          <p:cNvPicPr>
            <a:picLocks noChangeAspect="1"/>
          </p:cNvPicPr>
          <p:nvPr/>
        </p:nvPicPr>
        <p:blipFill>
          <a:blip r:embed="rId10" cstate="email"/>
          <a:stretch>
            <a:fillRect/>
          </a:stretch>
        </p:blipFill>
        <p:spPr>
          <a:xfrm>
            <a:off x="318847" y="304117"/>
            <a:ext cx="1616529" cy="78362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15000"/>
              </a:prstClr>
            </a:outerShdw>
          </a:effectLst>
        </p:spPr>
      </p:pic>
      <p:sp>
        <p:nvSpPr>
          <p:cNvPr id="71" name="矩形 70"/>
          <p:cNvSpPr/>
          <p:nvPr/>
        </p:nvSpPr>
        <p:spPr>
          <a:xfrm rot="20045056">
            <a:off x="-207581" y="3287567"/>
            <a:ext cx="995137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CN" dirty="0">
                <a:solidFill>
                  <a:schemeClr val="bg1"/>
                </a:solidFill>
                <a:latin typeface="Segoe UI Light 8" pitchFamily="34" charset="0"/>
                <a:cs typeface="Segoe UI Light 8" pitchFamily="34" charset="0"/>
              </a:rPr>
              <a:t>The idea for the film was conceived by Michael </a:t>
            </a:r>
            <a:r>
              <a:rPr lang="en-US" altLang="zh-CN" dirty="0" err="1">
                <a:solidFill>
                  <a:schemeClr val="bg1"/>
                </a:solidFill>
                <a:latin typeface="Segoe UI Light 8" pitchFamily="34" charset="0"/>
                <a:cs typeface="Segoe UI Light 8" pitchFamily="34" charset="0"/>
              </a:rPr>
              <a:t>Lachance</a:t>
            </a:r>
            <a:r>
              <a:rPr lang="en-US" altLang="zh-CN" dirty="0">
                <a:solidFill>
                  <a:schemeClr val="bg1"/>
                </a:solidFill>
                <a:latin typeface="Segoe UI Light 8" pitchFamily="34" charset="0"/>
                <a:cs typeface="Segoe UI Light 8" pitchFamily="34" charset="0"/>
              </a:rPr>
              <a:t>, a DreamWorks Animation executive</a:t>
            </a:r>
            <a:r>
              <a:rPr lang="en-US" altLang="zh-CN" dirty="0" smtClean="0">
                <a:solidFill>
                  <a:schemeClr val="bg1"/>
                </a:solidFill>
                <a:latin typeface="Segoe UI Light 8" pitchFamily="34" charset="0"/>
                <a:cs typeface="Segoe UI Light 8" pitchFamily="34" charset="0"/>
              </a:rPr>
              <a:t>.</a:t>
            </a:r>
            <a:endParaRPr lang="zh-CN" altLang="en-US" dirty="0">
              <a:solidFill>
                <a:schemeClr val="bg1"/>
              </a:solidFill>
              <a:latin typeface="Segoe UI Light 8" pitchFamily="34" charset="0"/>
              <a:cs typeface="Segoe UI Light 8" pitchFamily="34" charset="0"/>
            </a:endParaRPr>
          </a:p>
        </p:txBody>
      </p:sp>
      <p:pic>
        <p:nvPicPr>
          <p:cNvPr id="80" name="图片 79"/>
          <p:cNvPicPr>
            <a:picLocks noChangeAspect="1"/>
          </p:cNvPicPr>
          <p:nvPr/>
        </p:nvPicPr>
        <p:blipFill>
          <a:blip r:embed="rId11" cstate="email"/>
          <a:stretch>
            <a:fillRect/>
          </a:stretch>
        </p:blipFill>
        <p:spPr>
          <a:xfrm flipH="1">
            <a:off x="-12828" y="1852501"/>
            <a:ext cx="2540330" cy="207409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12000"/>
              </a:prstClr>
            </a:outerShdw>
          </a:effectLst>
        </p:spPr>
      </p:pic>
      <p:sp>
        <p:nvSpPr>
          <p:cNvPr id="81" name="椭圆 80"/>
          <p:cNvSpPr/>
          <p:nvPr/>
        </p:nvSpPr>
        <p:spPr>
          <a:xfrm>
            <a:off x="161800" y="3800882"/>
            <a:ext cx="2330556" cy="309265"/>
          </a:xfrm>
          <a:prstGeom prst="ellipse">
            <a:avLst/>
          </a:prstGeom>
          <a:solidFill>
            <a:schemeClr val="tx1">
              <a:alpha val="37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2" cstate="email"/>
          <a:stretch>
            <a:fillRect/>
          </a:stretch>
        </p:blipFill>
        <p:spPr>
          <a:xfrm>
            <a:off x="7757937" y="382217"/>
            <a:ext cx="4196638" cy="5991967"/>
          </a:xfrm>
          <a:prstGeom prst="rect">
            <a:avLst/>
          </a:prstGeom>
        </p:spPr>
      </p:pic>
      <p:sp>
        <p:nvSpPr>
          <p:cNvPr id="17" name="椭圆 16"/>
          <p:cNvSpPr/>
          <p:nvPr/>
        </p:nvSpPr>
        <p:spPr>
          <a:xfrm>
            <a:off x="9041058" y="3292388"/>
            <a:ext cx="1630396" cy="1630396"/>
          </a:xfrm>
          <a:prstGeom prst="ellipse">
            <a:avLst/>
          </a:prstGeom>
          <a:solidFill>
            <a:srgbClr val="C3211D">
              <a:alpha val="6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latin typeface="Segoe UI Light 8" pitchFamily="34" charset="0"/>
                <a:cs typeface="Segoe UI Light 8" pitchFamily="34" charset="0"/>
              </a:rPr>
              <a:t>Kung Fu !</a:t>
            </a:r>
            <a:endParaRPr lang="en-US" altLang="zh-CN" dirty="0" smtClean="0">
              <a:latin typeface="Segoe UI Light 8" pitchFamily="34" charset="0"/>
              <a:cs typeface="Segoe UI Light 8" pitchFamily="34" charset="0"/>
            </a:endParaRPr>
          </a:p>
        </p:txBody>
      </p:sp>
    </p:spTree>
  </p:cSld>
  <p:clrMapOvr>
    <a:masterClrMapping/>
  </p:clrMapOvr>
  <p:transition spd="slow">
    <p:push dir="u"/>
  </p:transition>
</p:sld>
</file>

<file path=ppt/theme/theme1.xml><?xml version="1.0" encoding="utf-8"?>
<a:theme xmlns:a="http://schemas.openxmlformats.org/drawingml/2006/main" name="纹理背景白色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2080</Words>
  <Application>WPS 演示</Application>
  <PresentationFormat>宽屏</PresentationFormat>
  <Paragraphs>107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3" baseType="lpstr">
      <vt:lpstr>Arial </vt:lpstr>
      <vt:lpstr>宋体 </vt:lpstr>
      <vt:lpstr>Aharoni</vt:lpstr>
      <vt:lpstr>Segoe UI Light 8</vt:lpstr>
      <vt:lpstr>等线</vt:lpstr>
      <vt:lpstr>等线 Light</vt:lpstr>
      <vt:lpstr>纹理背景白色​​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Li Damon</dc:creator>
  <cp:lastModifiedBy>Administrator</cp:lastModifiedBy>
  <cp:revision>106</cp:revision>
  <dcterms:created xsi:type="dcterms:W3CDTF">2016-01-26T07:44:00Z</dcterms:created>
  <dcterms:modified xsi:type="dcterms:W3CDTF">2016-06-07T10:22:40Z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2052-10.1.0.5777</vt:lpwstr>
  </property>
</Properties>
</file>