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60" r:id="rId1"/>
  </p:sldMasterIdLst>
  <p:sldIdLst>
    <p:sldId id="256" r:id="rId2"/>
    <p:sldId id="257" r:id="rId3"/>
    <p:sldId id="261" r:id="rId4"/>
    <p:sldId id="258" r:id="rId5"/>
    <p:sldId id="260" r:id="rId6"/>
    <p:sldId id="259" r:id="rId7"/>
    <p:sldId id="262" r:id="rId8"/>
    <p:sldId id="264" r:id="rId9"/>
    <p:sldId id="263" r:id="rId10"/>
    <p:sldId id="266" r:id="rId11"/>
    <p:sldId id="269" r:id="rId12"/>
    <p:sldId id="267" r:id="rId13"/>
    <p:sldId id="265" r:id="rId14"/>
    <p:sldId id="268" r:id="rId15"/>
    <p:sldId id="270" r:id="rId16"/>
    <p:sldId id="271" r:id="rId17"/>
    <p:sldId id="274" r:id="rId18"/>
  </p:sldIdLst>
  <p:sldSz cx="9144000" cy="6858000" type="screen4x3"/>
  <p:notesSz cx="6858000" cy="9144000"/>
  <p:embeddedFontLst>
    <p:embeddedFont>
      <p:font typeface="Calibri" panose="020F0502020204030204" pitchFamily="34" charset="0"/>
      <p:regular r:id="rId19"/>
      <p:bold r:id="rId20"/>
      <p:italic r:id="rId21"/>
      <p:boldItalic r:id="rId22"/>
    </p:embeddedFont>
    <p:embeddedFont>
      <p:font typeface="Calibri Light" panose="020F0302020204030204" pitchFamily="34" charset="0"/>
      <p:regular r:id="rId23"/>
      <p:italic r:id="rId24"/>
    </p:embeddedFont>
    <p:embeddedFont>
      <p:font typeface="微软雅黑" panose="020B0503020204020204" pitchFamily="34" charset="-122"/>
      <p:regular r:id="rId25"/>
      <p:bold r:id="rId26"/>
    </p:embeddedFont>
    <p:embeddedFont>
      <p:font typeface="经典繁仿圆" panose="02010600030101010101" charset="-122"/>
      <p:regular r:id="rId27"/>
    </p:embeddedFont>
  </p:embeddedFont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A1C0A"/>
    <a:srgbClr val="94BD1C"/>
    <a:srgbClr val="FFD757"/>
    <a:srgbClr val="FCEFC0"/>
    <a:srgbClr val="CA1E27"/>
    <a:srgbClr val="FBC09E"/>
    <a:srgbClr val="1D0E0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602" autoAdjust="0"/>
    <p:restoredTop sz="94660"/>
  </p:normalViewPr>
  <p:slideViewPr>
    <p:cSldViewPr snapToGrid="0">
      <p:cViewPr varScale="1">
        <p:scale>
          <a:sx n="74" d="100"/>
          <a:sy n="74" d="100"/>
        </p:scale>
        <p:origin x="1620" y="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8.fntdata"/><Relationship Id="rId3" Type="http://schemas.openxmlformats.org/officeDocument/2006/relationships/slide" Target="slides/slide2.xml"/><Relationship Id="rId21" Type="http://schemas.openxmlformats.org/officeDocument/2006/relationships/font" Target="fonts/font3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7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font" Target="fonts/font2.fntdata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6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5.fntdata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font" Target="fonts/font1.fntdata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4.fntdata"/><Relationship Id="rId27" Type="http://schemas.openxmlformats.org/officeDocument/2006/relationships/font" Target="fonts/font9.fntdata"/><Relationship Id="rId30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radarChart>
        <c:radarStyle val="fill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rgbClr val="94BD1C"/>
            </a:solidFill>
            <a:ln>
              <a:noFill/>
            </a:ln>
            <a:effectLst/>
          </c:spPr>
          <c:cat>
            <c:strRef>
              <c:f>Sheet1!$A$2:$A$6</c:f>
              <c:strCache>
                <c:ptCount val="5"/>
                <c:pt idx="0">
                  <c:v>阅读写作</c:v>
                </c:pt>
                <c:pt idx="1">
                  <c:v>逻辑科学</c:v>
                </c:pt>
                <c:pt idx="2">
                  <c:v>经济学</c:v>
                </c:pt>
                <c:pt idx="3">
                  <c:v>政治学</c:v>
                </c:pt>
                <c:pt idx="4">
                  <c:v>历史学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5</c:v>
                </c:pt>
                <c:pt idx="1">
                  <c:v>8</c:v>
                </c:pt>
                <c:pt idx="2">
                  <c:v>6</c:v>
                </c:pt>
                <c:pt idx="3">
                  <c:v>5</c:v>
                </c:pt>
                <c:pt idx="4">
                  <c:v>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33116936"/>
        <c:axId val="233116544"/>
      </c:radarChart>
      <c:catAx>
        <c:axId val="23311693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solidFill>
            <a:srgbClr val="FFC000"/>
          </a:solidFill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rgbClr val="3A1C0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pPr>
            <a:endParaRPr lang="zh-CN"/>
          </a:p>
        </c:txPr>
        <c:crossAx val="233116544"/>
        <c:crosses val="autoZero"/>
        <c:auto val="1"/>
        <c:lblAlgn val="ctr"/>
        <c:lblOffset val="100"/>
        <c:noMultiLvlLbl val="0"/>
      </c:catAx>
      <c:valAx>
        <c:axId val="233116544"/>
        <c:scaling>
          <c:orientation val="minMax"/>
        </c:scaling>
        <c:delete val="1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crossAx val="23311693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1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693A41-A289-4219-94C8-9006CF3BA524}" type="datetimeFigureOut">
              <a:rPr lang="zh-CN" altLang="en-US" smtClean="0"/>
              <a:t>2015/8/25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684620-91D6-42FA-8041-2250C343E1C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122751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693A41-A289-4219-94C8-9006CF3BA524}" type="datetimeFigureOut">
              <a:rPr lang="zh-CN" altLang="en-US" smtClean="0"/>
              <a:t>2015/8/25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684620-91D6-42FA-8041-2250C343E1C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486152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693A41-A289-4219-94C8-9006CF3BA524}" type="datetimeFigureOut">
              <a:rPr lang="zh-CN" altLang="en-US" smtClean="0"/>
              <a:t>2015/8/25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684620-91D6-42FA-8041-2250C343E1C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56937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693A41-A289-4219-94C8-9006CF3BA524}" type="datetimeFigureOut">
              <a:rPr lang="zh-CN" altLang="en-US" smtClean="0"/>
              <a:t>2015/8/25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684620-91D6-42FA-8041-2250C343E1C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060226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693A41-A289-4219-94C8-9006CF3BA524}" type="datetimeFigureOut">
              <a:rPr lang="zh-CN" altLang="en-US" smtClean="0"/>
              <a:t>2015/8/25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684620-91D6-42FA-8041-2250C343E1C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34781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693A41-A289-4219-94C8-9006CF3BA524}" type="datetimeFigureOut">
              <a:rPr lang="zh-CN" altLang="en-US" smtClean="0"/>
              <a:t>2015/8/25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684620-91D6-42FA-8041-2250C343E1C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850387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693A41-A289-4219-94C8-9006CF3BA524}" type="datetimeFigureOut">
              <a:rPr lang="zh-CN" altLang="en-US" smtClean="0"/>
              <a:t>2015/8/25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684620-91D6-42FA-8041-2250C343E1C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85830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693A41-A289-4219-94C8-9006CF3BA524}" type="datetimeFigureOut">
              <a:rPr lang="zh-CN" altLang="en-US" smtClean="0"/>
              <a:t>2015/8/25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684620-91D6-42FA-8041-2250C343E1C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090640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693A41-A289-4219-94C8-9006CF3BA524}" type="datetimeFigureOut">
              <a:rPr lang="zh-CN" altLang="en-US" smtClean="0"/>
              <a:t>2015/8/25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684620-91D6-42FA-8041-2250C343E1C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420676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693A41-A289-4219-94C8-9006CF3BA524}" type="datetimeFigureOut">
              <a:rPr lang="zh-CN" altLang="en-US" smtClean="0"/>
              <a:t>2015/8/25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684620-91D6-42FA-8041-2250C343E1C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714015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693A41-A289-4219-94C8-9006CF3BA524}" type="datetimeFigureOut">
              <a:rPr lang="zh-CN" altLang="en-US" smtClean="0"/>
              <a:t>2015/8/25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684620-91D6-42FA-8041-2250C343E1C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049775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693A41-A289-4219-94C8-9006CF3BA524}" type="datetimeFigureOut">
              <a:rPr lang="zh-CN" altLang="en-US" smtClean="0"/>
              <a:t>2015/8/25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684620-91D6-42FA-8041-2250C343E1C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407500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emf"/><Relationship Id="rId5" Type="http://schemas.openxmlformats.org/officeDocument/2006/relationships/image" Target="../media/image4.emf"/><Relationship Id="rId4" Type="http://schemas.openxmlformats.org/officeDocument/2006/relationships/image" Target="../media/image3.emf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组合 41"/>
          <p:cNvGrpSpPr/>
          <p:nvPr/>
        </p:nvGrpSpPr>
        <p:grpSpPr>
          <a:xfrm rot="16200000">
            <a:off x="1207150" y="-1119476"/>
            <a:ext cx="6858001" cy="9153053"/>
            <a:chOff x="-9053" y="314254"/>
            <a:chExt cx="9153053" cy="6418577"/>
          </a:xfrm>
          <a:solidFill>
            <a:schemeClr val="bg1">
              <a:alpha val="11000"/>
            </a:schemeClr>
          </a:solidFill>
        </p:grpSpPr>
        <p:sp>
          <p:nvSpPr>
            <p:cNvPr id="43" name="矩形 42"/>
            <p:cNvSpPr/>
            <p:nvPr/>
          </p:nvSpPr>
          <p:spPr>
            <a:xfrm>
              <a:off x="0" y="837711"/>
              <a:ext cx="9144000" cy="29593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4" name="矩形 43"/>
            <p:cNvSpPr/>
            <p:nvPr/>
          </p:nvSpPr>
          <p:spPr>
            <a:xfrm>
              <a:off x="0" y="1389672"/>
              <a:ext cx="9144000" cy="29593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5" name="矩形 44"/>
            <p:cNvSpPr/>
            <p:nvPr/>
          </p:nvSpPr>
          <p:spPr>
            <a:xfrm>
              <a:off x="0" y="1944167"/>
              <a:ext cx="9144000" cy="29593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6" name="矩形 45"/>
            <p:cNvSpPr/>
            <p:nvPr/>
          </p:nvSpPr>
          <p:spPr>
            <a:xfrm>
              <a:off x="0" y="2493716"/>
              <a:ext cx="9144000" cy="29593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7" name="矩形 46"/>
            <p:cNvSpPr/>
            <p:nvPr/>
          </p:nvSpPr>
          <p:spPr>
            <a:xfrm>
              <a:off x="0" y="3052342"/>
              <a:ext cx="9144000" cy="29593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8" name="矩形 47"/>
            <p:cNvSpPr/>
            <p:nvPr/>
          </p:nvSpPr>
          <p:spPr>
            <a:xfrm>
              <a:off x="0" y="3608040"/>
              <a:ext cx="9144000" cy="29593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9" name="矩形 48"/>
            <p:cNvSpPr/>
            <p:nvPr/>
          </p:nvSpPr>
          <p:spPr>
            <a:xfrm>
              <a:off x="0" y="4166893"/>
              <a:ext cx="9144000" cy="29593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0" name="矩形 49"/>
            <p:cNvSpPr/>
            <p:nvPr/>
          </p:nvSpPr>
          <p:spPr>
            <a:xfrm>
              <a:off x="0" y="4731888"/>
              <a:ext cx="9144000" cy="29593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1" name="矩形 50"/>
            <p:cNvSpPr/>
            <p:nvPr/>
          </p:nvSpPr>
          <p:spPr>
            <a:xfrm>
              <a:off x="0" y="5313723"/>
              <a:ext cx="9144000" cy="29593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2" name="矩形 51"/>
            <p:cNvSpPr/>
            <p:nvPr/>
          </p:nvSpPr>
          <p:spPr>
            <a:xfrm>
              <a:off x="0" y="5875312"/>
              <a:ext cx="9144000" cy="29593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3" name="矩形 52"/>
            <p:cNvSpPr/>
            <p:nvPr/>
          </p:nvSpPr>
          <p:spPr>
            <a:xfrm>
              <a:off x="0" y="6436901"/>
              <a:ext cx="9144000" cy="29593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4" name="矩形 53"/>
            <p:cNvSpPr/>
            <p:nvPr/>
          </p:nvSpPr>
          <p:spPr>
            <a:xfrm>
              <a:off x="-9053" y="314254"/>
              <a:ext cx="9144000" cy="29593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1" name="组合 40"/>
          <p:cNvGrpSpPr/>
          <p:nvPr/>
        </p:nvGrpSpPr>
        <p:grpSpPr>
          <a:xfrm>
            <a:off x="-9053" y="314254"/>
            <a:ext cx="9153053" cy="6418577"/>
            <a:chOff x="-9053" y="314254"/>
            <a:chExt cx="9153053" cy="6418577"/>
          </a:xfrm>
          <a:solidFill>
            <a:schemeClr val="bg1">
              <a:alpha val="20000"/>
            </a:schemeClr>
          </a:solidFill>
        </p:grpSpPr>
        <p:sp>
          <p:nvSpPr>
            <p:cNvPr id="29" name="矩形 28"/>
            <p:cNvSpPr/>
            <p:nvPr/>
          </p:nvSpPr>
          <p:spPr>
            <a:xfrm>
              <a:off x="0" y="837711"/>
              <a:ext cx="9144000" cy="29593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" name="矩形 29"/>
            <p:cNvSpPr/>
            <p:nvPr/>
          </p:nvSpPr>
          <p:spPr>
            <a:xfrm>
              <a:off x="0" y="1389672"/>
              <a:ext cx="9144000" cy="29593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" name="矩形 30"/>
            <p:cNvSpPr/>
            <p:nvPr/>
          </p:nvSpPr>
          <p:spPr>
            <a:xfrm>
              <a:off x="0" y="1944167"/>
              <a:ext cx="9144000" cy="29593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" name="矩形 31"/>
            <p:cNvSpPr/>
            <p:nvPr/>
          </p:nvSpPr>
          <p:spPr>
            <a:xfrm>
              <a:off x="0" y="2493716"/>
              <a:ext cx="9144000" cy="29593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3" name="矩形 32"/>
            <p:cNvSpPr/>
            <p:nvPr/>
          </p:nvSpPr>
          <p:spPr>
            <a:xfrm>
              <a:off x="0" y="3052342"/>
              <a:ext cx="9144000" cy="29593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" name="矩形 33"/>
            <p:cNvSpPr/>
            <p:nvPr/>
          </p:nvSpPr>
          <p:spPr>
            <a:xfrm>
              <a:off x="0" y="3608040"/>
              <a:ext cx="9144000" cy="29593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5" name="矩形 34"/>
            <p:cNvSpPr/>
            <p:nvPr/>
          </p:nvSpPr>
          <p:spPr>
            <a:xfrm>
              <a:off x="0" y="4166893"/>
              <a:ext cx="9144000" cy="29593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6" name="矩形 35"/>
            <p:cNvSpPr/>
            <p:nvPr/>
          </p:nvSpPr>
          <p:spPr>
            <a:xfrm>
              <a:off x="0" y="4731888"/>
              <a:ext cx="9144000" cy="29593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7" name="矩形 36"/>
            <p:cNvSpPr/>
            <p:nvPr/>
          </p:nvSpPr>
          <p:spPr>
            <a:xfrm>
              <a:off x="0" y="5313723"/>
              <a:ext cx="9144000" cy="29593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8" name="矩形 37"/>
            <p:cNvSpPr/>
            <p:nvPr/>
          </p:nvSpPr>
          <p:spPr>
            <a:xfrm>
              <a:off x="0" y="5875312"/>
              <a:ext cx="9144000" cy="29593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9" name="矩形 38"/>
            <p:cNvSpPr/>
            <p:nvPr/>
          </p:nvSpPr>
          <p:spPr>
            <a:xfrm>
              <a:off x="0" y="6436901"/>
              <a:ext cx="9144000" cy="29593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0" name="矩形 39"/>
            <p:cNvSpPr/>
            <p:nvPr/>
          </p:nvSpPr>
          <p:spPr>
            <a:xfrm>
              <a:off x="-9053" y="314254"/>
              <a:ext cx="9144000" cy="29593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1973657" y="892076"/>
            <a:ext cx="5178581" cy="5178581"/>
            <a:chOff x="1910282" y="688185"/>
            <a:chExt cx="5359651" cy="5359651"/>
          </a:xfrm>
        </p:grpSpPr>
        <p:sp>
          <p:nvSpPr>
            <p:cNvPr id="5" name="椭圆 4"/>
            <p:cNvSpPr/>
            <p:nvPr/>
          </p:nvSpPr>
          <p:spPr>
            <a:xfrm>
              <a:off x="1910282" y="688185"/>
              <a:ext cx="5359651" cy="5359651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63500" sx="101000" sy="101000" algn="ctr" rotWithShape="0">
                <a:prstClr val="black">
                  <a:alpha val="1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椭圆 5"/>
            <p:cNvSpPr/>
            <p:nvPr/>
          </p:nvSpPr>
          <p:spPr>
            <a:xfrm>
              <a:off x="2352699" y="1068309"/>
              <a:ext cx="4561405" cy="456140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innerShdw blurRad="114300">
                <a:prstClr val="black">
                  <a:alpha val="1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4" name="Group 13"/>
          <p:cNvGrpSpPr>
            <a:grpSpLocks noChangeAspect="1"/>
          </p:cNvGrpSpPr>
          <p:nvPr/>
        </p:nvGrpSpPr>
        <p:grpSpPr bwMode="auto">
          <a:xfrm>
            <a:off x="1084357" y="985676"/>
            <a:ext cx="850292" cy="4903068"/>
            <a:chOff x="0" y="1"/>
            <a:chExt cx="107" cy="617"/>
          </a:xfrm>
          <a:effectLst>
            <a:outerShdw blurRad="63500" sx="101000" sy="101000" algn="ctr" rotWithShape="0">
              <a:prstClr val="black">
                <a:alpha val="40000"/>
              </a:prstClr>
            </a:outerShdw>
          </a:effectLst>
        </p:grpSpPr>
        <p:sp>
          <p:nvSpPr>
            <p:cNvPr id="25" name="AutoShape 12"/>
            <p:cNvSpPr>
              <a:spLocks noChangeAspect="1" noChangeArrowheads="1" noTextEdit="1"/>
            </p:cNvSpPr>
            <p:nvPr/>
          </p:nvSpPr>
          <p:spPr bwMode="auto">
            <a:xfrm>
              <a:off x="0" y="1"/>
              <a:ext cx="107" cy="6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" name="Freeform 14"/>
            <p:cNvSpPr>
              <a:spLocks/>
            </p:cNvSpPr>
            <p:nvPr/>
          </p:nvSpPr>
          <p:spPr bwMode="auto">
            <a:xfrm>
              <a:off x="0" y="-1"/>
              <a:ext cx="109" cy="617"/>
            </a:xfrm>
            <a:custGeom>
              <a:avLst/>
              <a:gdLst>
                <a:gd name="T0" fmla="*/ 25 w 43"/>
                <a:gd name="T1" fmla="*/ 92 h 258"/>
                <a:gd name="T2" fmla="*/ 27 w 43"/>
                <a:gd name="T3" fmla="*/ 89 h 258"/>
                <a:gd name="T4" fmla="*/ 43 w 43"/>
                <a:gd name="T5" fmla="*/ 45 h 258"/>
                <a:gd name="T6" fmla="*/ 40 w 43"/>
                <a:gd name="T7" fmla="*/ 0 h 258"/>
                <a:gd name="T8" fmla="*/ 39 w 43"/>
                <a:gd name="T9" fmla="*/ 0 h 258"/>
                <a:gd name="T10" fmla="*/ 36 w 43"/>
                <a:gd name="T11" fmla="*/ 58 h 258"/>
                <a:gd name="T12" fmla="*/ 34 w 43"/>
                <a:gd name="T13" fmla="*/ 60 h 258"/>
                <a:gd name="T14" fmla="*/ 32 w 43"/>
                <a:gd name="T15" fmla="*/ 58 h 258"/>
                <a:gd name="T16" fmla="*/ 29 w 43"/>
                <a:gd name="T17" fmla="*/ 0 h 258"/>
                <a:gd name="T18" fmla="*/ 27 w 43"/>
                <a:gd name="T19" fmla="*/ 0 h 258"/>
                <a:gd name="T20" fmla="*/ 24 w 43"/>
                <a:gd name="T21" fmla="*/ 58 h 258"/>
                <a:gd name="T22" fmla="*/ 22 w 43"/>
                <a:gd name="T23" fmla="*/ 60 h 258"/>
                <a:gd name="T24" fmla="*/ 20 w 43"/>
                <a:gd name="T25" fmla="*/ 58 h 258"/>
                <a:gd name="T26" fmla="*/ 17 w 43"/>
                <a:gd name="T27" fmla="*/ 0 h 258"/>
                <a:gd name="T28" fmla="*/ 15 w 43"/>
                <a:gd name="T29" fmla="*/ 0 h 258"/>
                <a:gd name="T30" fmla="*/ 12 w 43"/>
                <a:gd name="T31" fmla="*/ 58 h 258"/>
                <a:gd name="T32" fmla="*/ 10 w 43"/>
                <a:gd name="T33" fmla="*/ 60 h 258"/>
                <a:gd name="T34" fmla="*/ 8 w 43"/>
                <a:gd name="T35" fmla="*/ 58 h 258"/>
                <a:gd name="T36" fmla="*/ 5 w 43"/>
                <a:gd name="T37" fmla="*/ 0 h 258"/>
                <a:gd name="T38" fmla="*/ 3 w 43"/>
                <a:gd name="T39" fmla="*/ 0 h 258"/>
                <a:gd name="T40" fmla="*/ 0 w 43"/>
                <a:gd name="T41" fmla="*/ 45 h 258"/>
                <a:gd name="T42" fmla="*/ 17 w 43"/>
                <a:gd name="T43" fmla="*/ 89 h 258"/>
                <a:gd name="T44" fmla="*/ 19 w 43"/>
                <a:gd name="T45" fmla="*/ 92 h 258"/>
                <a:gd name="T46" fmla="*/ 10 w 43"/>
                <a:gd name="T47" fmla="*/ 244 h 258"/>
                <a:gd name="T48" fmla="*/ 22 w 43"/>
                <a:gd name="T49" fmla="*/ 258 h 258"/>
                <a:gd name="T50" fmla="*/ 22 w 43"/>
                <a:gd name="T51" fmla="*/ 258 h 258"/>
                <a:gd name="T52" fmla="*/ 22 w 43"/>
                <a:gd name="T53" fmla="*/ 258 h 258"/>
                <a:gd name="T54" fmla="*/ 22 w 43"/>
                <a:gd name="T55" fmla="*/ 258 h 258"/>
                <a:gd name="T56" fmla="*/ 34 w 43"/>
                <a:gd name="T57" fmla="*/ 244 h 258"/>
                <a:gd name="T58" fmla="*/ 25 w 43"/>
                <a:gd name="T59" fmla="*/ 92 h 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43" h="258">
                  <a:moveTo>
                    <a:pt x="25" y="92"/>
                  </a:moveTo>
                  <a:cubicBezTo>
                    <a:pt x="25" y="91"/>
                    <a:pt x="25" y="90"/>
                    <a:pt x="27" y="89"/>
                  </a:cubicBezTo>
                  <a:cubicBezTo>
                    <a:pt x="39" y="80"/>
                    <a:pt x="43" y="70"/>
                    <a:pt x="43" y="45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36" y="58"/>
                    <a:pt x="36" y="58"/>
                    <a:pt x="36" y="58"/>
                  </a:cubicBezTo>
                  <a:cubicBezTo>
                    <a:pt x="36" y="59"/>
                    <a:pt x="35" y="60"/>
                    <a:pt x="34" y="60"/>
                  </a:cubicBezTo>
                  <a:cubicBezTo>
                    <a:pt x="33" y="60"/>
                    <a:pt x="32" y="59"/>
                    <a:pt x="32" y="58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24" y="58"/>
                    <a:pt x="24" y="58"/>
                    <a:pt x="24" y="58"/>
                  </a:cubicBezTo>
                  <a:cubicBezTo>
                    <a:pt x="24" y="59"/>
                    <a:pt x="23" y="60"/>
                    <a:pt x="22" y="60"/>
                  </a:cubicBezTo>
                  <a:cubicBezTo>
                    <a:pt x="21" y="60"/>
                    <a:pt x="20" y="59"/>
                    <a:pt x="20" y="58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2" y="58"/>
                    <a:pt x="12" y="58"/>
                    <a:pt x="12" y="58"/>
                  </a:cubicBezTo>
                  <a:cubicBezTo>
                    <a:pt x="12" y="59"/>
                    <a:pt x="11" y="60"/>
                    <a:pt x="10" y="60"/>
                  </a:cubicBezTo>
                  <a:cubicBezTo>
                    <a:pt x="9" y="60"/>
                    <a:pt x="8" y="59"/>
                    <a:pt x="8" y="58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0" y="45"/>
                    <a:pt x="0" y="45"/>
                    <a:pt x="0" y="45"/>
                  </a:cubicBezTo>
                  <a:cubicBezTo>
                    <a:pt x="0" y="70"/>
                    <a:pt x="5" y="80"/>
                    <a:pt x="17" y="89"/>
                  </a:cubicBezTo>
                  <a:cubicBezTo>
                    <a:pt x="19" y="90"/>
                    <a:pt x="19" y="91"/>
                    <a:pt x="19" y="92"/>
                  </a:cubicBezTo>
                  <a:cubicBezTo>
                    <a:pt x="21" y="110"/>
                    <a:pt x="10" y="244"/>
                    <a:pt x="10" y="244"/>
                  </a:cubicBezTo>
                  <a:cubicBezTo>
                    <a:pt x="10" y="244"/>
                    <a:pt x="10" y="258"/>
                    <a:pt x="22" y="258"/>
                  </a:cubicBezTo>
                  <a:cubicBezTo>
                    <a:pt x="22" y="258"/>
                    <a:pt x="22" y="258"/>
                    <a:pt x="22" y="258"/>
                  </a:cubicBezTo>
                  <a:cubicBezTo>
                    <a:pt x="22" y="258"/>
                    <a:pt x="22" y="258"/>
                    <a:pt x="22" y="258"/>
                  </a:cubicBezTo>
                  <a:cubicBezTo>
                    <a:pt x="22" y="258"/>
                    <a:pt x="22" y="258"/>
                    <a:pt x="22" y="258"/>
                  </a:cubicBezTo>
                  <a:cubicBezTo>
                    <a:pt x="34" y="258"/>
                    <a:pt x="34" y="244"/>
                    <a:pt x="34" y="244"/>
                  </a:cubicBezTo>
                  <a:cubicBezTo>
                    <a:pt x="34" y="244"/>
                    <a:pt x="23" y="110"/>
                    <a:pt x="25" y="92"/>
                  </a:cubicBezTo>
                  <a:close/>
                </a:path>
              </a:pathLst>
            </a:custGeom>
            <a:solidFill>
              <a:srgbClr val="3A1C0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pic>
        <p:nvPicPr>
          <p:cNvPr id="95" name="图片 9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53874" y="2228430"/>
            <a:ext cx="682585" cy="1053556"/>
          </a:xfrm>
          <a:prstGeom prst="rect">
            <a:avLst/>
          </a:prstGeom>
          <a:effectLst>
            <a:outerShdw blurRad="63500" algn="ctr" rotWithShape="0">
              <a:prstClr val="black">
                <a:alpha val="40000"/>
              </a:prstClr>
            </a:outerShdw>
          </a:effectLst>
        </p:spPr>
      </p:pic>
      <p:pic>
        <p:nvPicPr>
          <p:cNvPr id="119" name="图片 11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9578064">
            <a:off x="2982362" y="2825405"/>
            <a:ext cx="760451" cy="1173741"/>
          </a:xfrm>
          <a:prstGeom prst="rect">
            <a:avLst/>
          </a:prstGeom>
          <a:effectLst>
            <a:outerShdw blurRad="63500" algn="ctr" rotWithShape="0">
              <a:prstClr val="black">
                <a:alpha val="40000"/>
              </a:prstClr>
            </a:outerShdw>
          </a:effectLst>
        </p:spPr>
      </p:pic>
      <p:pic>
        <p:nvPicPr>
          <p:cNvPr id="96" name="图片 9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74671" y="1695148"/>
            <a:ext cx="1142103" cy="1142103"/>
          </a:xfrm>
          <a:prstGeom prst="rect">
            <a:avLst/>
          </a:prstGeom>
          <a:effectLst>
            <a:outerShdw blurRad="63500" algn="ctr" rotWithShape="0">
              <a:prstClr val="black">
                <a:alpha val="40000"/>
              </a:prstClr>
            </a:outerShdw>
          </a:effectLst>
        </p:spPr>
      </p:pic>
      <p:pic>
        <p:nvPicPr>
          <p:cNvPr id="121" name="图片 12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62543" y="2136618"/>
            <a:ext cx="1035627" cy="1035627"/>
          </a:xfrm>
          <a:prstGeom prst="rect">
            <a:avLst/>
          </a:prstGeom>
          <a:effectLst>
            <a:outerShdw blurRad="63500" algn="ctr" rotWithShape="0">
              <a:prstClr val="black">
                <a:alpha val="40000"/>
              </a:prstClr>
            </a:outerShdw>
          </a:effectLst>
        </p:spPr>
      </p:pic>
      <p:pic>
        <p:nvPicPr>
          <p:cNvPr id="122" name="图片 12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12259" y="2740399"/>
            <a:ext cx="1035627" cy="1035627"/>
          </a:xfrm>
          <a:prstGeom prst="rect">
            <a:avLst/>
          </a:prstGeom>
          <a:effectLst>
            <a:outerShdw blurRad="63500" algn="ctr" rotWithShape="0">
              <a:prstClr val="black">
                <a:alpha val="40000"/>
              </a:prstClr>
            </a:outerShdw>
          </a:effectLst>
        </p:spPr>
      </p:pic>
      <p:pic>
        <p:nvPicPr>
          <p:cNvPr id="123" name="图片 12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4028683">
            <a:off x="3691161" y="1482262"/>
            <a:ext cx="859237" cy="1326213"/>
          </a:xfrm>
          <a:prstGeom prst="rect">
            <a:avLst/>
          </a:prstGeom>
          <a:effectLst>
            <a:outerShdw blurRad="63500" algn="ctr" rotWithShape="0">
              <a:prstClr val="black">
                <a:alpha val="40000"/>
              </a:prstClr>
            </a:outerShdw>
          </a:effectLst>
        </p:spPr>
      </p:pic>
      <p:pic>
        <p:nvPicPr>
          <p:cNvPr id="97" name="图片 9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9375156">
            <a:off x="5355816" y="3605421"/>
            <a:ext cx="630314" cy="706716"/>
          </a:xfrm>
          <a:prstGeom prst="rect">
            <a:avLst/>
          </a:prstGeom>
          <a:effectLst>
            <a:outerShdw blurRad="63500" algn="ctr" rotWithShape="0">
              <a:prstClr val="black">
                <a:alpha val="40000"/>
              </a:prstClr>
            </a:outerShdw>
          </a:effectLst>
        </p:spPr>
      </p:pic>
      <p:pic>
        <p:nvPicPr>
          <p:cNvPr id="125" name="图片 12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2260051">
            <a:off x="3066989" y="3707360"/>
            <a:ext cx="630314" cy="706716"/>
          </a:xfrm>
          <a:prstGeom prst="rect">
            <a:avLst/>
          </a:prstGeom>
          <a:effectLst>
            <a:outerShdw blurRad="63500" algn="ctr" rotWithShape="0">
              <a:prstClr val="black">
                <a:alpha val="40000"/>
              </a:prstClr>
            </a:outerShdw>
          </a:effectLst>
        </p:spPr>
      </p:pic>
      <p:pic>
        <p:nvPicPr>
          <p:cNvPr id="126" name="图片 12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7312820">
            <a:off x="3496255" y="4177434"/>
            <a:ext cx="682585" cy="1053556"/>
          </a:xfrm>
          <a:prstGeom prst="rect">
            <a:avLst/>
          </a:prstGeom>
          <a:effectLst>
            <a:outerShdw blurRad="63500" algn="ctr" rotWithShape="0">
              <a:prstClr val="black">
                <a:alpha val="40000"/>
              </a:prstClr>
            </a:outerShdw>
          </a:effectLst>
        </p:spPr>
      </p:pic>
      <p:pic>
        <p:nvPicPr>
          <p:cNvPr id="98" name="图片 9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19872363">
            <a:off x="5799283" y="2771476"/>
            <a:ext cx="481417" cy="586727"/>
          </a:xfrm>
          <a:prstGeom prst="rect">
            <a:avLst/>
          </a:prstGeom>
          <a:effectLst>
            <a:outerShdw blurRad="63500" algn="ctr" rotWithShape="0">
              <a:prstClr val="black">
                <a:alpha val="40000"/>
              </a:prstClr>
            </a:outerShdw>
          </a:effectLst>
        </p:spPr>
      </p:pic>
      <p:pic>
        <p:nvPicPr>
          <p:cNvPr id="131" name="图片 13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16463554">
            <a:off x="3479321" y="1930396"/>
            <a:ext cx="481417" cy="586727"/>
          </a:xfrm>
          <a:prstGeom prst="rect">
            <a:avLst/>
          </a:prstGeom>
          <a:effectLst>
            <a:outerShdw blurRad="63500" algn="ctr" rotWithShape="0">
              <a:prstClr val="black">
                <a:alpha val="40000"/>
              </a:prstClr>
            </a:outerShdw>
          </a:effectLst>
        </p:spPr>
      </p:pic>
      <p:pic>
        <p:nvPicPr>
          <p:cNvPr id="133" name="图片 13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51531" y="2403495"/>
            <a:ext cx="682585" cy="1053556"/>
          </a:xfrm>
          <a:prstGeom prst="rect">
            <a:avLst/>
          </a:prstGeom>
          <a:effectLst>
            <a:outerShdw blurRad="63500" algn="ctr" rotWithShape="0">
              <a:prstClr val="black">
                <a:alpha val="40000"/>
              </a:prstClr>
            </a:outerShdw>
          </a:effectLst>
        </p:spPr>
      </p:pic>
      <p:pic>
        <p:nvPicPr>
          <p:cNvPr id="134" name="图片 13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20731880">
            <a:off x="3140456" y="3549554"/>
            <a:ext cx="304578" cy="371204"/>
          </a:xfrm>
          <a:prstGeom prst="rect">
            <a:avLst/>
          </a:prstGeom>
          <a:effectLst>
            <a:outerShdw blurRad="63500" algn="ctr" rotWithShape="0">
              <a:prstClr val="black">
                <a:alpha val="40000"/>
              </a:prstClr>
            </a:outerShdw>
          </a:effectLst>
        </p:spPr>
      </p:pic>
      <p:pic>
        <p:nvPicPr>
          <p:cNvPr id="135" name="图片 13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4852386">
            <a:off x="5669534" y="4071158"/>
            <a:ext cx="315440" cy="384443"/>
          </a:xfrm>
          <a:prstGeom prst="rect">
            <a:avLst/>
          </a:prstGeom>
          <a:effectLst>
            <a:outerShdw blurRad="63500" algn="ctr" rotWithShape="0">
              <a:prstClr val="black">
                <a:alpha val="40000"/>
              </a:prstClr>
            </a:outerShdw>
          </a:effectLst>
        </p:spPr>
      </p:pic>
      <p:pic>
        <p:nvPicPr>
          <p:cNvPr id="101" name="图片 10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311634" y="4618864"/>
            <a:ext cx="544417" cy="544417"/>
          </a:xfrm>
          <a:prstGeom prst="rect">
            <a:avLst/>
          </a:prstGeom>
          <a:effectLst>
            <a:outerShdw blurRad="63500" algn="ctr" rotWithShape="0">
              <a:prstClr val="black">
                <a:alpha val="40000"/>
              </a:prstClr>
            </a:outerShdw>
          </a:effectLst>
        </p:spPr>
      </p:pic>
      <p:pic>
        <p:nvPicPr>
          <p:cNvPr id="137" name="图片 13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3026326">
            <a:off x="4861014" y="4707179"/>
            <a:ext cx="304354" cy="304354"/>
          </a:xfrm>
          <a:prstGeom prst="rect">
            <a:avLst/>
          </a:prstGeom>
          <a:effectLst>
            <a:outerShdw blurRad="63500" algn="ctr" rotWithShape="0">
              <a:prstClr val="black">
                <a:alpha val="40000"/>
              </a:prstClr>
            </a:outerShdw>
          </a:effectLst>
        </p:spPr>
      </p:pic>
      <p:pic>
        <p:nvPicPr>
          <p:cNvPr id="138" name="图片 13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3026326">
            <a:off x="5467940" y="4436364"/>
            <a:ext cx="304354" cy="304354"/>
          </a:xfrm>
          <a:prstGeom prst="rect">
            <a:avLst/>
          </a:prstGeom>
          <a:effectLst>
            <a:outerShdw blurRad="63500" algn="ctr" rotWithShape="0">
              <a:prstClr val="black">
                <a:alpha val="40000"/>
              </a:prstClr>
            </a:outerShdw>
          </a:effectLst>
        </p:spPr>
      </p:pic>
      <p:pic>
        <p:nvPicPr>
          <p:cNvPr id="139" name="图片 13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8012918">
            <a:off x="5673458" y="4316710"/>
            <a:ext cx="414269" cy="464483"/>
          </a:xfrm>
          <a:prstGeom prst="rect">
            <a:avLst/>
          </a:prstGeom>
          <a:effectLst>
            <a:outerShdw blurRad="63500" algn="ctr" rotWithShape="0">
              <a:prstClr val="black">
                <a:alpha val="40000"/>
              </a:prstClr>
            </a:outerShdw>
          </a:effectLst>
        </p:spPr>
      </p:pic>
      <p:grpSp>
        <p:nvGrpSpPr>
          <p:cNvPr id="57" name="组合 56"/>
          <p:cNvGrpSpPr/>
          <p:nvPr/>
        </p:nvGrpSpPr>
        <p:grpSpPr>
          <a:xfrm>
            <a:off x="3648545" y="2294130"/>
            <a:ext cx="1901227" cy="2435382"/>
            <a:chOff x="3612333" y="2183580"/>
            <a:chExt cx="1901227" cy="2435382"/>
          </a:xfrm>
        </p:grpSpPr>
        <p:sp>
          <p:nvSpPr>
            <p:cNvPr id="58" name="矩形 57"/>
            <p:cNvSpPr/>
            <p:nvPr/>
          </p:nvSpPr>
          <p:spPr>
            <a:xfrm>
              <a:off x="3612333" y="2183580"/>
              <a:ext cx="1901227" cy="2435382"/>
            </a:xfrm>
            <a:prstGeom prst="rect">
              <a:avLst/>
            </a:prstGeom>
            <a:solidFill>
              <a:srgbClr val="FCEFC0"/>
            </a:solidFill>
            <a:ln w="19050">
              <a:noFill/>
            </a:ln>
            <a:effectLst>
              <a:outerShdw blurRad="635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60" name="矩形 59"/>
            <p:cNvSpPr/>
            <p:nvPr/>
          </p:nvSpPr>
          <p:spPr>
            <a:xfrm>
              <a:off x="3891358" y="3946145"/>
              <a:ext cx="1356636" cy="190417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dist"/>
              <a:r>
                <a:rPr lang="en-US" altLang="zh-CN" sz="6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经典繁仿圆" panose="02010609000101010101" pitchFamily="49" charset="-122"/>
                </a:rPr>
                <a:t>The Practice of Management</a:t>
              </a:r>
              <a:endParaRPr lang="zh-CN" altLang="en-US" sz="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经典繁仿圆" panose="02010609000101010101" pitchFamily="49" charset="-122"/>
              </a:endParaRPr>
            </a:p>
          </p:txBody>
        </p:sp>
        <p:sp>
          <p:nvSpPr>
            <p:cNvPr id="61" name="文本框 60"/>
            <p:cNvSpPr txBox="1"/>
            <p:nvPr/>
          </p:nvSpPr>
          <p:spPr>
            <a:xfrm>
              <a:off x="3769443" y="3585484"/>
              <a:ext cx="160246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经典繁仿圆" panose="02010609000101010101" pitchFamily="49" charset="-122"/>
                </a:rPr>
                <a:t>管理的实践</a:t>
              </a:r>
              <a:endParaRPr lang="en-US" altLang="zh-CN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经典繁仿圆" panose="02010609000101010101" pitchFamily="49" charset="-122"/>
              </a:endParaRPr>
            </a:p>
          </p:txBody>
        </p:sp>
      </p:grpSp>
      <p:pic>
        <p:nvPicPr>
          <p:cNvPr id="140" name="图片 13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6420272">
            <a:off x="3747308" y="4332433"/>
            <a:ext cx="682585" cy="1053556"/>
          </a:xfrm>
          <a:prstGeom prst="rect">
            <a:avLst/>
          </a:prstGeom>
          <a:effectLst>
            <a:outerShdw blurRad="63500" algn="ctr" rotWithShape="0">
              <a:prstClr val="black">
                <a:alpha val="40000"/>
              </a:prstClr>
            </a:outerShdw>
          </a:effectLst>
        </p:spPr>
      </p:pic>
      <p:pic>
        <p:nvPicPr>
          <p:cNvPr id="141" name="图片 14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1794749">
            <a:off x="3368881" y="4098578"/>
            <a:ext cx="353014" cy="395804"/>
          </a:xfrm>
          <a:prstGeom prst="rect">
            <a:avLst/>
          </a:prstGeom>
          <a:effectLst>
            <a:outerShdw blurRad="63500" algn="ctr" rotWithShape="0">
              <a:prstClr val="black">
                <a:alpha val="40000"/>
              </a:prstClr>
            </a:outerShdw>
          </a:effectLst>
        </p:spPr>
      </p:pic>
      <p:pic>
        <p:nvPicPr>
          <p:cNvPr id="142" name="图片 14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062054" y="4656053"/>
            <a:ext cx="443795" cy="443795"/>
          </a:xfrm>
          <a:prstGeom prst="rect">
            <a:avLst/>
          </a:prstGeom>
          <a:effectLst>
            <a:outerShdw blurRad="63500" algn="ctr" rotWithShape="0">
              <a:prstClr val="black">
                <a:alpha val="40000"/>
              </a:prstClr>
            </a:outerShdw>
          </a:effectLst>
        </p:spPr>
      </p:pic>
      <p:sp>
        <p:nvSpPr>
          <p:cNvPr id="102" name="椭圆 101"/>
          <p:cNvSpPr/>
          <p:nvPr/>
        </p:nvSpPr>
        <p:spPr>
          <a:xfrm>
            <a:off x="3989052" y="2813050"/>
            <a:ext cx="568160" cy="56816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4" name="椭圆 143"/>
          <p:cNvSpPr/>
          <p:nvPr/>
        </p:nvSpPr>
        <p:spPr>
          <a:xfrm>
            <a:off x="4555683" y="2701574"/>
            <a:ext cx="757969" cy="75796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05" name="组合 104"/>
          <p:cNvGrpSpPr/>
          <p:nvPr/>
        </p:nvGrpSpPr>
        <p:grpSpPr>
          <a:xfrm rot="403273">
            <a:off x="5237986" y="890603"/>
            <a:ext cx="1610937" cy="1673844"/>
            <a:chOff x="5935659" y="209609"/>
            <a:chExt cx="1903605" cy="1977940"/>
          </a:xfrm>
          <a:solidFill>
            <a:srgbClr val="94BD1C"/>
          </a:solidFill>
          <a:effectLst>
            <a:outerShdw blurRad="50800" dist="38100" dir="8100000" algn="tr" rotWithShape="0">
              <a:prstClr val="black">
                <a:alpha val="21000"/>
              </a:prstClr>
            </a:outerShdw>
          </a:effectLst>
        </p:grpSpPr>
        <p:sp>
          <p:nvSpPr>
            <p:cNvPr id="103" name="椭圆 102"/>
            <p:cNvSpPr/>
            <p:nvPr/>
          </p:nvSpPr>
          <p:spPr>
            <a:xfrm rot="1120763">
              <a:off x="5935659" y="209609"/>
              <a:ext cx="1903605" cy="1903605"/>
            </a:xfrm>
            <a:prstGeom prst="ellipse">
              <a:avLst/>
            </a:prstGeom>
            <a:grp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04" name="等腰三角形 103"/>
            <p:cNvSpPr/>
            <p:nvPr/>
          </p:nvSpPr>
          <p:spPr>
            <a:xfrm rot="12127556">
              <a:off x="6237580" y="1606261"/>
              <a:ext cx="400934" cy="581288"/>
            </a:xfrm>
            <a:prstGeom prst="triangle">
              <a:avLst>
                <a:gd name="adj" fmla="val 7714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48" name="椭圆 147"/>
          <p:cNvSpPr/>
          <p:nvPr/>
        </p:nvSpPr>
        <p:spPr>
          <a:xfrm>
            <a:off x="4368073" y="3043042"/>
            <a:ext cx="157265" cy="157265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9" name="椭圆 148"/>
          <p:cNvSpPr/>
          <p:nvPr/>
        </p:nvSpPr>
        <p:spPr>
          <a:xfrm>
            <a:off x="4586210" y="3045323"/>
            <a:ext cx="157265" cy="157265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6" name="矩形 105"/>
          <p:cNvSpPr/>
          <p:nvPr/>
        </p:nvSpPr>
        <p:spPr>
          <a:xfrm rot="1210821">
            <a:off x="5404280" y="1524580"/>
            <a:ext cx="147668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2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HELP</a:t>
            </a:r>
            <a:r>
              <a:rPr lang="zh-CN" altLang="en-US" sz="2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  <a:endParaRPr lang="zh-CN" altLang="en-US" sz="2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0" name="Freeform 76"/>
          <p:cNvSpPr>
            <a:spLocks/>
          </p:cNvSpPr>
          <p:nvPr/>
        </p:nvSpPr>
        <p:spPr bwMode="auto">
          <a:xfrm rot="1224355">
            <a:off x="3746263" y="2552491"/>
            <a:ext cx="148410" cy="211348"/>
          </a:xfrm>
          <a:custGeom>
            <a:avLst/>
            <a:gdLst>
              <a:gd name="T0" fmla="*/ 74 w 149"/>
              <a:gd name="T1" fmla="*/ 0 h 205"/>
              <a:gd name="T2" fmla="*/ 0 w 149"/>
              <a:gd name="T3" fmla="*/ 131 h 205"/>
              <a:gd name="T4" fmla="*/ 74 w 149"/>
              <a:gd name="T5" fmla="*/ 205 h 205"/>
              <a:gd name="T6" fmla="*/ 149 w 149"/>
              <a:gd name="T7" fmla="*/ 131 h 205"/>
              <a:gd name="T8" fmla="*/ 74 w 149"/>
              <a:gd name="T9" fmla="*/ 0 h 2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9" h="205">
                <a:moveTo>
                  <a:pt x="74" y="0"/>
                </a:moveTo>
                <a:cubicBezTo>
                  <a:pt x="74" y="0"/>
                  <a:pt x="0" y="90"/>
                  <a:pt x="0" y="131"/>
                </a:cubicBezTo>
                <a:cubicBezTo>
                  <a:pt x="0" y="172"/>
                  <a:pt x="33" y="205"/>
                  <a:pt x="74" y="205"/>
                </a:cubicBezTo>
                <a:cubicBezTo>
                  <a:pt x="115" y="205"/>
                  <a:pt x="149" y="172"/>
                  <a:pt x="149" y="131"/>
                </a:cubicBezTo>
                <a:cubicBezTo>
                  <a:pt x="149" y="90"/>
                  <a:pt x="74" y="0"/>
                  <a:pt x="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50800" dist="38100" dir="5400000" algn="t" rotWithShape="0">
              <a:prstClr val="black">
                <a:alpha val="5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5" name="Freeform 76"/>
          <p:cNvSpPr>
            <a:spLocks/>
          </p:cNvSpPr>
          <p:nvPr/>
        </p:nvSpPr>
        <p:spPr bwMode="auto">
          <a:xfrm rot="1111723">
            <a:off x="3742586" y="2910930"/>
            <a:ext cx="97711" cy="139148"/>
          </a:xfrm>
          <a:custGeom>
            <a:avLst/>
            <a:gdLst>
              <a:gd name="T0" fmla="*/ 74 w 149"/>
              <a:gd name="T1" fmla="*/ 0 h 205"/>
              <a:gd name="T2" fmla="*/ 0 w 149"/>
              <a:gd name="T3" fmla="*/ 131 h 205"/>
              <a:gd name="T4" fmla="*/ 74 w 149"/>
              <a:gd name="T5" fmla="*/ 205 h 205"/>
              <a:gd name="T6" fmla="*/ 149 w 149"/>
              <a:gd name="T7" fmla="*/ 131 h 205"/>
              <a:gd name="T8" fmla="*/ 74 w 149"/>
              <a:gd name="T9" fmla="*/ 0 h 2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9" h="205">
                <a:moveTo>
                  <a:pt x="74" y="0"/>
                </a:moveTo>
                <a:cubicBezTo>
                  <a:pt x="74" y="0"/>
                  <a:pt x="0" y="90"/>
                  <a:pt x="0" y="131"/>
                </a:cubicBezTo>
                <a:cubicBezTo>
                  <a:pt x="0" y="172"/>
                  <a:pt x="33" y="205"/>
                  <a:pt x="74" y="205"/>
                </a:cubicBezTo>
                <a:cubicBezTo>
                  <a:pt x="115" y="205"/>
                  <a:pt x="149" y="172"/>
                  <a:pt x="149" y="131"/>
                </a:cubicBezTo>
                <a:cubicBezTo>
                  <a:pt x="149" y="90"/>
                  <a:pt x="74" y="0"/>
                  <a:pt x="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50800" dist="38100" dir="5400000" algn="t" rotWithShape="0">
              <a:prstClr val="black">
                <a:alpha val="5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6" name="Freeform 76"/>
          <p:cNvSpPr>
            <a:spLocks/>
          </p:cNvSpPr>
          <p:nvPr/>
        </p:nvSpPr>
        <p:spPr bwMode="auto">
          <a:xfrm rot="20569143">
            <a:off x="5333547" y="2615596"/>
            <a:ext cx="97711" cy="139148"/>
          </a:xfrm>
          <a:custGeom>
            <a:avLst/>
            <a:gdLst>
              <a:gd name="T0" fmla="*/ 74 w 149"/>
              <a:gd name="T1" fmla="*/ 0 h 205"/>
              <a:gd name="T2" fmla="*/ 0 w 149"/>
              <a:gd name="T3" fmla="*/ 131 h 205"/>
              <a:gd name="T4" fmla="*/ 74 w 149"/>
              <a:gd name="T5" fmla="*/ 205 h 205"/>
              <a:gd name="T6" fmla="*/ 149 w 149"/>
              <a:gd name="T7" fmla="*/ 131 h 205"/>
              <a:gd name="T8" fmla="*/ 74 w 149"/>
              <a:gd name="T9" fmla="*/ 0 h 2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9" h="205">
                <a:moveTo>
                  <a:pt x="74" y="0"/>
                </a:moveTo>
                <a:cubicBezTo>
                  <a:pt x="74" y="0"/>
                  <a:pt x="0" y="90"/>
                  <a:pt x="0" y="131"/>
                </a:cubicBezTo>
                <a:cubicBezTo>
                  <a:pt x="0" y="172"/>
                  <a:pt x="33" y="205"/>
                  <a:pt x="74" y="205"/>
                </a:cubicBezTo>
                <a:cubicBezTo>
                  <a:pt x="115" y="205"/>
                  <a:pt x="149" y="172"/>
                  <a:pt x="149" y="131"/>
                </a:cubicBezTo>
                <a:cubicBezTo>
                  <a:pt x="149" y="90"/>
                  <a:pt x="74" y="0"/>
                  <a:pt x="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50800" dist="38100" dir="5400000" algn="t" rotWithShape="0">
              <a:prstClr val="black">
                <a:alpha val="5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7" name="Freeform 76"/>
          <p:cNvSpPr>
            <a:spLocks/>
          </p:cNvSpPr>
          <p:nvPr/>
        </p:nvSpPr>
        <p:spPr bwMode="auto">
          <a:xfrm rot="19737128">
            <a:off x="5498734" y="2916852"/>
            <a:ext cx="97711" cy="139148"/>
          </a:xfrm>
          <a:custGeom>
            <a:avLst/>
            <a:gdLst>
              <a:gd name="T0" fmla="*/ 74 w 149"/>
              <a:gd name="T1" fmla="*/ 0 h 205"/>
              <a:gd name="T2" fmla="*/ 0 w 149"/>
              <a:gd name="T3" fmla="*/ 131 h 205"/>
              <a:gd name="T4" fmla="*/ 74 w 149"/>
              <a:gd name="T5" fmla="*/ 205 h 205"/>
              <a:gd name="T6" fmla="*/ 149 w 149"/>
              <a:gd name="T7" fmla="*/ 131 h 205"/>
              <a:gd name="T8" fmla="*/ 74 w 149"/>
              <a:gd name="T9" fmla="*/ 0 h 2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9" h="205">
                <a:moveTo>
                  <a:pt x="74" y="0"/>
                </a:moveTo>
                <a:cubicBezTo>
                  <a:pt x="74" y="0"/>
                  <a:pt x="0" y="90"/>
                  <a:pt x="0" y="131"/>
                </a:cubicBezTo>
                <a:cubicBezTo>
                  <a:pt x="0" y="172"/>
                  <a:pt x="33" y="205"/>
                  <a:pt x="74" y="205"/>
                </a:cubicBezTo>
                <a:cubicBezTo>
                  <a:pt x="115" y="205"/>
                  <a:pt x="149" y="172"/>
                  <a:pt x="149" y="131"/>
                </a:cubicBezTo>
                <a:cubicBezTo>
                  <a:pt x="149" y="90"/>
                  <a:pt x="74" y="0"/>
                  <a:pt x="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50800" dist="38100" dir="5400000" algn="t" rotWithShape="0">
              <a:prstClr val="black">
                <a:alpha val="5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8" name="Freeform 76"/>
          <p:cNvSpPr>
            <a:spLocks/>
          </p:cNvSpPr>
          <p:nvPr/>
        </p:nvSpPr>
        <p:spPr bwMode="auto">
          <a:xfrm rot="344965">
            <a:off x="4073424" y="2375997"/>
            <a:ext cx="148410" cy="211348"/>
          </a:xfrm>
          <a:custGeom>
            <a:avLst/>
            <a:gdLst>
              <a:gd name="T0" fmla="*/ 74 w 149"/>
              <a:gd name="T1" fmla="*/ 0 h 205"/>
              <a:gd name="T2" fmla="*/ 0 w 149"/>
              <a:gd name="T3" fmla="*/ 131 h 205"/>
              <a:gd name="T4" fmla="*/ 74 w 149"/>
              <a:gd name="T5" fmla="*/ 205 h 205"/>
              <a:gd name="T6" fmla="*/ 149 w 149"/>
              <a:gd name="T7" fmla="*/ 131 h 205"/>
              <a:gd name="T8" fmla="*/ 74 w 149"/>
              <a:gd name="T9" fmla="*/ 0 h 2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9" h="205">
                <a:moveTo>
                  <a:pt x="74" y="0"/>
                </a:moveTo>
                <a:cubicBezTo>
                  <a:pt x="74" y="0"/>
                  <a:pt x="0" y="90"/>
                  <a:pt x="0" y="131"/>
                </a:cubicBezTo>
                <a:cubicBezTo>
                  <a:pt x="0" y="172"/>
                  <a:pt x="33" y="205"/>
                  <a:pt x="74" y="205"/>
                </a:cubicBezTo>
                <a:cubicBezTo>
                  <a:pt x="115" y="205"/>
                  <a:pt x="149" y="172"/>
                  <a:pt x="149" y="131"/>
                </a:cubicBezTo>
                <a:cubicBezTo>
                  <a:pt x="149" y="90"/>
                  <a:pt x="74" y="0"/>
                  <a:pt x="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50800" dist="38100" dir="5400000" algn="t" rotWithShape="0">
              <a:prstClr val="black">
                <a:alpha val="5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9" name="Freeform 76"/>
          <p:cNvSpPr>
            <a:spLocks/>
          </p:cNvSpPr>
          <p:nvPr/>
        </p:nvSpPr>
        <p:spPr bwMode="auto">
          <a:xfrm rot="20605607">
            <a:off x="5128396" y="2355590"/>
            <a:ext cx="148410" cy="211348"/>
          </a:xfrm>
          <a:custGeom>
            <a:avLst/>
            <a:gdLst>
              <a:gd name="T0" fmla="*/ 74 w 149"/>
              <a:gd name="T1" fmla="*/ 0 h 205"/>
              <a:gd name="T2" fmla="*/ 0 w 149"/>
              <a:gd name="T3" fmla="*/ 131 h 205"/>
              <a:gd name="T4" fmla="*/ 74 w 149"/>
              <a:gd name="T5" fmla="*/ 205 h 205"/>
              <a:gd name="T6" fmla="*/ 149 w 149"/>
              <a:gd name="T7" fmla="*/ 131 h 205"/>
              <a:gd name="T8" fmla="*/ 74 w 149"/>
              <a:gd name="T9" fmla="*/ 0 h 2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9" h="205">
                <a:moveTo>
                  <a:pt x="74" y="0"/>
                </a:moveTo>
                <a:cubicBezTo>
                  <a:pt x="74" y="0"/>
                  <a:pt x="0" y="90"/>
                  <a:pt x="0" y="131"/>
                </a:cubicBezTo>
                <a:cubicBezTo>
                  <a:pt x="0" y="172"/>
                  <a:pt x="33" y="205"/>
                  <a:pt x="74" y="205"/>
                </a:cubicBezTo>
                <a:cubicBezTo>
                  <a:pt x="115" y="205"/>
                  <a:pt x="149" y="172"/>
                  <a:pt x="149" y="131"/>
                </a:cubicBezTo>
                <a:cubicBezTo>
                  <a:pt x="149" y="90"/>
                  <a:pt x="74" y="0"/>
                  <a:pt x="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50800" dist="38100" dir="5400000" algn="t" rotWithShape="0">
              <a:prstClr val="black">
                <a:alpha val="5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112" name="Group 79"/>
          <p:cNvGrpSpPr>
            <a:grpSpLocks noChangeAspect="1"/>
          </p:cNvGrpSpPr>
          <p:nvPr/>
        </p:nvGrpSpPr>
        <p:grpSpPr bwMode="auto">
          <a:xfrm>
            <a:off x="7226010" y="902890"/>
            <a:ext cx="714100" cy="4969961"/>
            <a:chOff x="-26" y="311"/>
            <a:chExt cx="497" cy="3459"/>
          </a:xfrm>
          <a:effectLst>
            <a:outerShdw blurRad="63500" sx="101000" sy="101000" algn="ctr" rotWithShape="0">
              <a:prstClr val="black">
                <a:alpha val="40000"/>
              </a:prstClr>
            </a:outerShdw>
          </a:effectLst>
        </p:grpSpPr>
        <p:sp>
          <p:nvSpPr>
            <p:cNvPr id="113" name="AutoShape 78"/>
            <p:cNvSpPr>
              <a:spLocks noChangeAspect="1" noChangeArrowheads="1" noTextEdit="1"/>
            </p:cNvSpPr>
            <p:nvPr/>
          </p:nvSpPr>
          <p:spPr bwMode="auto">
            <a:xfrm>
              <a:off x="82" y="337"/>
              <a:ext cx="375" cy="34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4" name="Freeform 80"/>
            <p:cNvSpPr>
              <a:spLocks/>
            </p:cNvSpPr>
            <p:nvPr/>
          </p:nvSpPr>
          <p:spPr bwMode="auto">
            <a:xfrm>
              <a:off x="-26" y="311"/>
              <a:ext cx="497" cy="3459"/>
            </a:xfrm>
            <a:custGeom>
              <a:avLst/>
              <a:gdLst>
                <a:gd name="T0" fmla="*/ 112 w 207"/>
                <a:gd name="T1" fmla="*/ 747 h 1461"/>
                <a:gd name="T2" fmla="*/ 84 w 207"/>
                <a:gd name="T3" fmla="*/ 1299 h 1461"/>
                <a:gd name="T4" fmla="*/ 142 w 207"/>
                <a:gd name="T5" fmla="*/ 1460 h 1461"/>
                <a:gd name="T6" fmla="*/ 147 w 207"/>
                <a:gd name="T7" fmla="*/ 1460 h 1461"/>
                <a:gd name="T8" fmla="*/ 201 w 207"/>
                <a:gd name="T9" fmla="*/ 1296 h 1461"/>
                <a:gd name="T10" fmla="*/ 177 w 207"/>
                <a:gd name="T11" fmla="*/ 740 h 1461"/>
                <a:gd name="T12" fmla="*/ 176 w 207"/>
                <a:gd name="T13" fmla="*/ 728 h 1461"/>
                <a:gd name="T14" fmla="*/ 191 w 207"/>
                <a:gd name="T15" fmla="*/ 31 h 1461"/>
                <a:gd name="T16" fmla="*/ 132 w 207"/>
                <a:gd name="T17" fmla="*/ 25 h 1461"/>
                <a:gd name="T18" fmla="*/ 86 w 207"/>
                <a:gd name="T19" fmla="*/ 738 h 1461"/>
                <a:gd name="T20" fmla="*/ 112 w 207"/>
                <a:gd name="T21" fmla="*/ 747 h 14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07" h="1461">
                  <a:moveTo>
                    <a:pt x="112" y="747"/>
                  </a:moveTo>
                  <a:cubicBezTo>
                    <a:pt x="150" y="886"/>
                    <a:pt x="66" y="1157"/>
                    <a:pt x="84" y="1299"/>
                  </a:cubicBezTo>
                  <a:cubicBezTo>
                    <a:pt x="85" y="1344"/>
                    <a:pt x="104" y="1461"/>
                    <a:pt x="142" y="1460"/>
                  </a:cubicBezTo>
                  <a:cubicBezTo>
                    <a:pt x="147" y="1460"/>
                    <a:pt x="147" y="1460"/>
                    <a:pt x="147" y="1460"/>
                  </a:cubicBezTo>
                  <a:cubicBezTo>
                    <a:pt x="185" y="1459"/>
                    <a:pt x="202" y="1340"/>
                    <a:pt x="201" y="1296"/>
                  </a:cubicBezTo>
                  <a:cubicBezTo>
                    <a:pt x="207" y="1134"/>
                    <a:pt x="153" y="907"/>
                    <a:pt x="177" y="740"/>
                  </a:cubicBezTo>
                  <a:cubicBezTo>
                    <a:pt x="176" y="728"/>
                    <a:pt x="176" y="728"/>
                    <a:pt x="176" y="728"/>
                  </a:cubicBezTo>
                  <a:cubicBezTo>
                    <a:pt x="191" y="31"/>
                    <a:pt x="191" y="31"/>
                    <a:pt x="191" y="31"/>
                  </a:cubicBezTo>
                  <a:cubicBezTo>
                    <a:pt x="183" y="16"/>
                    <a:pt x="159" y="0"/>
                    <a:pt x="132" y="25"/>
                  </a:cubicBezTo>
                  <a:cubicBezTo>
                    <a:pt x="0" y="184"/>
                    <a:pt x="48" y="490"/>
                    <a:pt x="86" y="738"/>
                  </a:cubicBezTo>
                  <a:cubicBezTo>
                    <a:pt x="87" y="744"/>
                    <a:pt x="111" y="741"/>
                    <a:pt x="112" y="747"/>
                  </a:cubicBezTo>
                  <a:close/>
                </a:path>
              </a:pathLst>
            </a:custGeom>
            <a:solidFill>
              <a:srgbClr val="3A1C0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115" name="矩形 114"/>
          <p:cNvSpPr/>
          <p:nvPr/>
        </p:nvSpPr>
        <p:spPr>
          <a:xfrm>
            <a:off x="-9054" y="6604000"/>
            <a:ext cx="9153053" cy="254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5" name="矩形 164"/>
          <p:cNvSpPr/>
          <p:nvPr/>
        </p:nvSpPr>
        <p:spPr>
          <a:xfrm>
            <a:off x="-9054" y="-26741"/>
            <a:ext cx="9153053" cy="190005"/>
          </a:xfrm>
          <a:prstGeom prst="rect">
            <a:avLst/>
          </a:prstGeom>
          <a:solidFill>
            <a:srgbClr val="3A1C0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17144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-9054" y="0"/>
            <a:ext cx="9153054" cy="68580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-9054" y="274909"/>
            <a:ext cx="9153053" cy="769441"/>
          </a:xfrm>
          <a:prstGeom prst="rect">
            <a:avLst/>
          </a:prstGeom>
          <a:solidFill>
            <a:srgbClr val="3A1C0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" name="组合 1"/>
          <p:cNvGrpSpPr/>
          <p:nvPr/>
        </p:nvGrpSpPr>
        <p:grpSpPr>
          <a:xfrm>
            <a:off x="-9054" y="0"/>
            <a:ext cx="1599943" cy="1328412"/>
            <a:chOff x="479181" y="2572402"/>
            <a:chExt cx="1901371" cy="1578684"/>
          </a:xfrm>
        </p:grpSpPr>
        <p:sp>
          <p:nvSpPr>
            <p:cNvPr id="3" name="圆角矩形 2"/>
            <p:cNvSpPr/>
            <p:nvPr/>
          </p:nvSpPr>
          <p:spPr>
            <a:xfrm>
              <a:off x="651329" y="2572402"/>
              <a:ext cx="1578684" cy="1578684"/>
            </a:xfrm>
            <a:prstGeom prst="roundRect">
              <a:avLst/>
            </a:prstGeom>
            <a:solidFill>
              <a:srgbClr val="FFD75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altLang="zh-CN" sz="2200" b="1" dirty="0" smtClean="0">
                <a:solidFill>
                  <a:srgbClr val="3A1C0A"/>
                </a:solidFill>
                <a:effectLst>
                  <a:outerShdw blurRad="63500" sx="101000" sy="101000" algn="ctr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" name="文本框 3"/>
            <p:cNvSpPr txBox="1"/>
            <p:nvPr/>
          </p:nvSpPr>
          <p:spPr>
            <a:xfrm>
              <a:off x="479181" y="2899105"/>
              <a:ext cx="1901371" cy="91440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200" b="1" dirty="0" smtClean="0">
                  <a:solidFill>
                    <a:srgbClr val="3A1C0A"/>
                  </a:solidFill>
                  <a:effectLst>
                    <a:outerShdw blurRad="63500" sx="101000" sy="101000" algn="ctr" rotWithShape="0">
                      <a:prstClr val="black">
                        <a:alpha val="40000"/>
                      </a:prst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rPr>
                <a:t>逻辑</a:t>
              </a:r>
              <a:endParaRPr lang="en-US" altLang="zh-CN" sz="2200" b="1" dirty="0" smtClean="0">
                <a:solidFill>
                  <a:srgbClr val="3A1C0A"/>
                </a:solidFill>
                <a:effectLst>
                  <a:outerShdw blurRad="63500" sx="101000" sy="101000" algn="ctr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/>
              <a:r>
                <a:rPr lang="zh-CN" altLang="en-US" sz="2200" b="1" dirty="0" smtClean="0">
                  <a:solidFill>
                    <a:srgbClr val="3A1C0A"/>
                  </a:solidFill>
                  <a:effectLst>
                    <a:outerShdw blurRad="63500" sx="101000" sy="101000" algn="ctr" rotWithShape="0">
                      <a:prstClr val="black">
                        <a:alpha val="40000"/>
                      </a:prst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rPr>
                <a:t>科学</a:t>
              </a:r>
              <a:endParaRPr lang="zh-CN" altLang="en-US" sz="2200" b="1" dirty="0">
                <a:solidFill>
                  <a:srgbClr val="3A1C0A"/>
                </a:solidFill>
                <a:effectLst>
                  <a:outerShdw blurRad="63500" sx="101000" sy="101000" algn="ctr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-236494" y="3325642"/>
            <a:ext cx="9380493" cy="1819189"/>
            <a:chOff x="-236494" y="-249966"/>
            <a:chExt cx="9380493" cy="1819189"/>
          </a:xfrm>
        </p:grpSpPr>
        <p:sp>
          <p:nvSpPr>
            <p:cNvPr id="12" name="矩形 11"/>
            <p:cNvSpPr/>
            <p:nvPr/>
          </p:nvSpPr>
          <p:spPr>
            <a:xfrm>
              <a:off x="-9054" y="274909"/>
              <a:ext cx="9153053" cy="769441"/>
            </a:xfrm>
            <a:prstGeom prst="rect">
              <a:avLst/>
            </a:prstGeom>
            <a:solidFill>
              <a:srgbClr val="3A1C0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3" name="组合 12"/>
            <p:cNvGrpSpPr/>
            <p:nvPr/>
          </p:nvGrpSpPr>
          <p:grpSpPr>
            <a:xfrm>
              <a:off x="-236494" y="-249966"/>
              <a:ext cx="1819189" cy="1819189"/>
              <a:chOff x="333545" y="2275791"/>
              <a:chExt cx="2161923" cy="2161923"/>
            </a:xfrm>
          </p:grpSpPr>
          <p:sp>
            <p:nvSpPr>
              <p:cNvPr id="14" name="加号 13"/>
              <p:cNvSpPr/>
              <p:nvPr/>
            </p:nvSpPr>
            <p:spPr>
              <a:xfrm>
                <a:off x="333545" y="2275791"/>
                <a:ext cx="2161923" cy="2161923"/>
              </a:xfrm>
              <a:prstGeom prst="mathPlus">
                <a:avLst>
                  <a:gd name="adj1" fmla="val 26250"/>
                </a:avLst>
              </a:prstGeom>
              <a:solidFill>
                <a:srgbClr val="FFD75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 altLang="zh-CN" sz="2200" b="1" dirty="0" smtClean="0">
                  <a:solidFill>
                    <a:srgbClr val="3A1C0A"/>
                  </a:solidFill>
                  <a:effectLst>
                    <a:outerShdw blurRad="63500" sx="101000" sy="101000" algn="ctr" rotWithShape="0">
                      <a:prstClr val="black">
                        <a:alpha val="40000"/>
                      </a:prst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5" name="文本框 9"/>
              <p:cNvSpPr txBox="1"/>
              <p:nvPr/>
            </p:nvSpPr>
            <p:spPr>
              <a:xfrm>
                <a:off x="489985" y="3130910"/>
                <a:ext cx="1901371" cy="5120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zh-CN" altLang="en-US" sz="2200" b="1" dirty="0" smtClean="0">
                    <a:solidFill>
                      <a:srgbClr val="3A1C0A"/>
                    </a:solidFill>
                    <a:effectLst>
                      <a:outerShdw blurRad="63500" sx="101000" sy="101000" algn="ctr" rotWithShape="0">
                        <a:prstClr val="black">
                          <a:alpha val="40000"/>
                        </a:prstClr>
                      </a:outerShdw>
                    </a:effectLst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经济</a:t>
                </a:r>
                <a:endParaRPr lang="zh-CN" altLang="en-US" sz="2200" b="1" dirty="0">
                  <a:solidFill>
                    <a:srgbClr val="3A1C0A"/>
                  </a:solidFill>
                  <a:effectLst>
                    <a:outerShdw blurRad="63500" sx="101000" sy="101000" algn="ctr" rotWithShape="0">
                      <a:prstClr val="black">
                        <a:alpha val="40000"/>
                      </a:prst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17" name="Group 4"/>
          <p:cNvGrpSpPr>
            <a:grpSpLocks noChangeAspect="1"/>
          </p:cNvGrpSpPr>
          <p:nvPr/>
        </p:nvGrpSpPr>
        <p:grpSpPr bwMode="auto">
          <a:xfrm>
            <a:off x="4018990" y="1355234"/>
            <a:ext cx="1096963" cy="1092199"/>
            <a:chOff x="2464" y="862"/>
            <a:chExt cx="691" cy="688"/>
          </a:xfrm>
          <a:solidFill>
            <a:srgbClr val="3A1C0A"/>
          </a:solidFill>
        </p:grpSpPr>
        <p:sp>
          <p:nvSpPr>
            <p:cNvPr id="19" name="Freeform 5"/>
            <p:cNvSpPr>
              <a:spLocks/>
            </p:cNvSpPr>
            <p:nvPr/>
          </p:nvSpPr>
          <p:spPr bwMode="auto">
            <a:xfrm>
              <a:off x="3072" y="862"/>
              <a:ext cx="83" cy="82"/>
            </a:xfrm>
            <a:custGeom>
              <a:avLst/>
              <a:gdLst>
                <a:gd name="T0" fmla="*/ 9 w 26"/>
                <a:gd name="T1" fmla="*/ 26 h 26"/>
                <a:gd name="T2" fmla="*/ 26 w 26"/>
                <a:gd name="T3" fmla="*/ 9 h 26"/>
                <a:gd name="T4" fmla="*/ 17 w 26"/>
                <a:gd name="T5" fmla="*/ 0 h 26"/>
                <a:gd name="T6" fmla="*/ 0 w 26"/>
                <a:gd name="T7" fmla="*/ 16 h 26"/>
                <a:gd name="T8" fmla="*/ 9 w 26"/>
                <a:gd name="T9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26">
                  <a:moveTo>
                    <a:pt x="9" y="26"/>
                  </a:moveTo>
                  <a:cubicBezTo>
                    <a:pt x="26" y="9"/>
                    <a:pt x="26" y="9"/>
                    <a:pt x="26" y="9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4" y="18"/>
                    <a:pt x="7" y="22"/>
                    <a:pt x="9" y="2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" name="Freeform 6"/>
            <p:cNvSpPr>
              <a:spLocks/>
            </p:cNvSpPr>
            <p:nvPr/>
          </p:nvSpPr>
          <p:spPr bwMode="auto">
            <a:xfrm>
              <a:off x="2467" y="947"/>
              <a:ext cx="67" cy="16"/>
            </a:xfrm>
            <a:custGeom>
              <a:avLst/>
              <a:gdLst>
                <a:gd name="T0" fmla="*/ 0 w 67"/>
                <a:gd name="T1" fmla="*/ 10 h 16"/>
                <a:gd name="T2" fmla="*/ 57 w 67"/>
                <a:gd name="T3" fmla="*/ 16 h 16"/>
                <a:gd name="T4" fmla="*/ 67 w 67"/>
                <a:gd name="T5" fmla="*/ 0 h 16"/>
                <a:gd name="T6" fmla="*/ 0 w 67"/>
                <a:gd name="T7" fmla="*/ 1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7" h="16">
                  <a:moveTo>
                    <a:pt x="0" y="10"/>
                  </a:moveTo>
                  <a:lnTo>
                    <a:pt x="57" y="16"/>
                  </a:lnTo>
                  <a:lnTo>
                    <a:pt x="67" y="0"/>
                  </a:lnTo>
                  <a:lnTo>
                    <a:pt x="0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" name="Freeform 7"/>
            <p:cNvSpPr>
              <a:spLocks/>
            </p:cNvSpPr>
            <p:nvPr/>
          </p:nvSpPr>
          <p:spPr bwMode="auto">
            <a:xfrm>
              <a:off x="2841" y="913"/>
              <a:ext cx="70" cy="15"/>
            </a:xfrm>
            <a:custGeom>
              <a:avLst/>
              <a:gdLst>
                <a:gd name="T0" fmla="*/ 22 w 22"/>
                <a:gd name="T1" fmla="*/ 5 h 5"/>
                <a:gd name="T2" fmla="*/ 22 w 22"/>
                <a:gd name="T3" fmla="*/ 0 h 5"/>
                <a:gd name="T4" fmla="*/ 0 w 22"/>
                <a:gd name="T5" fmla="*/ 0 h 5"/>
                <a:gd name="T6" fmla="*/ 0 w 22"/>
                <a:gd name="T7" fmla="*/ 5 h 5"/>
                <a:gd name="T8" fmla="*/ 22 w 2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5">
                  <a:moveTo>
                    <a:pt x="22" y="5"/>
                  </a:moveTo>
                  <a:cubicBezTo>
                    <a:pt x="22" y="3"/>
                    <a:pt x="22" y="1"/>
                    <a:pt x="22" y="0"/>
                  </a:cubicBezTo>
                  <a:cubicBezTo>
                    <a:pt x="19" y="0"/>
                    <a:pt x="2" y="0"/>
                    <a:pt x="0" y="0"/>
                  </a:cubicBezTo>
                  <a:cubicBezTo>
                    <a:pt x="0" y="1"/>
                    <a:pt x="0" y="3"/>
                    <a:pt x="0" y="5"/>
                  </a:cubicBezTo>
                  <a:lnTo>
                    <a:pt x="22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" name="Freeform 8"/>
            <p:cNvSpPr>
              <a:spLocks/>
            </p:cNvSpPr>
            <p:nvPr/>
          </p:nvSpPr>
          <p:spPr bwMode="auto">
            <a:xfrm>
              <a:off x="2524" y="938"/>
              <a:ext cx="441" cy="41"/>
            </a:xfrm>
            <a:custGeom>
              <a:avLst/>
              <a:gdLst>
                <a:gd name="T0" fmla="*/ 40 w 139"/>
                <a:gd name="T1" fmla="*/ 0 h 13"/>
                <a:gd name="T2" fmla="*/ 29 w 139"/>
                <a:gd name="T3" fmla="*/ 10 h 13"/>
                <a:gd name="T4" fmla="*/ 19 w 139"/>
                <a:gd name="T5" fmla="*/ 0 h 13"/>
                <a:gd name="T6" fmla="*/ 9 w 139"/>
                <a:gd name="T7" fmla="*/ 0 h 13"/>
                <a:gd name="T8" fmla="*/ 0 w 139"/>
                <a:gd name="T9" fmla="*/ 13 h 13"/>
                <a:gd name="T10" fmla="*/ 135 w 139"/>
                <a:gd name="T11" fmla="*/ 13 h 13"/>
                <a:gd name="T12" fmla="*/ 139 w 139"/>
                <a:gd name="T13" fmla="*/ 0 h 13"/>
                <a:gd name="T14" fmla="*/ 40 w 139"/>
                <a:gd name="T15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9" h="13">
                  <a:moveTo>
                    <a:pt x="40" y="0"/>
                  </a:moveTo>
                  <a:cubicBezTo>
                    <a:pt x="40" y="6"/>
                    <a:pt x="35" y="10"/>
                    <a:pt x="29" y="10"/>
                  </a:cubicBezTo>
                  <a:cubicBezTo>
                    <a:pt x="23" y="10"/>
                    <a:pt x="19" y="6"/>
                    <a:pt x="19" y="0"/>
                  </a:cubicBezTo>
                  <a:cubicBezTo>
                    <a:pt x="13" y="0"/>
                    <a:pt x="9" y="0"/>
                    <a:pt x="9" y="0"/>
                  </a:cubicBezTo>
                  <a:cubicBezTo>
                    <a:pt x="8" y="1"/>
                    <a:pt x="2" y="10"/>
                    <a:pt x="0" y="13"/>
                  </a:cubicBezTo>
                  <a:cubicBezTo>
                    <a:pt x="4" y="13"/>
                    <a:pt x="96" y="13"/>
                    <a:pt x="135" y="13"/>
                  </a:cubicBezTo>
                  <a:cubicBezTo>
                    <a:pt x="135" y="8"/>
                    <a:pt x="136" y="4"/>
                    <a:pt x="139" y="0"/>
                  </a:cubicBezTo>
                  <a:cubicBezTo>
                    <a:pt x="117" y="0"/>
                    <a:pt x="71" y="0"/>
                    <a:pt x="4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" name="Oval 9"/>
            <p:cNvSpPr>
              <a:spLocks noChangeArrowheads="1"/>
            </p:cNvSpPr>
            <p:nvPr/>
          </p:nvSpPr>
          <p:spPr bwMode="auto">
            <a:xfrm>
              <a:off x="2594" y="913"/>
              <a:ext cx="47" cy="4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" name="Freeform 10"/>
            <p:cNvSpPr>
              <a:spLocks/>
            </p:cNvSpPr>
            <p:nvPr/>
          </p:nvSpPr>
          <p:spPr bwMode="auto">
            <a:xfrm>
              <a:off x="3044" y="1487"/>
              <a:ext cx="19" cy="60"/>
            </a:xfrm>
            <a:custGeom>
              <a:avLst/>
              <a:gdLst>
                <a:gd name="T0" fmla="*/ 0 w 19"/>
                <a:gd name="T1" fmla="*/ 60 h 60"/>
                <a:gd name="T2" fmla="*/ 19 w 19"/>
                <a:gd name="T3" fmla="*/ 60 h 60"/>
                <a:gd name="T4" fmla="*/ 19 w 19"/>
                <a:gd name="T5" fmla="*/ 0 h 60"/>
                <a:gd name="T6" fmla="*/ 0 w 19"/>
                <a:gd name="T7" fmla="*/ 9 h 60"/>
                <a:gd name="T8" fmla="*/ 0 w 19"/>
                <a:gd name="T9" fmla="*/ 6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60">
                  <a:moveTo>
                    <a:pt x="0" y="60"/>
                  </a:moveTo>
                  <a:lnTo>
                    <a:pt x="19" y="60"/>
                  </a:lnTo>
                  <a:lnTo>
                    <a:pt x="19" y="0"/>
                  </a:lnTo>
                  <a:lnTo>
                    <a:pt x="0" y="9"/>
                  </a:lnTo>
                  <a:lnTo>
                    <a:pt x="0" y="6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" name="Freeform 11"/>
            <p:cNvSpPr>
              <a:spLocks/>
            </p:cNvSpPr>
            <p:nvPr/>
          </p:nvSpPr>
          <p:spPr bwMode="auto">
            <a:xfrm>
              <a:off x="3085" y="1245"/>
              <a:ext cx="16" cy="70"/>
            </a:xfrm>
            <a:custGeom>
              <a:avLst/>
              <a:gdLst>
                <a:gd name="T0" fmla="*/ 0 w 5"/>
                <a:gd name="T1" fmla="*/ 22 h 22"/>
                <a:gd name="T2" fmla="*/ 5 w 5"/>
                <a:gd name="T3" fmla="*/ 22 h 22"/>
                <a:gd name="T4" fmla="*/ 5 w 5"/>
                <a:gd name="T5" fmla="*/ 0 h 22"/>
                <a:gd name="T6" fmla="*/ 0 w 5"/>
                <a:gd name="T7" fmla="*/ 0 h 22"/>
                <a:gd name="T8" fmla="*/ 0 w 5"/>
                <a:gd name="T9" fmla="*/ 2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22">
                  <a:moveTo>
                    <a:pt x="0" y="22"/>
                  </a:moveTo>
                  <a:cubicBezTo>
                    <a:pt x="1" y="22"/>
                    <a:pt x="3" y="22"/>
                    <a:pt x="5" y="22"/>
                  </a:cubicBezTo>
                  <a:cubicBezTo>
                    <a:pt x="5" y="19"/>
                    <a:pt x="5" y="2"/>
                    <a:pt x="5" y="0"/>
                  </a:cubicBezTo>
                  <a:cubicBezTo>
                    <a:pt x="3" y="0"/>
                    <a:pt x="1" y="0"/>
                    <a:pt x="0" y="0"/>
                  </a:cubicBezTo>
                  <a:lnTo>
                    <a:pt x="0" y="2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" name="Freeform 12"/>
            <p:cNvSpPr>
              <a:spLocks/>
            </p:cNvSpPr>
            <p:nvPr/>
          </p:nvSpPr>
          <p:spPr bwMode="auto">
            <a:xfrm>
              <a:off x="3034" y="1049"/>
              <a:ext cx="38" cy="444"/>
            </a:xfrm>
            <a:custGeom>
              <a:avLst/>
              <a:gdLst>
                <a:gd name="T0" fmla="*/ 12 w 12"/>
                <a:gd name="T1" fmla="*/ 0 h 140"/>
                <a:gd name="T2" fmla="*/ 0 w 12"/>
                <a:gd name="T3" fmla="*/ 4 h 140"/>
                <a:gd name="T4" fmla="*/ 0 w 12"/>
                <a:gd name="T5" fmla="*/ 140 h 140"/>
                <a:gd name="T6" fmla="*/ 12 w 12"/>
                <a:gd name="T7" fmla="*/ 131 h 140"/>
                <a:gd name="T8" fmla="*/ 12 w 12"/>
                <a:gd name="T9" fmla="*/ 121 h 140"/>
                <a:gd name="T10" fmla="*/ 2 w 12"/>
                <a:gd name="T11" fmla="*/ 111 h 140"/>
                <a:gd name="T12" fmla="*/ 12 w 12"/>
                <a:gd name="T13" fmla="*/ 100 h 140"/>
                <a:gd name="T14" fmla="*/ 12 w 12"/>
                <a:gd name="T15" fmla="*/ 0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140">
                  <a:moveTo>
                    <a:pt x="12" y="0"/>
                  </a:moveTo>
                  <a:cubicBezTo>
                    <a:pt x="9" y="3"/>
                    <a:pt x="4" y="4"/>
                    <a:pt x="0" y="4"/>
                  </a:cubicBezTo>
                  <a:cubicBezTo>
                    <a:pt x="0" y="42"/>
                    <a:pt x="0" y="136"/>
                    <a:pt x="0" y="140"/>
                  </a:cubicBezTo>
                  <a:cubicBezTo>
                    <a:pt x="3" y="138"/>
                    <a:pt x="11" y="132"/>
                    <a:pt x="12" y="131"/>
                  </a:cubicBezTo>
                  <a:cubicBezTo>
                    <a:pt x="12" y="131"/>
                    <a:pt x="12" y="127"/>
                    <a:pt x="12" y="121"/>
                  </a:cubicBezTo>
                  <a:cubicBezTo>
                    <a:pt x="7" y="121"/>
                    <a:pt x="2" y="117"/>
                    <a:pt x="2" y="111"/>
                  </a:cubicBezTo>
                  <a:cubicBezTo>
                    <a:pt x="2" y="105"/>
                    <a:pt x="7" y="100"/>
                    <a:pt x="12" y="100"/>
                  </a:cubicBezTo>
                  <a:cubicBezTo>
                    <a:pt x="12" y="69"/>
                    <a:pt x="12" y="22"/>
                    <a:pt x="1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" name="Oval 13"/>
            <p:cNvSpPr>
              <a:spLocks noChangeArrowheads="1"/>
            </p:cNvSpPr>
            <p:nvPr/>
          </p:nvSpPr>
          <p:spPr bwMode="auto">
            <a:xfrm>
              <a:off x="3050" y="1376"/>
              <a:ext cx="48" cy="4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" name="Freeform 14"/>
            <p:cNvSpPr>
              <a:spLocks/>
            </p:cNvSpPr>
            <p:nvPr/>
          </p:nvSpPr>
          <p:spPr bwMode="auto">
            <a:xfrm>
              <a:off x="2889" y="1008"/>
              <a:ext cx="120" cy="117"/>
            </a:xfrm>
            <a:custGeom>
              <a:avLst/>
              <a:gdLst>
                <a:gd name="T0" fmla="*/ 38 w 38"/>
                <a:gd name="T1" fmla="*/ 16 h 37"/>
                <a:gd name="T2" fmla="*/ 21 w 38"/>
                <a:gd name="T3" fmla="*/ 0 h 37"/>
                <a:gd name="T4" fmla="*/ 0 w 38"/>
                <a:gd name="T5" fmla="*/ 21 h 37"/>
                <a:gd name="T6" fmla="*/ 17 w 38"/>
                <a:gd name="T7" fmla="*/ 37 h 37"/>
                <a:gd name="T8" fmla="*/ 38 w 38"/>
                <a:gd name="T9" fmla="*/ 16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7">
                  <a:moveTo>
                    <a:pt x="38" y="16"/>
                  </a:moveTo>
                  <a:cubicBezTo>
                    <a:pt x="30" y="14"/>
                    <a:pt x="24" y="8"/>
                    <a:pt x="21" y="0"/>
                  </a:cubicBezTo>
                  <a:cubicBezTo>
                    <a:pt x="16" y="6"/>
                    <a:pt x="2" y="19"/>
                    <a:pt x="0" y="21"/>
                  </a:cubicBezTo>
                  <a:cubicBezTo>
                    <a:pt x="2" y="23"/>
                    <a:pt x="15" y="36"/>
                    <a:pt x="17" y="37"/>
                  </a:cubicBezTo>
                  <a:cubicBezTo>
                    <a:pt x="18" y="36"/>
                    <a:pt x="33" y="21"/>
                    <a:pt x="38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" name="Oval 15"/>
            <p:cNvSpPr>
              <a:spLocks noChangeArrowheads="1"/>
            </p:cNvSpPr>
            <p:nvPr/>
          </p:nvSpPr>
          <p:spPr bwMode="auto">
            <a:xfrm>
              <a:off x="2965" y="916"/>
              <a:ext cx="133" cy="13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" name="Freeform 16"/>
            <p:cNvSpPr>
              <a:spLocks/>
            </p:cNvSpPr>
            <p:nvPr/>
          </p:nvSpPr>
          <p:spPr bwMode="auto">
            <a:xfrm>
              <a:off x="2464" y="1001"/>
              <a:ext cx="545" cy="549"/>
            </a:xfrm>
            <a:custGeom>
              <a:avLst/>
              <a:gdLst>
                <a:gd name="T0" fmla="*/ 4 w 172"/>
                <a:gd name="T1" fmla="*/ 0 h 173"/>
                <a:gd name="T2" fmla="*/ 0 w 172"/>
                <a:gd name="T3" fmla="*/ 0 h 173"/>
                <a:gd name="T4" fmla="*/ 50 w 172"/>
                <a:gd name="T5" fmla="*/ 122 h 173"/>
                <a:gd name="T6" fmla="*/ 172 w 172"/>
                <a:gd name="T7" fmla="*/ 173 h 173"/>
                <a:gd name="T8" fmla="*/ 172 w 172"/>
                <a:gd name="T9" fmla="*/ 168 h 173"/>
                <a:gd name="T10" fmla="*/ 54 w 172"/>
                <a:gd name="T11" fmla="*/ 119 h 173"/>
                <a:gd name="T12" fmla="*/ 4 w 172"/>
                <a:gd name="T13" fmla="*/ 0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2" h="173">
                  <a:moveTo>
                    <a:pt x="4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46"/>
                    <a:pt x="18" y="90"/>
                    <a:pt x="50" y="122"/>
                  </a:cubicBezTo>
                  <a:cubicBezTo>
                    <a:pt x="83" y="155"/>
                    <a:pt x="126" y="173"/>
                    <a:pt x="172" y="173"/>
                  </a:cubicBezTo>
                  <a:cubicBezTo>
                    <a:pt x="172" y="168"/>
                    <a:pt x="172" y="168"/>
                    <a:pt x="172" y="168"/>
                  </a:cubicBezTo>
                  <a:cubicBezTo>
                    <a:pt x="128" y="168"/>
                    <a:pt x="85" y="151"/>
                    <a:pt x="54" y="119"/>
                  </a:cubicBezTo>
                  <a:cubicBezTo>
                    <a:pt x="22" y="87"/>
                    <a:pt x="4" y="45"/>
                    <a:pt x="4" y="0"/>
                  </a:cubicBezTo>
                  <a:close/>
                </a:path>
              </a:pathLst>
            </a:custGeom>
            <a:solidFill>
              <a:srgbClr val="94BD1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31" name="文本框 30"/>
          <p:cNvSpPr txBox="1"/>
          <p:nvPr/>
        </p:nvSpPr>
        <p:spPr>
          <a:xfrm>
            <a:off x="2576388" y="2451465"/>
            <a:ext cx="4497512" cy="9965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b="1" dirty="0" smtClean="0">
                <a:solidFill>
                  <a:srgbClr val="3A1C0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爱逻辑，爱思考，爱果壳，爱</a:t>
            </a:r>
            <a:r>
              <a:rPr lang="en-US" altLang="zh-CN" b="1" dirty="0" smtClean="0">
                <a:solidFill>
                  <a:srgbClr val="3A1C0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36</a:t>
            </a:r>
            <a:r>
              <a:rPr lang="zh-CN" altLang="en-US" b="1" dirty="0" smtClean="0">
                <a:solidFill>
                  <a:srgbClr val="3A1C0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氪</a:t>
            </a:r>
            <a:r>
              <a:rPr lang="en-US" altLang="zh-CN" b="1" dirty="0">
                <a:solidFill>
                  <a:srgbClr val="3A1C0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……</a:t>
            </a:r>
            <a:endParaRPr lang="en-US" altLang="zh-CN" b="1" dirty="0" smtClean="0">
              <a:solidFill>
                <a:srgbClr val="3A1C0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2400" b="1" dirty="0">
                <a:solidFill>
                  <a:srgbClr val="3A1C0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更</a:t>
            </a:r>
            <a:r>
              <a:rPr lang="zh-CN" altLang="en-US" sz="2400" b="1" dirty="0" smtClean="0">
                <a:solidFill>
                  <a:srgbClr val="3A1C0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爱</a:t>
            </a:r>
            <a:r>
              <a:rPr lang="en-US" altLang="zh-CN" sz="2400" b="1" dirty="0" smtClean="0">
                <a:solidFill>
                  <a:srgbClr val="94BD1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zh-CN" altLang="en-US" sz="2400" b="1" dirty="0">
              <a:solidFill>
                <a:srgbClr val="94BD1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2" name="Group 5"/>
          <p:cNvGrpSpPr>
            <a:grpSpLocks noChangeAspect="1"/>
          </p:cNvGrpSpPr>
          <p:nvPr/>
        </p:nvGrpSpPr>
        <p:grpSpPr bwMode="auto">
          <a:xfrm>
            <a:off x="3989775" y="4842434"/>
            <a:ext cx="1047831" cy="1164551"/>
            <a:chOff x="2681" y="1583"/>
            <a:chExt cx="395" cy="439"/>
          </a:xfrm>
          <a:effectLst/>
        </p:grpSpPr>
        <p:sp>
          <p:nvSpPr>
            <p:cNvPr id="33" name="Freeform 6"/>
            <p:cNvSpPr>
              <a:spLocks/>
            </p:cNvSpPr>
            <p:nvPr/>
          </p:nvSpPr>
          <p:spPr bwMode="auto">
            <a:xfrm>
              <a:off x="2816" y="1774"/>
              <a:ext cx="71" cy="199"/>
            </a:xfrm>
            <a:custGeom>
              <a:avLst/>
              <a:gdLst>
                <a:gd name="T0" fmla="*/ 71 w 71"/>
                <a:gd name="T1" fmla="*/ 199 h 199"/>
                <a:gd name="T2" fmla="*/ 4 w 71"/>
                <a:gd name="T3" fmla="*/ 199 h 199"/>
                <a:gd name="T4" fmla="*/ 0 w 71"/>
                <a:gd name="T5" fmla="*/ 3 h 199"/>
                <a:gd name="T6" fmla="*/ 71 w 71"/>
                <a:gd name="T7" fmla="*/ 0 h 199"/>
                <a:gd name="T8" fmla="*/ 71 w 71"/>
                <a:gd name="T9" fmla="*/ 199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1" h="199">
                  <a:moveTo>
                    <a:pt x="71" y="199"/>
                  </a:moveTo>
                  <a:lnTo>
                    <a:pt x="4" y="199"/>
                  </a:lnTo>
                  <a:lnTo>
                    <a:pt x="0" y="3"/>
                  </a:lnTo>
                  <a:lnTo>
                    <a:pt x="71" y="0"/>
                  </a:lnTo>
                  <a:lnTo>
                    <a:pt x="71" y="199"/>
                  </a:ln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" name="Freeform 7"/>
            <p:cNvSpPr>
              <a:spLocks/>
            </p:cNvSpPr>
            <p:nvPr/>
          </p:nvSpPr>
          <p:spPr bwMode="auto">
            <a:xfrm>
              <a:off x="2733" y="1826"/>
              <a:ext cx="73" cy="147"/>
            </a:xfrm>
            <a:custGeom>
              <a:avLst/>
              <a:gdLst>
                <a:gd name="T0" fmla="*/ 71 w 73"/>
                <a:gd name="T1" fmla="*/ 147 h 147"/>
                <a:gd name="T2" fmla="*/ 12 w 73"/>
                <a:gd name="T3" fmla="*/ 147 h 147"/>
                <a:gd name="T4" fmla="*/ 0 w 73"/>
                <a:gd name="T5" fmla="*/ 12 h 147"/>
                <a:gd name="T6" fmla="*/ 73 w 73"/>
                <a:gd name="T7" fmla="*/ 0 h 147"/>
                <a:gd name="T8" fmla="*/ 71 w 73"/>
                <a:gd name="T9" fmla="*/ 147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3" h="147">
                  <a:moveTo>
                    <a:pt x="71" y="147"/>
                  </a:moveTo>
                  <a:lnTo>
                    <a:pt x="12" y="147"/>
                  </a:lnTo>
                  <a:lnTo>
                    <a:pt x="0" y="12"/>
                  </a:lnTo>
                  <a:lnTo>
                    <a:pt x="73" y="0"/>
                  </a:lnTo>
                  <a:lnTo>
                    <a:pt x="71" y="147"/>
                  </a:lnTo>
                  <a:close/>
                </a:path>
              </a:pathLst>
            </a:custGeom>
            <a:solidFill>
              <a:srgbClr val="FFD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" name="Freeform 8"/>
            <p:cNvSpPr>
              <a:spLocks/>
            </p:cNvSpPr>
            <p:nvPr/>
          </p:nvSpPr>
          <p:spPr bwMode="auto">
            <a:xfrm>
              <a:off x="2896" y="1727"/>
              <a:ext cx="71" cy="246"/>
            </a:xfrm>
            <a:custGeom>
              <a:avLst/>
              <a:gdLst>
                <a:gd name="T0" fmla="*/ 71 w 71"/>
                <a:gd name="T1" fmla="*/ 246 h 246"/>
                <a:gd name="T2" fmla="*/ 5 w 71"/>
                <a:gd name="T3" fmla="*/ 246 h 246"/>
                <a:gd name="T4" fmla="*/ 0 w 71"/>
                <a:gd name="T5" fmla="*/ 14 h 246"/>
                <a:gd name="T6" fmla="*/ 71 w 71"/>
                <a:gd name="T7" fmla="*/ 0 h 246"/>
                <a:gd name="T8" fmla="*/ 71 w 71"/>
                <a:gd name="T9" fmla="*/ 24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1" h="246">
                  <a:moveTo>
                    <a:pt x="71" y="246"/>
                  </a:moveTo>
                  <a:lnTo>
                    <a:pt x="5" y="246"/>
                  </a:lnTo>
                  <a:lnTo>
                    <a:pt x="0" y="14"/>
                  </a:lnTo>
                  <a:lnTo>
                    <a:pt x="71" y="0"/>
                  </a:lnTo>
                  <a:lnTo>
                    <a:pt x="71" y="246"/>
                  </a:lnTo>
                  <a:close/>
                </a:path>
              </a:pathLst>
            </a:custGeom>
            <a:solidFill>
              <a:srgbClr val="94BD1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" name="Freeform 9"/>
            <p:cNvSpPr>
              <a:spLocks/>
            </p:cNvSpPr>
            <p:nvPr/>
          </p:nvSpPr>
          <p:spPr bwMode="auto">
            <a:xfrm>
              <a:off x="2981" y="1673"/>
              <a:ext cx="95" cy="297"/>
            </a:xfrm>
            <a:custGeom>
              <a:avLst/>
              <a:gdLst>
                <a:gd name="T0" fmla="*/ 71 w 95"/>
                <a:gd name="T1" fmla="*/ 297 h 297"/>
                <a:gd name="T2" fmla="*/ 7 w 95"/>
                <a:gd name="T3" fmla="*/ 297 h 297"/>
                <a:gd name="T4" fmla="*/ 0 w 95"/>
                <a:gd name="T5" fmla="*/ 19 h 297"/>
                <a:gd name="T6" fmla="*/ 95 w 95"/>
                <a:gd name="T7" fmla="*/ 0 h 297"/>
                <a:gd name="T8" fmla="*/ 71 w 95"/>
                <a:gd name="T9" fmla="*/ 297 h 2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5" h="297">
                  <a:moveTo>
                    <a:pt x="71" y="297"/>
                  </a:moveTo>
                  <a:lnTo>
                    <a:pt x="7" y="297"/>
                  </a:lnTo>
                  <a:lnTo>
                    <a:pt x="0" y="19"/>
                  </a:lnTo>
                  <a:lnTo>
                    <a:pt x="95" y="0"/>
                  </a:lnTo>
                  <a:lnTo>
                    <a:pt x="71" y="297"/>
                  </a:lnTo>
                  <a:close/>
                </a:path>
              </a:pathLst>
            </a:custGeom>
            <a:solidFill>
              <a:srgbClr val="94BD1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" name="Freeform 10"/>
            <p:cNvSpPr>
              <a:spLocks/>
            </p:cNvSpPr>
            <p:nvPr/>
          </p:nvSpPr>
          <p:spPr bwMode="auto">
            <a:xfrm>
              <a:off x="2681" y="1583"/>
              <a:ext cx="359" cy="210"/>
            </a:xfrm>
            <a:custGeom>
              <a:avLst/>
              <a:gdLst>
                <a:gd name="T0" fmla="*/ 0 w 359"/>
                <a:gd name="T1" fmla="*/ 210 h 210"/>
                <a:gd name="T2" fmla="*/ 269 w 359"/>
                <a:gd name="T3" fmla="*/ 76 h 210"/>
                <a:gd name="T4" fmla="*/ 279 w 359"/>
                <a:gd name="T5" fmla="*/ 114 h 210"/>
                <a:gd name="T6" fmla="*/ 359 w 359"/>
                <a:gd name="T7" fmla="*/ 0 h 210"/>
                <a:gd name="T8" fmla="*/ 229 w 359"/>
                <a:gd name="T9" fmla="*/ 10 h 210"/>
                <a:gd name="T10" fmla="*/ 253 w 359"/>
                <a:gd name="T11" fmla="*/ 40 h 210"/>
                <a:gd name="T12" fmla="*/ 0 w 359"/>
                <a:gd name="T13" fmla="*/ 210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9" h="210">
                  <a:moveTo>
                    <a:pt x="0" y="210"/>
                  </a:moveTo>
                  <a:lnTo>
                    <a:pt x="269" y="76"/>
                  </a:lnTo>
                  <a:lnTo>
                    <a:pt x="279" y="114"/>
                  </a:lnTo>
                  <a:lnTo>
                    <a:pt x="359" y="0"/>
                  </a:lnTo>
                  <a:lnTo>
                    <a:pt x="229" y="10"/>
                  </a:lnTo>
                  <a:lnTo>
                    <a:pt x="253" y="40"/>
                  </a:lnTo>
                  <a:lnTo>
                    <a:pt x="0" y="210"/>
                  </a:ln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" name="Freeform 11"/>
            <p:cNvSpPr>
              <a:spLocks/>
            </p:cNvSpPr>
            <p:nvPr/>
          </p:nvSpPr>
          <p:spPr bwMode="auto">
            <a:xfrm>
              <a:off x="2726" y="1987"/>
              <a:ext cx="340" cy="35"/>
            </a:xfrm>
            <a:custGeom>
              <a:avLst/>
              <a:gdLst>
                <a:gd name="T0" fmla="*/ 144 w 144"/>
                <a:gd name="T1" fmla="*/ 8 h 15"/>
                <a:gd name="T2" fmla="*/ 136 w 144"/>
                <a:gd name="T3" fmla="*/ 15 h 15"/>
                <a:gd name="T4" fmla="*/ 8 w 144"/>
                <a:gd name="T5" fmla="*/ 15 h 15"/>
                <a:gd name="T6" fmla="*/ 0 w 144"/>
                <a:gd name="T7" fmla="*/ 8 h 15"/>
                <a:gd name="T8" fmla="*/ 0 w 144"/>
                <a:gd name="T9" fmla="*/ 8 h 15"/>
                <a:gd name="T10" fmla="*/ 8 w 144"/>
                <a:gd name="T11" fmla="*/ 0 h 15"/>
                <a:gd name="T12" fmla="*/ 136 w 144"/>
                <a:gd name="T13" fmla="*/ 0 h 15"/>
                <a:gd name="T14" fmla="*/ 144 w 144"/>
                <a:gd name="T15" fmla="*/ 8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4" h="15">
                  <a:moveTo>
                    <a:pt x="144" y="8"/>
                  </a:moveTo>
                  <a:cubicBezTo>
                    <a:pt x="144" y="12"/>
                    <a:pt x="140" y="15"/>
                    <a:pt x="136" y="15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4" y="15"/>
                    <a:pt x="0" y="12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3"/>
                    <a:pt x="4" y="0"/>
                    <a:pt x="8" y="0"/>
                  </a:cubicBezTo>
                  <a:cubicBezTo>
                    <a:pt x="136" y="0"/>
                    <a:pt x="136" y="0"/>
                    <a:pt x="136" y="0"/>
                  </a:cubicBezTo>
                  <a:cubicBezTo>
                    <a:pt x="140" y="0"/>
                    <a:pt x="144" y="3"/>
                    <a:pt x="144" y="8"/>
                  </a:cubicBezTo>
                  <a:close/>
                </a:path>
              </a:pathLst>
            </a:custGeom>
            <a:solidFill>
              <a:srgbClr val="3A1C0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39" name="文本框 38"/>
          <p:cNvSpPr txBox="1"/>
          <p:nvPr/>
        </p:nvSpPr>
        <p:spPr>
          <a:xfrm>
            <a:off x="2053852" y="6031589"/>
            <a:ext cx="5542584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b="1" dirty="0" smtClean="0">
                <a:solidFill>
                  <a:srgbClr val="3A1C0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虽然专业是经济学，但与“学以致用”还有一段距离</a:t>
            </a:r>
            <a:endParaRPr lang="zh-CN" altLang="en-US" sz="2400" b="1" dirty="0">
              <a:solidFill>
                <a:srgbClr val="94BD1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552252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-9054" y="0"/>
            <a:ext cx="9153054" cy="68580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-9054" y="279486"/>
            <a:ext cx="9153053" cy="769441"/>
          </a:xfrm>
          <a:prstGeom prst="rect">
            <a:avLst/>
          </a:prstGeom>
          <a:solidFill>
            <a:srgbClr val="3A1C0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4" name="组合 13"/>
          <p:cNvGrpSpPr/>
          <p:nvPr/>
        </p:nvGrpSpPr>
        <p:grpSpPr>
          <a:xfrm>
            <a:off x="-236494" y="0"/>
            <a:ext cx="1599943" cy="1328412"/>
            <a:chOff x="489985" y="2572401"/>
            <a:chExt cx="1901371" cy="1578684"/>
          </a:xfrm>
        </p:grpSpPr>
        <p:sp>
          <p:nvSpPr>
            <p:cNvPr id="15" name="等腰三角形 14"/>
            <p:cNvSpPr/>
            <p:nvPr/>
          </p:nvSpPr>
          <p:spPr>
            <a:xfrm rot="5400000">
              <a:off x="782982" y="2704055"/>
              <a:ext cx="1578684" cy="1315376"/>
            </a:xfrm>
            <a:prstGeom prst="triangle">
              <a:avLst/>
            </a:prstGeom>
            <a:solidFill>
              <a:srgbClr val="FFD75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altLang="zh-CN" sz="2200" b="1" dirty="0" smtClean="0">
                <a:solidFill>
                  <a:srgbClr val="3A1C0A"/>
                </a:solidFill>
                <a:effectLst>
                  <a:outerShdw blurRad="63500" sx="101000" sy="101000" algn="ctr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6" name="文本框 15"/>
            <p:cNvSpPr txBox="1"/>
            <p:nvPr/>
          </p:nvSpPr>
          <p:spPr>
            <a:xfrm>
              <a:off x="489985" y="3130909"/>
              <a:ext cx="1901371" cy="5120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200" b="1" dirty="0">
                  <a:solidFill>
                    <a:srgbClr val="3A1C0A"/>
                  </a:solidFill>
                  <a:effectLst>
                    <a:outerShdw blurRad="63500" sx="101000" sy="101000" algn="ctr" rotWithShape="0">
                      <a:prstClr val="black">
                        <a:alpha val="40000"/>
                      </a:prst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rPr>
                <a:t>政治</a:t>
              </a: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-118286" y="3568743"/>
            <a:ext cx="9262285" cy="1328412"/>
            <a:chOff x="-118286" y="0"/>
            <a:chExt cx="9262285" cy="1328412"/>
          </a:xfrm>
        </p:grpSpPr>
        <p:sp>
          <p:nvSpPr>
            <p:cNvPr id="19" name="矩形 18"/>
            <p:cNvSpPr/>
            <p:nvPr/>
          </p:nvSpPr>
          <p:spPr>
            <a:xfrm>
              <a:off x="-9054" y="137181"/>
              <a:ext cx="9153053" cy="769441"/>
            </a:xfrm>
            <a:prstGeom prst="rect">
              <a:avLst/>
            </a:prstGeom>
            <a:solidFill>
              <a:srgbClr val="3A1C0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20" name="组合 19"/>
            <p:cNvGrpSpPr/>
            <p:nvPr/>
          </p:nvGrpSpPr>
          <p:grpSpPr>
            <a:xfrm>
              <a:off x="-118286" y="0"/>
              <a:ext cx="1599943" cy="1328412"/>
              <a:chOff x="390774" y="2572402"/>
              <a:chExt cx="1901371" cy="1578684"/>
            </a:xfrm>
          </p:grpSpPr>
          <p:sp>
            <p:nvSpPr>
              <p:cNvPr id="21" name="流程图: 离页连接符 20"/>
              <p:cNvSpPr/>
              <p:nvPr/>
            </p:nvSpPr>
            <p:spPr>
              <a:xfrm>
                <a:off x="651329" y="2572402"/>
                <a:ext cx="1408986" cy="1578684"/>
              </a:xfrm>
              <a:prstGeom prst="flowChartOffpageConnector">
                <a:avLst/>
              </a:prstGeom>
              <a:solidFill>
                <a:srgbClr val="FFD75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altLang="zh-CN" sz="2200" b="1" dirty="0" smtClean="0">
                  <a:solidFill>
                    <a:srgbClr val="3A1C0A"/>
                  </a:solidFill>
                  <a:effectLst>
                    <a:outerShdw blurRad="63500" sx="101000" sy="101000" algn="ctr" rotWithShape="0">
                      <a:prstClr val="black">
                        <a:alpha val="40000"/>
                      </a:prst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2" name="文本框 21"/>
              <p:cNvSpPr txBox="1"/>
              <p:nvPr/>
            </p:nvSpPr>
            <p:spPr>
              <a:xfrm>
                <a:off x="390774" y="3112202"/>
                <a:ext cx="1901371" cy="5120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2200" b="1" dirty="0">
                    <a:solidFill>
                      <a:srgbClr val="3A1C0A"/>
                    </a:solidFill>
                    <a:effectLst>
                      <a:outerShdw blurRad="63500" sx="101000" sy="101000" algn="ctr" rotWithShape="0">
                        <a:prstClr val="black">
                          <a:alpha val="40000"/>
                        </a:prstClr>
                      </a:outerShdw>
                    </a:effectLst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历史</a:t>
                </a:r>
              </a:p>
            </p:txBody>
          </p:sp>
        </p:grpSp>
      </p:grpSp>
      <p:grpSp>
        <p:nvGrpSpPr>
          <p:cNvPr id="24" name="Group 4"/>
          <p:cNvGrpSpPr>
            <a:grpSpLocks noChangeAspect="1"/>
          </p:cNvGrpSpPr>
          <p:nvPr/>
        </p:nvGrpSpPr>
        <p:grpSpPr bwMode="auto">
          <a:xfrm>
            <a:off x="3832570" y="1323289"/>
            <a:ext cx="1469804" cy="935037"/>
            <a:chOff x="2306" y="755"/>
            <a:chExt cx="1366" cy="869"/>
          </a:xfrm>
          <a:solidFill>
            <a:srgbClr val="3A1C0A"/>
          </a:solidFill>
        </p:grpSpPr>
        <p:sp>
          <p:nvSpPr>
            <p:cNvPr id="26" name="Oval 5"/>
            <p:cNvSpPr>
              <a:spLocks noChangeArrowheads="1"/>
            </p:cNvSpPr>
            <p:nvPr/>
          </p:nvSpPr>
          <p:spPr bwMode="auto">
            <a:xfrm>
              <a:off x="2489" y="755"/>
              <a:ext cx="132" cy="13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" name="Oval 6"/>
            <p:cNvSpPr>
              <a:spLocks noChangeArrowheads="1"/>
            </p:cNvSpPr>
            <p:nvPr/>
          </p:nvSpPr>
          <p:spPr bwMode="auto">
            <a:xfrm>
              <a:off x="2922" y="755"/>
              <a:ext cx="131" cy="13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" name="Freeform 7"/>
            <p:cNvSpPr>
              <a:spLocks/>
            </p:cNvSpPr>
            <p:nvPr/>
          </p:nvSpPr>
          <p:spPr bwMode="auto">
            <a:xfrm>
              <a:off x="2306" y="942"/>
              <a:ext cx="78" cy="682"/>
            </a:xfrm>
            <a:custGeom>
              <a:avLst/>
              <a:gdLst>
                <a:gd name="T0" fmla="*/ 75 w 78"/>
                <a:gd name="T1" fmla="*/ 0 h 682"/>
                <a:gd name="T2" fmla="*/ 11 w 78"/>
                <a:gd name="T3" fmla="*/ 0 h 682"/>
                <a:gd name="T4" fmla="*/ 0 w 78"/>
                <a:gd name="T5" fmla="*/ 0 h 682"/>
                <a:gd name="T6" fmla="*/ 4 w 78"/>
                <a:gd name="T7" fmla="*/ 682 h 682"/>
                <a:gd name="T8" fmla="*/ 78 w 78"/>
                <a:gd name="T9" fmla="*/ 682 h 682"/>
                <a:gd name="T10" fmla="*/ 75 w 78"/>
                <a:gd name="T11" fmla="*/ 468 h 682"/>
                <a:gd name="T12" fmla="*/ 75 w 78"/>
                <a:gd name="T13" fmla="*/ 0 h 6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8" h="682">
                  <a:moveTo>
                    <a:pt x="75" y="0"/>
                  </a:moveTo>
                  <a:lnTo>
                    <a:pt x="11" y="0"/>
                  </a:lnTo>
                  <a:lnTo>
                    <a:pt x="0" y="0"/>
                  </a:lnTo>
                  <a:lnTo>
                    <a:pt x="4" y="682"/>
                  </a:lnTo>
                  <a:lnTo>
                    <a:pt x="78" y="682"/>
                  </a:lnTo>
                  <a:lnTo>
                    <a:pt x="75" y="468"/>
                  </a:lnTo>
                  <a:lnTo>
                    <a:pt x="75" y="0"/>
                  </a:lnTo>
                  <a:close/>
                </a:path>
              </a:pathLst>
            </a:custGeom>
            <a:solidFill>
              <a:srgbClr val="94BD1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" name="Oval 8"/>
            <p:cNvSpPr>
              <a:spLocks noChangeArrowheads="1"/>
            </p:cNvSpPr>
            <p:nvPr/>
          </p:nvSpPr>
          <p:spPr bwMode="auto">
            <a:xfrm>
              <a:off x="3358" y="755"/>
              <a:ext cx="131" cy="13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" name="Freeform 9"/>
            <p:cNvSpPr>
              <a:spLocks/>
            </p:cNvSpPr>
            <p:nvPr/>
          </p:nvSpPr>
          <p:spPr bwMode="auto">
            <a:xfrm>
              <a:off x="3594" y="942"/>
              <a:ext cx="78" cy="682"/>
            </a:xfrm>
            <a:custGeom>
              <a:avLst/>
              <a:gdLst>
                <a:gd name="T0" fmla="*/ 68 w 78"/>
                <a:gd name="T1" fmla="*/ 0 h 682"/>
                <a:gd name="T2" fmla="*/ 4 w 78"/>
                <a:gd name="T3" fmla="*/ 0 h 682"/>
                <a:gd name="T4" fmla="*/ 4 w 78"/>
                <a:gd name="T5" fmla="*/ 468 h 682"/>
                <a:gd name="T6" fmla="*/ 0 w 78"/>
                <a:gd name="T7" fmla="*/ 682 h 682"/>
                <a:gd name="T8" fmla="*/ 75 w 78"/>
                <a:gd name="T9" fmla="*/ 682 h 682"/>
                <a:gd name="T10" fmla="*/ 78 w 78"/>
                <a:gd name="T11" fmla="*/ 0 h 682"/>
                <a:gd name="T12" fmla="*/ 68 w 78"/>
                <a:gd name="T13" fmla="*/ 0 h 6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8" h="682">
                  <a:moveTo>
                    <a:pt x="68" y="0"/>
                  </a:moveTo>
                  <a:lnTo>
                    <a:pt x="4" y="0"/>
                  </a:lnTo>
                  <a:lnTo>
                    <a:pt x="4" y="468"/>
                  </a:lnTo>
                  <a:lnTo>
                    <a:pt x="0" y="682"/>
                  </a:lnTo>
                  <a:lnTo>
                    <a:pt x="75" y="682"/>
                  </a:lnTo>
                  <a:lnTo>
                    <a:pt x="78" y="0"/>
                  </a:lnTo>
                  <a:lnTo>
                    <a:pt x="68" y="0"/>
                  </a:ln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" name="Freeform 10"/>
            <p:cNvSpPr>
              <a:spLocks noEditPoints="1"/>
            </p:cNvSpPr>
            <p:nvPr/>
          </p:nvSpPr>
          <p:spPr bwMode="auto">
            <a:xfrm>
              <a:off x="2438" y="898"/>
              <a:ext cx="1102" cy="726"/>
            </a:xfrm>
            <a:custGeom>
              <a:avLst/>
              <a:gdLst>
                <a:gd name="T0" fmla="*/ 294 w 326"/>
                <a:gd name="T1" fmla="*/ 3 h 214"/>
                <a:gd name="T2" fmla="*/ 264 w 326"/>
                <a:gd name="T3" fmla="*/ 10 h 214"/>
                <a:gd name="T4" fmla="*/ 231 w 326"/>
                <a:gd name="T5" fmla="*/ 38 h 214"/>
                <a:gd name="T6" fmla="*/ 206 w 326"/>
                <a:gd name="T7" fmla="*/ 43 h 214"/>
                <a:gd name="T8" fmla="*/ 206 w 326"/>
                <a:gd name="T9" fmla="*/ 42 h 214"/>
                <a:gd name="T10" fmla="*/ 189 w 326"/>
                <a:gd name="T11" fmla="*/ 5 h 214"/>
                <a:gd name="T12" fmla="*/ 176 w 326"/>
                <a:gd name="T13" fmla="*/ 3 h 214"/>
                <a:gd name="T14" fmla="*/ 163 w 326"/>
                <a:gd name="T15" fmla="*/ 3 h 214"/>
                <a:gd name="T16" fmla="*/ 150 w 326"/>
                <a:gd name="T17" fmla="*/ 3 h 214"/>
                <a:gd name="T18" fmla="*/ 137 w 326"/>
                <a:gd name="T19" fmla="*/ 5 h 214"/>
                <a:gd name="T20" fmla="*/ 120 w 326"/>
                <a:gd name="T21" fmla="*/ 42 h 214"/>
                <a:gd name="T22" fmla="*/ 120 w 326"/>
                <a:gd name="T23" fmla="*/ 43 h 214"/>
                <a:gd name="T24" fmla="*/ 95 w 326"/>
                <a:gd name="T25" fmla="*/ 38 h 214"/>
                <a:gd name="T26" fmla="*/ 62 w 326"/>
                <a:gd name="T27" fmla="*/ 10 h 214"/>
                <a:gd name="T28" fmla="*/ 32 w 326"/>
                <a:gd name="T29" fmla="*/ 3 h 214"/>
                <a:gd name="T30" fmla="*/ 9 w 326"/>
                <a:gd name="T31" fmla="*/ 12 h 214"/>
                <a:gd name="T32" fmla="*/ 0 w 326"/>
                <a:gd name="T33" fmla="*/ 38 h 214"/>
                <a:gd name="T34" fmla="*/ 0 w 326"/>
                <a:gd name="T35" fmla="*/ 39 h 214"/>
                <a:gd name="T36" fmla="*/ 0 w 326"/>
                <a:gd name="T37" fmla="*/ 109 h 214"/>
                <a:gd name="T38" fmla="*/ 30 w 326"/>
                <a:gd name="T39" fmla="*/ 139 h 214"/>
                <a:gd name="T40" fmla="*/ 80 w 326"/>
                <a:gd name="T41" fmla="*/ 139 h 214"/>
                <a:gd name="T42" fmla="*/ 80 w 326"/>
                <a:gd name="T43" fmla="*/ 214 h 214"/>
                <a:gd name="T44" fmla="*/ 144 w 326"/>
                <a:gd name="T45" fmla="*/ 214 h 214"/>
                <a:gd name="T46" fmla="*/ 182 w 326"/>
                <a:gd name="T47" fmla="*/ 214 h 214"/>
                <a:gd name="T48" fmla="*/ 245 w 326"/>
                <a:gd name="T49" fmla="*/ 214 h 214"/>
                <a:gd name="T50" fmla="*/ 245 w 326"/>
                <a:gd name="T51" fmla="*/ 139 h 214"/>
                <a:gd name="T52" fmla="*/ 295 w 326"/>
                <a:gd name="T53" fmla="*/ 139 h 214"/>
                <a:gd name="T54" fmla="*/ 326 w 326"/>
                <a:gd name="T55" fmla="*/ 109 h 214"/>
                <a:gd name="T56" fmla="*/ 326 w 326"/>
                <a:gd name="T57" fmla="*/ 39 h 214"/>
                <a:gd name="T58" fmla="*/ 326 w 326"/>
                <a:gd name="T59" fmla="*/ 38 h 214"/>
                <a:gd name="T60" fmla="*/ 316 w 326"/>
                <a:gd name="T61" fmla="*/ 12 h 214"/>
                <a:gd name="T62" fmla="*/ 294 w 326"/>
                <a:gd name="T63" fmla="*/ 3 h 214"/>
                <a:gd name="T64" fmla="*/ 80 w 326"/>
                <a:gd name="T65" fmla="*/ 104 h 214"/>
                <a:gd name="T66" fmla="*/ 55 w 326"/>
                <a:gd name="T67" fmla="*/ 96 h 214"/>
                <a:gd name="T68" fmla="*/ 55 w 326"/>
                <a:gd name="T69" fmla="*/ 42 h 214"/>
                <a:gd name="T70" fmla="*/ 88 w 326"/>
                <a:gd name="T71" fmla="*/ 64 h 214"/>
                <a:gd name="T72" fmla="*/ 121 w 326"/>
                <a:gd name="T73" fmla="*/ 64 h 214"/>
                <a:gd name="T74" fmla="*/ 122 w 326"/>
                <a:gd name="T75" fmla="*/ 77 h 214"/>
                <a:gd name="T76" fmla="*/ 80 w 326"/>
                <a:gd name="T77" fmla="*/ 77 h 214"/>
                <a:gd name="T78" fmla="*/ 80 w 326"/>
                <a:gd name="T79" fmla="*/ 104 h 214"/>
                <a:gd name="T80" fmla="*/ 271 w 326"/>
                <a:gd name="T81" fmla="*/ 96 h 214"/>
                <a:gd name="T82" fmla="*/ 245 w 326"/>
                <a:gd name="T83" fmla="*/ 104 h 214"/>
                <a:gd name="T84" fmla="*/ 245 w 326"/>
                <a:gd name="T85" fmla="*/ 77 h 214"/>
                <a:gd name="T86" fmla="*/ 204 w 326"/>
                <a:gd name="T87" fmla="*/ 77 h 214"/>
                <a:gd name="T88" fmla="*/ 205 w 326"/>
                <a:gd name="T89" fmla="*/ 64 h 214"/>
                <a:gd name="T90" fmla="*/ 238 w 326"/>
                <a:gd name="T91" fmla="*/ 64 h 214"/>
                <a:gd name="T92" fmla="*/ 271 w 326"/>
                <a:gd name="T93" fmla="*/ 42 h 214"/>
                <a:gd name="T94" fmla="*/ 271 w 326"/>
                <a:gd name="T95" fmla="*/ 96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326" h="214">
                  <a:moveTo>
                    <a:pt x="294" y="3"/>
                  </a:moveTo>
                  <a:cubicBezTo>
                    <a:pt x="293" y="3"/>
                    <a:pt x="279" y="0"/>
                    <a:pt x="264" y="10"/>
                  </a:cubicBezTo>
                  <a:cubicBezTo>
                    <a:pt x="249" y="21"/>
                    <a:pt x="231" y="38"/>
                    <a:pt x="231" y="38"/>
                  </a:cubicBezTo>
                  <a:cubicBezTo>
                    <a:pt x="206" y="43"/>
                    <a:pt x="206" y="43"/>
                    <a:pt x="206" y="43"/>
                  </a:cubicBezTo>
                  <a:cubicBezTo>
                    <a:pt x="206" y="42"/>
                    <a:pt x="206" y="42"/>
                    <a:pt x="206" y="42"/>
                  </a:cubicBezTo>
                  <a:cubicBezTo>
                    <a:pt x="206" y="42"/>
                    <a:pt x="209" y="13"/>
                    <a:pt x="189" y="5"/>
                  </a:cubicBezTo>
                  <a:cubicBezTo>
                    <a:pt x="185" y="4"/>
                    <a:pt x="181" y="3"/>
                    <a:pt x="176" y="3"/>
                  </a:cubicBezTo>
                  <a:cubicBezTo>
                    <a:pt x="163" y="3"/>
                    <a:pt x="163" y="3"/>
                    <a:pt x="163" y="3"/>
                  </a:cubicBezTo>
                  <a:cubicBezTo>
                    <a:pt x="150" y="3"/>
                    <a:pt x="150" y="3"/>
                    <a:pt x="150" y="3"/>
                  </a:cubicBezTo>
                  <a:cubicBezTo>
                    <a:pt x="145" y="3"/>
                    <a:pt x="141" y="4"/>
                    <a:pt x="137" y="5"/>
                  </a:cubicBezTo>
                  <a:cubicBezTo>
                    <a:pt x="116" y="13"/>
                    <a:pt x="120" y="42"/>
                    <a:pt x="120" y="42"/>
                  </a:cubicBezTo>
                  <a:cubicBezTo>
                    <a:pt x="120" y="43"/>
                    <a:pt x="120" y="43"/>
                    <a:pt x="120" y="43"/>
                  </a:cubicBezTo>
                  <a:cubicBezTo>
                    <a:pt x="95" y="38"/>
                    <a:pt x="95" y="38"/>
                    <a:pt x="95" y="38"/>
                  </a:cubicBezTo>
                  <a:cubicBezTo>
                    <a:pt x="95" y="38"/>
                    <a:pt x="76" y="21"/>
                    <a:pt x="62" y="10"/>
                  </a:cubicBezTo>
                  <a:cubicBezTo>
                    <a:pt x="47" y="0"/>
                    <a:pt x="33" y="3"/>
                    <a:pt x="32" y="3"/>
                  </a:cubicBezTo>
                  <a:cubicBezTo>
                    <a:pt x="22" y="3"/>
                    <a:pt x="15" y="6"/>
                    <a:pt x="9" y="12"/>
                  </a:cubicBezTo>
                  <a:cubicBezTo>
                    <a:pt x="1" y="21"/>
                    <a:pt x="0" y="34"/>
                    <a:pt x="0" y="38"/>
                  </a:cubicBezTo>
                  <a:cubicBezTo>
                    <a:pt x="0" y="38"/>
                    <a:pt x="0" y="39"/>
                    <a:pt x="0" y="39"/>
                  </a:cubicBezTo>
                  <a:cubicBezTo>
                    <a:pt x="0" y="109"/>
                    <a:pt x="0" y="109"/>
                    <a:pt x="0" y="109"/>
                  </a:cubicBezTo>
                  <a:cubicBezTo>
                    <a:pt x="0" y="139"/>
                    <a:pt x="30" y="139"/>
                    <a:pt x="30" y="139"/>
                  </a:cubicBezTo>
                  <a:cubicBezTo>
                    <a:pt x="30" y="139"/>
                    <a:pt x="77" y="139"/>
                    <a:pt x="80" y="139"/>
                  </a:cubicBezTo>
                  <a:cubicBezTo>
                    <a:pt x="80" y="143"/>
                    <a:pt x="80" y="214"/>
                    <a:pt x="80" y="214"/>
                  </a:cubicBezTo>
                  <a:cubicBezTo>
                    <a:pt x="144" y="214"/>
                    <a:pt x="144" y="214"/>
                    <a:pt x="144" y="214"/>
                  </a:cubicBezTo>
                  <a:cubicBezTo>
                    <a:pt x="182" y="214"/>
                    <a:pt x="182" y="214"/>
                    <a:pt x="182" y="214"/>
                  </a:cubicBezTo>
                  <a:cubicBezTo>
                    <a:pt x="245" y="214"/>
                    <a:pt x="245" y="214"/>
                    <a:pt x="245" y="214"/>
                  </a:cubicBezTo>
                  <a:cubicBezTo>
                    <a:pt x="245" y="214"/>
                    <a:pt x="245" y="143"/>
                    <a:pt x="245" y="139"/>
                  </a:cubicBezTo>
                  <a:cubicBezTo>
                    <a:pt x="249" y="139"/>
                    <a:pt x="295" y="139"/>
                    <a:pt x="295" y="139"/>
                  </a:cubicBezTo>
                  <a:cubicBezTo>
                    <a:pt x="296" y="139"/>
                    <a:pt x="326" y="139"/>
                    <a:pt x="326" y="109"/>
                  </a:cubicBezTo>
                  <a:cubicBezTo>
                    <a:pt x="326" y="39"/>
                    <a:pt x="326" y="39"/>
                    <a:pt x="326" y="39"/>
                  </a:cubicBezTo>
                  <a:cubicBezTo>
                    <a:pt x="326" y="39"/>
                    <a:pt x="326" y="38"/>
                    <a:pt x="326" y="38"/>
                  </a:cubicBezTo>
                  <a:cubicBezTo>
                    <a:pt x="326" y="34"/>
                    <a:pt x="325" y="21"/>
                    <a:pt x="316" y="12"/>
                  </a:cubicBezTo>
                  <a:cubicBezTo>
                    <a:pt x="311" y="6"/>
                    <a:pt x="303" y="3"/>
                    <a:pt x="294" y="3"/>
                  </a:cubicBezTo>
                  <a:close/>
                  <a:moveTo>
                    <a:pt x="80" y="104"/>
                  </a:moveTo>
                  <a:cubicBezTo>
                    <a:pt x="77" y="103"/>
                    <a:pt x="57" y="96"/>
                    <a:pt x="55" y="96"/>
                  </a:cubicBezTo>
                  <a:cubicBezTo>
                    <a:pt x="55" y="93"/>
                    <a:pt x="55" y="46"/>
                    <a:pt x="55" y="42"/>
                  </a:cubicBezTo>
                  <a:cubicBezTo>
                    <a:pt x="88" y="64"/>
                    <a:pt x="88" y="64"/>
                    <a:pt x="88" y="64"/>
                  </a:cubicBezTo>
                  <a:cubicBezTo>
                    <a:pt x="121" y="64"/>
                    <a:pt x="121" y="64"/>
                    <a:pt x="121" y="64"/>
                  </a:cubicBezTo>
                  <a:cubicBezTo>
                    <a:pt x="122" y="77"/>
                    <a:pt x="122" y="77"/>
                    <a:pt x="122" y="77"/>
                  </a:cubicBezTo>
                  <a:cubicBezTo>
                    <a:pt x="80" y="77"/>
                    <a:pt x="80" y="77"/>
                    <a:pt x="80" y="77"/>
                  </a:cubicBezTo>
                  <a:cubicBezTo>
                    <a:pt x="80" y="77"/>
                    <a:pt x="80" y="100"/>
                    <a:pt x="80" y="104"/>
                  </a:cubicBezTo>
                  <a:close/>
                  <a:moveTo>
                    <a:pt x="271" y="96"/>
                  </a:moveTo>
                  <a:cubicBezTo>
                    <a:pt x="269" y="96"/>
                    <a:pt x="249" y="103"/>
                    <a:pt x="245" y="104"/>
                  </a:cubicBezTo>
                  <a:cubicBezTo>
                    <a:pt x="245" y="100"/>
                    <a:pt x="245" y="77"/>
                    <a:pt x="245" y="77"/>
                  </a:cubicBezTo>
                  <a:cubicBezTo>
                    <a:pt x="204" y="77"/>
                    <a:pt x="204" y="77"/>
                    <a:pt x="204" y="77"/>
                  </a:cubicBezTo>
                  <a:cubicBezTo>
                    <a:pt x="205" y="64"/>
                    <a:pt x="205" y="64"/>
                    <a:pt x="205" y="64"/>
                  </a:cubicBezTo>
                  <a:cubicBezTo>
                    <a:pt x="238" y="64"/>
                    <a:pt x="238" y="64"/>
                    <a:pt x="238" y="64"/>
                  </a:cubicBezTo>
                  <a:cubicBezTo>
                    <a:pt x="271" y="42"/>
                    <a:pt x="271" y="42"/>
                    <a:pt x="271" y="42"/>
                  </a:cubicBezTo>
                  <a:cubicBezTo>
                    <a:pt x="271" y="46"/>
                    <a:pt x="271" y="93"/>
                    <a:pt x="271" y="9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32" name="文本框 31"/>
          <p:cNvSpPr txBox="1"/>
          <p:nvPr/>
        </p:nvSpPr>
        <p:spPr>
          <a:xfrm>
            <a:off x="1794566" y="2395507"/>
            <a:ext cx="5542584" cy="8744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b="1" dirty="0" smtClean="0">
                <a:solidFill>
                  <a:srgbClr val="3A1C0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表面的政治能轻易读懂，</a:t>
            </a:r>
            <a:endParaRPr lang="en-US" altLang="zh-CN" b="1" dirty="0" smtClean="0">
              <a:solidFill>
                <a:srgbClr val="3A1C0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b="1" dirty="0" smtClean="0">
                <a:solidFill>
                  <a:srgbClr val="3A1C0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台底下的博弈还需要时间去深入了解</a:t>
            </a:r>
            <a:endParaRPr lang="zh-CN" altLang="en-US" b="1" dirty="0">
              <a:solidFill>
                <a:srgbClr val="3A1C0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4" name="Group 13"/>
          <p:cNvGrpSpPr>
            <a:grpSpLocks noChangeAspect="1"/>
          </p:cNvGrpSpPr>
          <p:nvPr/>
        </p:nvGrpSpPr>
        <p:grpSpPr bwMode="auto">
          <a:xfrm>
            <a:off x="3932238" y="4708525"/>
            <a:ext cx="1162050" cy="1054100"/>
            <a:chOff x="2477" y="2966"/>
            <a:chExt cx="732" cy="664"/>
          </a:xfrm>
          <a:solidFill>
            <a:srgbClr val="3A1C0A"/>
          </a:solidFill>
        </p:grpSpPr>
        <p:sp>
          <p:nvSpPr>
            <p:cNvPr id="36" name="Oval 14"/>
            <p:cNvSpPr>
              <a:spLocks noChangeArrowheads="1"/>
            </p:cNvSpPr>
            <p:nvPr/>
          </p:nvSpPr>
          <p:spPr bwMode="auto">
            <a:xfrm>
              <a:off x="2890" y="2966"/>
              <a:ext cx="179" cy="181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" name="Freeform 15"/>
            <p:cNvSpPr>
              <a:spLocks noEditPoints="1"/>
            </p:cNvSpPr>
            <p:nvPr/>
          </p:nvSpPr>
          <p:spPr bwMode="auto">
            <a:xfrm>
              <a:off x="2477" y="3149"/>
              <a:ext cx="732" cy="481"/>
            </a:xfrm>
            <a:custGeom>
              <a:avLst/>
              <a:gdLst>
                <a:gd name="T0" fmla="*/ 365 w 365"/>
                <a:gd name="T1" fmla="*/ 114 h 240"/>
                <a:gd name="T2" fmla="*/ 358 w 365"/>
                <a:gd name="T3" fmla="*/ 28 h 240"/>
                <a:gd name="T4" fmla="*/ 353 w 365"/>
                <a:gd name="T5" fmla="*/ 29 h 240"/>
                <a:gd name="T6" fmla="*/ 321 w 365"/>
                <a:gd name="T7" fmla="*/ 40 h 240"/>
                <a:gd name="T8" fmla="*/ 310 w 365"/>
                <a:gd name="T9" fmla="*/ 28 h 240"/>
                <a:gd name="T10" fmla="*/ 216 w 365"/>
                <a:gd name="T11" fmla="*/ 21 h 240"/>
                <a:gd name="T12" fmla="*/ 151 w 365"/>
                <a:gd name="T13" fmla="*/ 42 h 240"/>
                <a:gd name="T14" fmla="*/ 68 w 365"/>
                <a:gd name="T15" fmla="*/ 69 h 240"/>
                <a:gd name="T16" fmla="*/ 27 w 365"/>
                <a:gd name="T17" fmla="*/ 65 h 240"/>
                <a:gd name="T18" fmla="*/ 2 w 365"/>
                <a:gd name="T19" fmla="*/ 84 h 240"/>
                <a:gd name="T20" fmla="*/ 14 w 365"/>
                <a:gd name="T21" fmla="*/ 89 h 240"/>
                <a:gd name="T22" fmla="*/ 38 w 365"/>
                <a:gd name="T23" fmla="*/ 85 h 240"/>
                <a:gd name="T24" fmla="*/ 46 w 365"/>
                <a:gd name="T25" fmla="*/ 100 h 240"/>
                <a:gd name="T26" fmla="*/ 80 w 365"/>
                <a:gd name="T27" fmla="*/ 105 h 240"/>
                <a:gd name="T28" fmla="*/ 182 w 365"/>
                <a:gd name="T29" fmla="*/ 81 h 240"/>
                <a:gd name="T30" fmla="*/ 182 w 365"/>
                <a:gd name="T31" fmla="*/ 240 h 240"/>
                <a:gd name="T32" fmla="*/ 325 w 365"/>
                <a:gd name="T33" fmla="*/ 238 h 240"/>
                <a:gd name="T34" fmla="*/ 325 w 365"/>
                <a:gd name="T35" fmla="*/ 188 h 240"/>
                <a:gd name="T36" fmla="*/ 350 w 365"/>
                <a:gd name="T37" fmla="*/ 171 h 240"/>
                <a:gd name="T38" fmla="*/ 357 w 365"/>
                <a:gd name="T39" fmla="*/ 139 h 240"/>
                <a:gd name="T40" fmla="*/ 356 w 365"/>
                <a:gd name="T41" fmla="*/ 118 h 240"/>
                <a:gd name="T42" fmla="*/ 362 w 365"/>
                <a:gd name="T43" fmla="*/ 115 h 240"/>
                <a:gd name="T44" fmla="*/ 365 w 365"/>
                <a:gd name="T45" fmla="*/ 114 h 240"/>
                <a:gd name="T46" fmla="*/ 262 w 365"/>
                <a:gd name="T47" fmla="*/ 121 h 240"/>
                <a:gd name="T48" fmla="*/ 249 w 365"/>
                <a:gd name="T49" fmla="*/ 51 h 240"/>
                <a:gd name="T50" fmla="*/ 298 w 365"/>
                <a:gd name="T51" fmla="*/ 61 h 240"/>
                <a:gd name="T52" fmla="*/ 308 w 365"/>
                <a:gd name="T53" fmla="*/ 139 h 240"/>
                <a:gd name="T54" fmla="*/ 262 w 365"/>
                <a:gd name="T55" fmla="*/ 121 h 240"/>
                <a:gd name="T56" fmla="*/ 316 w 365"/>
                <a:gd name="T57" fmla="*/ 137 h 240"/>
                <a:gd name="T58" fmla="*/ 306 w 365"/>
                <a:gd name="T59" fmla="*/ 60 h 240"/>
                <a:gd name="T60" fmla="*/ 350 w 365"/>
                <a:gd name="T61" fmla="*/ 38 h 240"/>
                <a:gd name="T62" fmla="*/ 356 w 365"/>
                <a:gd name="T63" fmla="*/ 109 h 240"/>
                <a:gd name="T64" fmla="*/ 316 w 365"/>
                <a:gd name="T65" fmla="*/ 137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65" h="240">
                  <a:moveTo>
                    <a:pt x="365" y="114"/>
                  </a:moveTo>
                  <a:cubicBezTo>
                    <a:pt x="358" y="28"/>
                    <a:pt x="358" y="28"/>
                    <a:pt x="358" y="28"/>
                  </a:cubicBezTo>
                  <a:cubicBezTo>
                    <a:pt x="353" y="29"/>
                    <a:pt x="353" y="29"/>
                    <a:pt x="353" y="29"/>
                  </a:cubicBezTo>
                  <a:cubicBezTo>
                    <a:pt x="353" y="29"/>
                    <a:pt x="337" y="32"/>
                    <a:pt x="321" y="40"/>
                  </a:cubicBezTo>
                  <a:cubicBezTo>
                    <a:pt x="315" y="32"/>
                    <a:pt x="311" y="29"/>
                    <a:pt x="310" y="28"/>
                  </a:cubicBezTo>
                  <a:cubicBezTo>
                    <a:pt x="281" y="0"/>
                    <a:pt x="219" y="20"/>
                    <a:pt x="216" y="21"/>
                  </a:cubicBezTo>
                  <a:cubicBezTo>
                    <a:pt x="216" y="21"/>
                    <a:pt x="184" y="31"/>
                    <a:pt x="151" y="42"/>
                  </a:cubicBezTo>
                  <a:cubicBezTo>
                    <a:pt x="115" y="54"/>
                    <a:pt x="77" y="66"/>
                    <a:pt x="68" y="69"/>
                  </a:cubicBezTo>
                  <a:cubicBezTo>
                    <a:pt x="63" y="65"/>
                    <a:pt x="49" y="57"/>
                    <a:pt x="27" y="65"/>
                  </a:cubicBezTo>
                  <a:cubicBezTo>
                    <a:pt x="9" y="72"/>
                    <a:pt x="0" y="79"/>
                    <a:pt x="2" y="84"/>
                  </a:cubicBezTo>
                  <a:cubicBezTo>
                    <a:pt x="3" y="90"/>
                    <a:pt x="12" y="89"/>
                    <a:pt x="14" y="89"/>
                  </a:cubicBezTo>
                  <a:cubicBezTo>
                    <a:pt x="14" y="89"/>
                    <a:pt x="32" y="86"/>
                    <a:pt x="38" y="85"/>
                  </a:cubicBezTo>
                  <a:cubicBezTo>
                    <a:pt x="39" y="89"/>
                    <a:pt x="40" y="95"/>
                    <a:pt x="46" y="100"/>
                  </a:cubicBezTo>
                  <a:cubicBezTo>
                    <a:pt x="53" y="106"/>
                    <a:pt x="65" y="108"/>
                    <a:pt x="80" y="105"/>
                  </a:cubicBezTo>
                  <a:cubicBezTo>
                    <a:pt x="103" y="100"/>
                    <a:pt x="164" y="86"/>
                    <a:pt x="182" y="81"/>
                  </a:cubicBezTo>
                  <a:cubicBezTo>
                    <a:pt x="182" y="91"/>
                    <a:pt x="182" y="240"/>
                    <a:pt x="182" y="240"/>
                  </a:cubicBezTo>
                  <a:cubicBezTo>
                    <a:pt x="325" y="238"/>
                    <a:pt x="325" y="238"/>
                    <a:pt x="325" y="238"/>
                  </a:cubicBezTo>
                  <a:cubicBezTo>
                    <a:pt x="325" y="238"/>
                    <a:pt x="325" y="194"/>
                    <a:pt x="325" y="188"/>
                  </a:cubicBezTo>
                  <a:cubicBezTo>
                    <a:pt x="336" y="185"/>
                    <a:pt x="345" y="180"/>
                    <a:pt x="350" y="171"/>
                  </a:cubicBezTo>
                  <a:cubicBezTo>
                    <a:pt x="356" y="161"/>
                    <a:pt x="357" y="150"/>
                    <a:pt x="357" y="139"/>
                  </a:cubicBezTo>
                  <a:cubicBezTo>
                    <a:pt x="357" y="132"/>
                    <a:pt x="357" y="125"/>
                    <a:pt x="356" y="118"/>
                  </a:cubicBezTo>
                  <a:cubicBezTo>
                    <a:pt x="358" y="117"/>
                    <a:pt x="360" y="116"/>
                    <a:pt x="362" y="115"/>
                  </a:cubicBezTo>
                  <a:lnTo>
                    <a:pt x="365" y="114"/>
                  </a:lnTo>
                  <a:close/>
                  <a:moveTo>
                    <a:pt x="262" y="121"/>
                  </a:moveTo>
                  <a:cubicBezTo>
                    <a:pt x="261" y="116"/>
                    <a:pt x="250" y="59"/>
                    <a:pt x="249" y="51"/>
                  </a:cubicBezTo>
                  <a:cubicBezTo>
                    <a:pt x="258" y="51"/>
                    <a:pt x="280" y="51"/>
                    <a:pt x="298" y="61"/>
                  </a:cubicBezTo>
                  <a:cubicBezTo>
                    <a:pt x="308" y="139"/>
                    <a:pt x="308" y="139"/>
                    <a:pt x="308" y="139"/>
                  </a:cubicBezTo>
                  <a:cubicBezTo>
                    <a:pt x="298" y="133"/>
                    <a:pt x="281" y="124"/>
                    <a:pt x="262" y="121"/>
                  </a:cubicBezTo>
                  <a:close/>
                  <a:moveTo>
                    <a:pt x="316" y="137"/>
                  </a:moveTo>
                  <a:cubicBezTo>
                    <a:pt x="306" y="60"/>
                    <a:pt x="306" y="60"/>
                    <a:pt x="306" y="60"/>
                  </a:cubicBezTo>
                  <a:cubicBezTo>
                    <a:pt x="320" y="46"/>
                    <a:pt x="342" y="40"/>
                    <a:pt x="350" y="38"/>
                  </a:cubicBezTo>
                  <a:cubicBezTo>
                    <a:pt x="351" y="46"/>
                    <a:pt x="356" y="104"/>
                    <a:pt x="356" y="109"/>
                  </a:cubicBezTo>
                  <a:cubicBezTo>
                    <a:pt x="339" y="117"/>
                    <a:pt x="324" y="130"/>
                    <a:pt x="316" y="13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39" name="文本框 38"/>
          <p:cNvSpPr txBox="1"/>
          <p:nvPr/>
        </p:nvSpPr>
        <p:spPr>
          <a:xfrm>
            <a:off x="1958665" y="5778033"/>
            <a:ext cx="554258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b="1" dirty="0" smtClean="0">
                <a:solidFill>
                  <a:srgbClr val="3A1C0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古代史，对楚汉，三国的历史具有浓厚兴趣。</a:t>
            </a:r>
            <a:endParaRPr lang="en-US" altLang="zh-CN" b="1" dirty="0" smtClean="0">
              <a:solidFill>
                <a:srgbClr val="3A1C0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b="1" dirty="0" smtClean="0">
                <a:solidFill>
                  <a:srgbClr val="3A1C0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至于近代史</a:t>
            </a:r>
            <a:r>
              <a:rPr lang="en-US" altLang="zh-CN" b="1" dirty="0" smtClean="0">
                <a:solidFill>
                  <a:srgbClr val="3A1C0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……</a:t>
            </a:r>
            <a:r>
              <a:rPr lang="zh-CN" altLang="en-US" b="1" dirty="0" smtClean="0">
                <a:solidFill>
                  <a:srgbClr val="3A1C0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我只能说不满足于教科书上的内容。</a:t>
            </a:r>
            <a:endParaRPr lang="zh-CN" altLang="en-US" b="1" dirty="0">
              <a:solidFill>
                <a:srgbClr val="3A1C0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68862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CEFC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图表 13"/>
          <p:cNvGraphicFramePr/>
          <p:nvPr>
            <p:extLst>
              <p:ext uri="{D42A27DB-BD31-4B8C-83A1-F6EECF244321}">
                <p14:modId xmlns:p14="http://schemas.microsoft.com/office/powerpoint/2010/main" val="663816204"/>
              </p:ext>
            </p:extLst>
          </p:nvPr>
        </p:nvGraphicFramePr>
        <p:xfrm>
          <a:off x="1086084" y="1673225"/>
          <a:ext cx="6962775" cy="46418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5" name="矩形 14"/>
          <p:cNvSpPr/>
          <p:nvPr/>
        </p:nvSpPr>
        <p:spPr>
          <a:xfrm>
            <a:off x="-9054" y="209550"/>
            <a:ext cx="9153053" cy="769441"/>
          </a:xfrm>
          <a:prstGeom prst="rect">
            <a:avLst/>
          </a:prstGeom>
          <a:solidFill>
            <a:srgbClr val="3A1C0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小结</a:t>
            </a:r>
            <a:endParaRPr lang="zh-CN" altLang="en-US" sz="36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49301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>
            <a:off x="0" y="-16693"/>
            <a:ext cx="9153053" cy="6858000"/>
          </a:xfrm>
          <a:prstGeom prst="rect">
            <a:avLst/>
          </a:prstGeom>
          <a:solidFill>
            <a:srgbClr val="3A1C0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4" name="组合 13"/>
          <p:cNvGrpSpPr/>
          <p:nvPr/>
        </p:nvGrpSpPr>
        <p:grpSpPr>
          <a:xfrm>
            <a:off x="2437516" y="1982081"/>
            <a:ext cx="1727459" cy="1610937"/>
            <a:chOff x="65196" y="331455"/>
            <a:chExt cx="1727459" cy="1610937"/>
          </a:xfrm>
          <a:solidFill>
            <a:srgbClr val="94BD1C"/>
          </a:solidFill>
        </p:grpSpPr>
        <p:grpSp>
          <p:nvGrpSpPr>
            <p:cNvPr id="10" name="组合 9"/>
            <p:cNvGrpSpPr/>
            <p:nvPr/>
          </p:nvGrpSpPr>
          <p:grpSpPr>
            <a:xfrm rot="16200000">
              <a:off x="123457" y="273194"/>
              <a:ext cx="1610937" cy="1727459"/>
              <a:chOff x="5935659" y="209609"/>
              <a:chExt cx="1903605" cy="2041296"/>
            </a:xfrm>
            <a:grpFill/>
            <a:effectLst/>
          </p:grpSpPr>
          <p:sp>
            <p:nvSpPr>
              <p:cNvPr id="11" name="椭圆 10"/>
              <p:cNvSpPr/>
              <p:nvPr/>
            </p:nvSpPr>
            <p:spPr>
              <a:xfrm rot="1120763">
                <a:off x="5935659" y="209609"/>
                <a:ext cx="1903605" cy="1903605"/>
              </a:xfrm>
              <a:prstGeom prst="ellipse">
                <a:avLst/>
              </a:prstGeom>
              <a:grpFill/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800" b="1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2" name="等腰三角形 11"/>
              <p:cNvSpPr/>
              <p:nvPr/>
            </p:nvSpPr>
            <p:spPr>
              <a:xfrm rot="12135612">
                <a:off x="6244361" y="1669618"/>
                <a:ext cx="400934" cy="581287"/>
              </a:xfrm>
              <a:prstGeom prst="triangle">
                <a:avLst>
                  <a:gd name="adj" fmla="val 77142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3" name="矩形 12"/>
            <p:cNvSpPr/>
            <p:nvPr/>
          </p:nvSpPr>
          <p:spPr>
            <a:xfrm>
              <a:off x="464272" y="579399"/>
              <a:ext cx="821059" cy="1107996"/>
            </a:xfrm>
            <a:prstGeom prst="rect">
              <a:avLst/>
            </a:prstGeom>
            <a:grpFill/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66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A</a:t>
              </a:r>
              <a:endParaRPr lang="zh-CN" altLang="en-US" sz="6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5" name="矩形 14"/>
          <p:cNvSpPr/>
          <p:nvPr/>
        </p:nvSpPr>
        <p:spPr>
          <a:xfrm>
            <a:off x="4054932" y="3162131"/>
            <a:ext cx="1826141" cy="86177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/>
            <a:r>
              <a:rPr lang="zh-CN" altLang="en-US" sz="3200" b="1" dirty="0" smtClean="0">
                <a:solidFill>
                  <a:srgbClr val="94BD1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设计行动</a:t>
            </a:r>
            <a:endParaRPr lang="en-US" altLang="zh-CN" sz="3200" b="1" dirty="0" smtClean="0">
              <a:solidFill>
                <a:srgbClr val="94BD1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en-US" altLang="zh-CN" b="1" dirty="0" smtClean="0">
                <a:solidFill>
                  <a:srgbClr val="94BD1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Appropriation</a:t>
            </a:r>
            <a:endParaRPr lang="zh-CN" altLang="en-US" sz="3200" b="1" dirty="0">
              <a:solidFill>
                <a:srgbClr val="94BD1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117994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4BD1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3429000"/>
            <a:ext cx="9144000" cy="3429000"/>
          </a:xfrm>
          <a:prstGeom prst="rect">
            <a:avLst/>
          </a:prstGeom>
          <a:solidFill>
            <a:srgbClr val="FCEF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0" y="0"/>
            <a:ext cx="9144000" cy="342900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2876550" y="1285875"/>
            <a:ext cx="33909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6000" b="1" dirty="0" smtClean="0">
                <a:solidFill>
                  <a:srgbClr val="3A1C0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未来两年</a:t>
            </a:r>
            <a:endParaRPr lang="zh-CN" altLang="en-US" sz="6000" b="1" dirty="0">
              <a:solidFill>
                <a:srgbClr val="3A1C0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3506067" y="2206109"/>
            <a:ext cx="21318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ffectLst/>
              </a:rPr>
              <a:t>The next two years…</a:t>
            </a:r>
            <a:endParaRPr lang="zh-CN" altLang="en-US" dirty="0"/>
          </a:p>
        </p:txBody>
      </p:sp>
      <p:grpSp>
        <p:nvGrpSpPr>
          <p:cNvPr id="6" name="组合 5"/>
          <p:cNvGrpSpPr/>
          <p:nvPr/>
        </p:nvGrpSpPr>
        <p:grpSpPr>
          <a:xfrm>
            <a:off x="3772028" y="4049104"/>
            <a:ext cx="1599943" cy="1331542"/>
            <a:chOff x="489984" y="2568682"/>
            <a:chExt cx="1901371" cy="1582404"/>
          </a:xfrm>
        </p:grpSpPr>
        <p:sp>
          <p:nvSpPr>
            <p:cNvPr id="7" name="椭圆 6"/>
            <p:cNvSpPr/>
            <p:nvPr/>
          </p:nvSpPr>
          <p:spPr>
            <a:xfrm>
              <a:off x="651327" y="2568682"/>
              <a:ext cx="1591776" cy="1582404"/>
            </a:xfrm>
            <a:prstGeom prst="ellipse">
              <a:avLst/>
            </a:prstGeom>
            <a:solidFill>
              <a:srgbClr val="FFD75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altLang="zh-CN" sz="2200" b="1" dirty="0" smtClean="0">
                <a:solidFill>
                  <a:srgbClr val="3A1C0A"/>
                </a:solidFill>
                <a:effectLst>
                  <a:outerShdw blurRad="63500" sx="101000" sy="101000" algn="ctr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489984" y="2899106"/>
              <a:ext cx="1901371" cy="91440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200" b="1" dirty="0" smtClean="0">
                  <a:solidFill>
                    <a:srgbClr val="3A1C0A"/>
                  </a:solidFill>
                  <a:effectLst>
                    <a:outerShdw blurRad="63500" sx="101000" sy="101000" algn="ctr" rotWithShape="0">
                      <a:prstClr val="black">
                        <a:alpha val="40000"/>
                      </a:prst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rPr>
                <a:t>阅读</a:t>
              </a:r>
              <a:endParaRPr lang="en-US" altLang="zh-CN" sz="2200" b="1" dirty="0" smtClean="0">
                <a:solidFill>
                  <a:srgbClr val="3A1C0A"/>
                </a:solidFill>
                <a:effectLst>
                  <a:outerShdw blurRad="63500" sx="101000" sy="101000" algn="ctr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/>
              <a:r>
                <a:rPr lang="zh-CN" altLang="en-US" sz="2200" b="1" dirty="0">
                  <a:solidFill>
                    <a:srgbClr val="3A1C0A"/>
                  </a:solidFill>
                  <a:effectLst>
                    <a:outerShdw blurRad="63500" sx="101000" sy="101000" algn="ctr" rotWithShape="0">
                      <a:prstClr val="black">
                        <a:alpha val="40000"/>
                      </a:prst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rPr>
                <a:t>写作</a:t>
              </a:r>
            </a:p>
          </p:txBody>
        </p:sp>
      </p:grpSp>
      <p:sp>
        <p:nvSpPr>
          <p:cNvPr id="9" name="Freeform 10"/>
          <p:cNvSpPr>
            <a:spLocks/>
          </p:cNvSpPr>
          <p:nvPr/>
        </p:nvSpPr>
        <p:spPr bwMode="auto">
          <a:xfrm rot="18016731">
            <a:off x="4958180" y="4433327"/>
            <a:ext cx="952332" cy="557075"/>
          </a:xfrm>
          <a:custGeom>
            <a:avLst/>
            <a:gdLst>
              <a:gd name="T0" fmla="*/ 0 w 359"/>
              <a:gd name="T1" fmla="*/ 210 h 210"/>
              <a:gd name="T2" fmla="*/ 269 w 359"/>
              <a:gd name="T3" fmla="*/ 76 h 210"/>
              <a:gd name="T4" fmla="*/ 279 w 359"/>
              <a:gd name="T5" fmla="*/ 114 h 210"/>
              <a:gd name="T6" fmla="*/ 359 w 359"/>
              <a:gd name="T7" fmla="*/ 0 h 210"/>
              <a:gd name="T8" fmla="*/ 229 w 359"/>
              <a:gd name="T9" fmla="*/ 10 h 210"/>
              <a:gd name="T10" fmla="*/ 253 w 359"/>
              <a:gd name="T11" fmla="*/ 40 h 210"/>
              <a:gd name="T12" fmla="*/ 0 w 359"/>
              <a:gd name="T13" fmla="*/ 210 h 2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59" h="210">
                <a:moveTo>
                  <a:pt x="0" y="210"/>
                </a:moveTo>
                <a:lnTo>
                  <a:pt x="269" y="76"/>
                </a:lnTo>
                <a:lnTo>
                  <a:pt x="279" y="114"/>
                </a:lnTo>
                <a:lnTo>
                  <a:pt x="359" y="0"/>
                </a:lnTo>
                <a:lnTo>
                  <a:pt x="229" y="10"/>
                </a:lnTo>
                <a:lnTo>
                  <a:pt x="253" y="40"/>
                </a:lnTo>
                <a:lnTo>
                  <a:pt x="0" y="210"/>
                </a:lnTo>
                <a:close/>
              </a:path>
            </a:pathLst>
          </a:custGeom>
          <a:solidFill>
            <a:srgbClr val="94BD1C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" name="文本框 9"/>
          <p:cNvSpPr txBox="1"/>
          <p:nvPr/>
        </p:nvSpPr>
        <p:spPr>
          <a:xfrm>
            <a:off x="1700586" y="5445788"/>
            <a:ext cx="60567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rgbClr val="3A1C0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坚持参加每一期拆书活动，阅读后拆为己用，</a:t>
            </a:r>
            <a:endParaRPr lang="en-US" altLang="zh-CN" dirty="0" smtClean="0">
              <a:solidFill>
                <a:srgbClr val="3A1C0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dirty="0" smtClean="0">
                <a:solidFill>
                  <a:srgbClr val="3A1C0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增强表达和沟通能力</a:t>
            </a:r>
            <a:endParaRPr lang="zh-CN" altLang="en-US" dirty="0">
              <a:solidFill>
                <a:srgbClr val="3A1C0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04747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4BD1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3429000"/>
            <a:ext cx="9144000" cy="3429000"/>
          </a:xfrm>
          <a:prstGeom prst="rect">
            <a:avLst/>
          </a:prstGeom>
          <a:solidFill>
            <a:srgbClr val="FCEF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" name="组合 2"/>
          <p:cNvGrpSpPr/>
          <p:nvPr/>
        </p:nvGrpSpPr>
        <p:grpSpPr>
          <a:xfrm>
            <a:off x="3772028" y="658273"/>
            <a:ext cx="1599943" cy="1328412"/>
            <a:chOff x="479181" y="2572402"/>
            <a:chExt cx="1901371" cy="1578684"/>
          </a:xfrm>
        </p:grpSpPr>
        <p:sp>
          <p:nvSpPr>
            <p:cNvPr id="4" name="圆角矩形 3"/>
            <p:cNvSpPr/>
            <p:nvPr/>
          </p:nvSpPr>
          <p:spPr>
            <a:xfrm>
              <a:off x="651329" y="2572402"/>
              <a:ext cx="1578684" cy="1578684"/>
            </a:xfrm>
            <a:prstGeom prst="roundRect">
              <a:avLst/>
            </a:prstGeom>
            <a:solidFill>
              <a:srgbClr val="FFD75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altLang="zh-CN" sz="2200" b="1" dirty="0" smtClean="0">
                <a:solidFill>
                  <a:srgbClr val="3A1C0A"/>
                </a:solidFill>
                <a:effectLst>
                  <a:outerShdw blurRad="63500" sx="101000" sy="101000" algn="ctr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479181" y="2899105"/>
              <a:ext cx="1901371" cy="91440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200" b="1" dirty="0" smtClean="0">
                  <a:solidFill>
                    <a:srgbClr val="3A1C0A"/>
                  </a:solidFill>
                  <a:effectLst>
                    <a:outerShdw blurRad="63500" sx="101000" sy="101000" algn="ctr" rotWithShape="0">
                      <a:prstClr val="black">
                        <a:alpha val="40000"/>
                      </a:prst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rPr>
                <a:t>逻辑</a:t>
              </a:r>
              <a:endParaRPr lang="en-US" altLang="zh-CN" sz="2200" b="1" dirty="0" smtClean="0">
                <a:solidFill>
                  <a:srgbClr val="3A1C0A"/>
                </a:solidFill>
                <a:effectLst>
                  <a:outerShdw blurRad="63500" sx="101000" sy="101000" algn="ctr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/>
              <a:r>
                <a:rPr lang="zh-CN" altLang="en-US" sz="2200" b="1" dirty="0" smtClean="0">
                  <a:solidFill>
                    <a:srgbClr val="3A1C0A"/>
                  </a:solidFill>
                  <a:effectLst>
                    <a:outerShdw blurRad="63500" sx="101000" sy="101000" algn="ctr" rotWithShape="0">
                      <a:prstClr val="black">
                        <a:alpha val="40000"/>
                      </a:prst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rPr>
                <a:t>科学</a:t>
              </a:r>
              <a:endParaRPr lang="zh-CN" altLang="en-US" sz="2200" b="1" dirty="0">
                <a:solidFill>
                  <a:srgbClr val="3A1C0A"/>
                </a:solidFill>
                <a:effectLst>
                  <a:outerShdw blurRad="63500" sx="101000" sy="101000" algn="ctr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6" name="文本框 5"/>
          <p:cNvSpPr txBox="1"/>
          <p:nvPr/>
        </p:nvSpPr>
        <p:spPr>
          <a:xfrm>
            <a:off x="1700586" y="2119043"/>
            <a:ext cx="60567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rgbClr val="3A1C0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坚持关注各类极客网站，强化理性思维。</a:t>
            </a:r>
            <a:endParaRPr lang="en-US" altLang="zh-CN" dirty="0" smtClean="0">
              <a:solidFill>
                <a:srgbClr val="3A1C0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dirty="0" smtClean="0">
                <a:solidFill>
                  <a:srgbClr val="3A1C0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坚持写</a:t>
            </a:r>
            <a:r>
              <a:rPr lang="en-US" altLang="zh-CN" dirty="0" smtClean="0">
                <a:solidFill>
                  <a:srgbClr val="3A1C0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dirty="0" smtClean="0">
                <a:solidFill>
                  <a:srgbClr val="3A1C0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，贯彻逻辑先于设计的理念。</a:t>
            </a:r>
            <a:endParaRPr lang="zh-CN" altLang="en-US" dirty="0">
              <a:solidFill>
                <a:srgbClr val="3A1C0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Freeform 10"/>
          <p:cNvSpPr>
            <a:spLocks/>
          </p:cNvSpPr>
          <p:nvPr/>
        </p:nvSpPr>
        <p:spPr bwMode="auto">
          <a:xfrm rot="18016731">
            <a:off x="5040663" y="1156498"/>
            <a:ext cx="952332" cy="557075"/>
          </a:xfrm>
          <a:custGeom>
            <a:avLst/>
            <a:gdLst>
              <a:gd name="T0" fmla="*/ 0 w 359"/>
              <a:gd name="T1" fmla="*/ 210 h 210"/>
              <a:gd name="T2" fmla="*/ 269 w 359"/>
              <a:gd name="T3" fmla="*/ 76 h 210"/>
              <a:gd name="T4" fmla="*/ 279 w 359"/>
              <a:gd name="T5" fmla="*/ 114 h 210"/>
              <a:gd name="T6" fmla="*/ 359 w 359"/>
              <a:gd name="T7" fmla="*/ 0 h 210"/>
              <a:gd name="T8" fmla="*/ 229 w 359"/>
              <a:gd name="T9" fmla="*/ 10 h 210"/>
              <a:gd name="T10" fmla="*/ 253 w 359"/>
              <a:gd name="T11" fmla="*/ 40 h 210"/>
              <a:gd name="T12" fmla="*/ 0 w 359"/>
              <a:gd name="T13" fmla="*/ 210 h 2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59" h="210">
                <a:moveTo>
                  <a:pt x="0" y="210"/>
                </a:moveTo>
                <a:lnTo>
                  <a:pt x="269" y="76"/>
                </a:lnTo>
                <a:lnTo>
                  <a:pt x="279" y="114"/>
                </a:lnTo>
                <a:lnTo>
                  <a:pt x="359" y="0"/>
                </a:lnTo>
                <a:lnTo>
                  <a:pt x="229" y="10"/>
                </a:lnTo>
                <a:lnTo>
                  <a:pt x="253" y="40"/>
                </a:lnTo>
                <a:lnTo>
                  <a:pt x="0" y="210"/>
                </a:lnTo>
                <a:close/>
              </a:path>
            </a:pathLst>
          </a:custGeom>
          <a:solidFill>
            <a:srgbClr val="FFC00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9" name="组合 8"/>
          <p:cNvGrpSpPr/>
          <p:nvPr/>
        </p:nvGrpSpPr>
        <p:grpSpPr>
          <a:xfrm>
            <a:off x="3772028" y="3786486"/>
            <a:ext cx="1819189" cy="1819189"/>
            <a:chOff x="333545" y="2275791"/>
            <a:chExt cx="2161923" cy="2161923"/>
          </a:xfrm>
        </p:grpSpPr>
        <p:sp>
          <p:nvSpPr>
            <p:cNvPr id="10" name="加号 9"/>
            <p:cNvSpPr/>
            <p:nvPr/>
          </p:nvSpPr>
          <p:spPr>
            <a:xfrm>
              <a:off x="333545" y="2275791"/>
              <a:ext cx="2161923" cy="2161923"/>
            </a:xfrm>
            <a:prstGeom prst="mathPlus">
              <a:avLst>
                <a:gd name="adj1" fmla="val 38816"/>
              </a:avLst>
            </a:prstGeom>
            <a:solidFill>
              <a:srgbClr val="FFD75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altLang="zh-CN" sz="2200" b="1" dirty="0" smtClean="0">
                <a:solidFill>
                  <a:srgbClr val="3A1C0A"/>
                </a:solidFill>
                <a:effectLst>
                  <a:outerShdw blurRad="63500" sx="101000" sy="101000" algn="ctr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1" name="文本框 10"/>
            <p:cNvSpPr txBox="1"/>
            <p:nvPr/>
          </p:nvSpPr>
          <p:spPr>
            <a:xfrm>
              <a:off x="489985" y="3130910"/>
              <a:ext cx="1901371" cy="5120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200" b="1" dirty="0" smtClean="0">
                  <a:solidFill>
                    <a:srgbClr val="3A1C0A"/>
                  </a:solidFill>
                  <a:effectLst>
                    <a:outerShdw blurRad="63500" sx="101000" sy="101000" algn="ctr" rotWithShape="0">
                      <a:prstClr val="black">
                        <a:alpha val="40000"/>
                      </a:prst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rPr>
                <a:t>经济</a:t>
              </a:r>
              <a:endParaRPr lang="zh-CN" altLang="en-US" sz="2200" b="1" dirty="0">
                <a:solidFill>
                  <a:srgbClr val="3A1C0A"/>
                </a:solidFill>
                <a:effectLst>
                  <a:outerShdw blurRad="63500" sx="101000" sy="101000" algn="ctr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2" name="Freeform 10"/>
          <p:cNvSpPr>
            <a:spLocks/>
          </p:cNvSpPr>
          <p:nvPr/>
        </p:nvSpPr>
        <p:spPr bwMode="auto">
          <a:xfrm rot="18016731">
            <a:off x="5071249" y="4490814"/>
            <a:ext cx="952332" cy="557075"/>
          </a:xfrm>
          <a:custGeom>
            <a:avLst/>
            <a:gdLst>
              <a:gd name="T0" fmla="*/ 0 w 359"/>
              <a:gd name="T1" fmla="*/ 210 h 210"/>
              <a:gd name="T2" fmla="*/ 269 w 359"/>
              <a:gd name="T3" fmla="*/ 76 h 210"/>
              <a:gd name="T4" fmla="*/ 279 w 359"/>
              <a:gd name="T5" fmla="*/ 114 h 210"/>
              <a:gd name="T6" fmla="*/ 359 w 359"/>
              <a:gd name="T7" fmla="*/ 0 h 210"/>
              <a:gd name="T8" fmla="*/ 229 w 359"/>
              <a:gd name="T9" fmla="*/ 10 h 210"/>
              <a:gd name="T10" fmla="*/ 253 w 359"/>
              <a:gd name="T11" fmla="*/ 40 h 210"/>
              <a:gd name="T12" fmla="*/ 0 w 359"/>
              <a:gd name="T13" fmla="*/ 210 h 2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59" h="210">
                <a:moveTo>
                  <a:pt x="0" y="210"/>
                </a:moveTo>
                <a:lnTo>
                  <a:pt x="269" y="76"/>
                </a:lnTo>
                <a:lnTo>
                  <a:pt x="279" y="114"/>
                </a:lnTo>
                <a:lnTo>
                  <a:pt x="359" y="0"/>
                </a:lnTo>
                <a:lnTo>
                  <a:pt x="229" y="10"/>
                </a:lnTo>
                <a:lnTo>
                  <a:pt x="253" y="40"/>
                </a:lnTo>
                <a:lnTo>
                  <a:pt x="0" y="210"/>
                </a:lnTo>
                <a:close/>
              </a:path>
            </a:pathLst>
          </a:custGeom>
          <a:solidFill>
            <a:srgbClr val="94BD1C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3" name="文本框 12"/>
          <p:cNvSpPr txBox="1"/>
          <p:nvPr/>
        </p:nvSpPr>
        <p:spPr>
          <a:xfrm>
            <a:off x="1700586" y="5548043"/>
            <a:ext cx="60567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rgbClr val="3A1C0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尝试利用大学所学知识分析问题，</a:t>
            </a:r>
            <a:endParaRPr lang="en-US" altLang="zh-CN" dirty="0" smtClean="0">
              <a:solidFill>
                <a:srgbClr val="3A1C0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dirty="0" smtClean="0">
                <a:solidFill>
                  <a:srgbClr val="3A1C0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既关注宏观经济，也不忘牛奶可乐中蕴含的经济原理。</a:t>
            </a:r>
            <a:endParaRPr lang="zh-CN" altLang="en-US" dirty="0">
              <a:solidFill>
                <a:srgbClr val="3A1C0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87399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4BD1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3429000"/>
            <a:ext cx="9144000" cy="3429000"/>
          </a:xfrm>
          <a:prstGeom prst="rect">
            <a:avLst/>
          </a:prstGeom>
          <a:solidFill>
            <a:srgbClr val="FCEF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" name="组合 2"/>
          <p:cNvGrpSpPr/>
          <p:nvPr/>
        </p:nvGrpSpPr>
        <p:grpSpPr>
          <a:xfrm>
            <a:off x="3772028" y="588475"/>
            <a:ext cx="1599943" cy="1328412"/>
            <a:chOff x="489985" y="2572401"/>
            <a:chExt cx="1901371" cy="1578684"/>
          </a:xfrm>
        </p:grpSpPr>
        <p:sp>
          <p:nvSpPr>
            <p:cNvPr id="4" name="等腰三角形 3"/>
            <p:cNvSpPr/>
            <p:nvPr/>
          </p:nvSpPr>
          <p:spPr>
            <a:xfrm rot="5400000">
              <a:off x="782982" y="2704055"/>
              <a:ext cx="1578684" cy="1315376"/>
            </a:xfrm>
            <a:prstGeom prst="triangle">
              <a:avLst/>
            </a:prstGeom>
            <a:solidFill>
              <a:srgbClr val="FFD75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altLang="zh-CN" sz="2200" b="1" dirty="0" smtClean="0">
                <a:solidFill>
                  <a:srgbClr val="3A1C0A"/>
                </a:solidFill>
                <a:effectLst>
                  <a:outerShdw blurRad="63500" sx="101000" sy="101000" algn="ctr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489985" y="3130909"/>
              <a:ext cx="1901371" cy="5120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200" b="1" dirty="0">
                  <a:solidFill>
                    <a:srgbClr val="3A1C0A"/>
                  </a:solidFill>
                  <a:effectLst>
                    <a:outerShdw blurRad="63500" sx="101000" sy="101000" algn="ctr" rotWithShape="0">
                      <a:prstClr val="black">
                        <a:alpha val="40000"/>
                      </a:prst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rPr>
                <a:t>政治</a:t>
              </a:r>
            </a:p>
          </p:txBody>
        </p:sp>
      </p:grpSp>
      <p:sp>
        <p:nvSpPr>
          <p:cNvPr id="6" name="文本框 5"/>
          <p:cNvSpPr txBox="1"/>
          <p:nvPr/>
        </p:nvSpPr>
        <p:spPr>
          <a:xfrm>
            <a:off x="1700586" y="1959296"/>
            <a:ext cx="60567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rgbClr val="3A1C0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国家之间的博弈影响着世界走向，</a:t>
            </a:r>
            <a:endParaRPr lang="en-US" altLang="zh-CN" dirty="0" smtClean="0">
              <a:solidFill>
                <a:srgbClr val="3A1C0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dirty="0" smtClean="0">
                <a:solidFill>
                  <a:srgbClr val="3A1C0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酷爱三国杀的自己怎么可以错过。</a:t>
            </a:r>
            <a:endParaRPr lang="zh-CN" altLang="en-US" dirty="0">
              <a:solidFill>
                <a:srgbClr val="3A1C0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Freeform 10"/>
          <p:cNvSpPr>
            <a:spLocks/>
          </p:cNvSpPr>
          <p:nvPr/>
        </p:nvSpPr>
        <p:spPr bwMode="auto">
          <a:xfrm rot="18016731">
            <a:off x="5040663" y="1156498"/>
            <a:ext cx="952332" cy="557075"/>
          </a:xfrm>
          <a:custGeom>
            <a:avLst/>
            <a:gdLst>
              <a:gd name="T0" fmla="*/ 0 w 359"/>
              <a:gd name="T1" fmla="*/ 210 h 210"/>
              <a:gd name="T2" fmla="*/ 269 w 359"/>
              <a:gd name="T3" fmla="*/ 76 h 210"/>
              <a:gd name="T4" fmla="*/ 279 w 359"/>
              <a:gd name="T5" fmla="*/ 114 h 210"/>
              <a:gd name="T6" fmla="*/ 359 w 359"/>
              <a:gd name="T7" fmla="*/ 0 h 210"/>
              <a:gd name="T8" fmla="*/ 229 w 359"/>
              <a:gd name="T9" fmla="*/ 10 h 210"/>
              <a:gd name="T10" fmla="*/ 253 w 359"/>
              <a:gd name="T11" fmla="*/ 40 h 210"/>
              <a:gd name="T12" fmla="*/ 0 w 359"/>
              <a:gd name="T13" fmla="*/ 210 h 2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59" h="210">
                <a:moveTo>
                  <a:pt x="0" y="210"/>
                </a:moveTo>
                <a:lnTo>
                  <a:pt x="269" y="76"/>
                </a:lnTo>
                <a:lnTo>
                  <a:pt x="279" y="114"/>
                </a:lnTo>
                <a:lnTo>
                  <a:pt x="359" y="0"/>
                </a:lnTo>
                <a:lnTo>
                  <a:pt x="229" y="10"/>
                </a:lnTo>
                <a:lnTo>
                  <a:pt x="253" y="40"/>
                </a:lnTo>
                <a:lnTo>
                  <a:pt x="0" y="210"/>
                </a:lnTo>
                <a:close/>
              </a:path>
            </a:pathLst>
          </a:custGeom>
          <a:solidFill>
            <a:srgbClr val="FFC00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8" name="组合 7"/>
          <p:cNvGrpSpPr/>
          <p:nvPr/>
        </p:nvGrpSpPr>
        <p:grpSpPr>
          <a:xfrm>
            <a:off x="3772029" y="4005118"/>
            <a:ext cx="1599943" cy="1328412"/>
            <a:chOff x="390774" y="2572402"/>
            <a:chExt cx="1901371" cy="1578684"/>
          </a:xfrm>
        </p:grpSpPr>
        <p:sp>
          <p:nvSpPr>
            <p:cNvPr id="9" name="流程图: 离页连接符 8"/>
            <p:cNvSpPr/>
            <p:nvPr/>
          </p:nvSpPr>
          <p:spPr>
            <a:xfrm>
              <a:off x="651329" y="2572402"/>
              <a:ext cx="1408986" cy="1578684"/>
            </a:xfrm>
            <a:prstGeom prst="flowChartOffpageConnector">
              <a:avLst/>
            </a:prstGeom>
            <a:solidFill>
              <a:srgbClr val="FFD75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altLang="zh-CN" sz="2200" b="1" dirty="0" smtClean="0">
                <a:solidFill>
                  <a:srgbClr val="3A1C0A"/>
                </a:solidFill>
                <a:effectLst>
                  <a:outerShdw blurRad="63500" sx="101000" sy="101000" algn="ctr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0" name="文本框 15"/>
            <p:cNvSpPr txBox="1"/>
            <p:nvPr/>
          </p:nvSpPr>
          <p:spPr>
            <a:xfrm>
              <a:off x="390774" y="3112202"/>
              <a:ext cx="1901371" cy="5120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zh-CN" altLang="en-US" sz="2200" b="1" dirty="0">
                  <a:solidFill>
                    <a:srgbClr val="3A1C0A"/>
                  </a:solidFill>
                  <a:effectLst>
                    <a:outerShdw blurRad="63500" sx="101000" sy="101000" algn="ctr" rotWithShape="0">
                      <a:prstClr val="black">
                        <a:alpha val="40000"/>
                      </a:prst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rPr>
                <a:t>历史</a:t>
              </a:r>
            </a:p>
          </p:txBody>
        </p:sp>
      </p:grpSp>
      <p:sp>
        <p:nvSpPr>
          <p:cNvPr id="11" name="Freeform 10"/>
          <p:cNvSpPr>
            <a:spLocks/>
          </p:cNvSpPr>
          <p:nvPr/>
        </p:nvSpPr>
        <p:spPr bwMode="auto">
          <a:xfrm rot="18016731">
            <a:off x="5040662" y="4390786"/>
            <a:ext cx="952332" cy="557075"/>
          </a:xfrm>
          <a:custGeom>
            <a:avLst/>
            <a:gdLst>
              <a:gd name="T0" fmla="*/ 0 w 359"/>
              <a:gd name="T1" fmla="*/ 210 h 210"/>
              <a:gd name="T2" fmla="*/ 269 w 359"/>
              <a:gd name="T3" fmla="*/ 76 h 210"/>
              <a:gd name="T4" fmla="*/ 279 w 359"/>
              <a:gd name="T5" fmla="*/ 114 h 210"/>
              <a:gd name="T6" fmla="*/ 359 w 359"/>
              <a:gd name="T7" fmla="*/ 0 h 210"/>
              <a:gd name="T8" fmla="*/ 229 w 359"/>
              <a:gd name="T9" fmla="*/ 10 h 210"/>
              <a:gd name="T10" fmla="*/ 253 w 359"/>
              <a:gd name="T11" fmla="*/ 40 h 210"/>
              <a:gd name="T12" fmla="*/ 0 w 359"/>
              <a:gd name="T13" fmla="*/ 210 h 2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59" h="210">
                <a:moveTo>
                  <a:pt x="0" y="210"/>
                </a:moveTo>
                <a:lnTo>
                  <a:pt x="269" y="76"/>
                </a:lnTo>
                <a:lnTo>
                  <a:pt x="279" y="114"/>
                </a:lnTo>
                <a:lnTo>
                  <a:pt x="359" y="0"/>
                </a:lnTo>
                <a:lnTo>
                  <a:pt x="229" y="10"/>
                </a:lnTo>
                <a:lnTo>
                  <a:pt x="253" y="40"/>
                </a:lnTo>
                <a:lnTo>
                  <a:pt x="0" y="210"/>
                </a:lnTo>
                <a:close/>
              </a:path>
            </a:pathLst>
          </a:custGeom>
          <a:solidFill>
            <a:srgbClr val="94BD1C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" name="文本框 11"/>
          <p:cNvSpPr txBox="1"/>
          <p:nvPr/>
        </p:nvSpPr>
        <p:spPr>
          <a:xfrm>
            <a:off x="1700586" y="5416479"/>
            <a:ext cx="60567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rgbClr val="3A1C0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了解完三国和楚汉，</a:t>
            </a:r>
            <a:endParaRPr lang="en-US" altLang="zh-CN" dirty="0" smtClean="0">
              <a:solidFill>
                <a:srgbClr val="3A1C0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dirty="0">
                <a:solidFill>
                  <a:srgbClr val="3A1C0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是</a:t>
            </a:r>
            <a:r>
              <a:rPr lang="zh-CN" altLang="en-US" dirty="0" smtClean="0">
                <a:solidFill>
                  <a:srgbClr val="3A1C0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时候补充完其他历史断层了。</a:t>
            </a:r>
            <a:endParaRPr lang="zh-CN" altLang="en-US" dirty="0">
              <a:solidFill>
                <a:srgbClr val="3A1C0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699222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组合 28"/>
          <p:cNvGrpSpPr/>
          <p:nvPr/>
        </p:nvGrpSpPr>
        <p:grpSpPr>
          <a:xfrm>
            <a:off x="-38865" y="1"/>
            <a:ext cx="9221742" cy="6858001"/>
            <a:chOff x="-38865" y="1"/>
            <a:chExt cx="9221742" cy="6858001"/>
          </a:xfrm>
        </p:grpSpPr>
        <p:grpSp>
          <p:nvGrpSpPr>
            <p:cNvPr id="3" name="组合 2"/>
            <p:cNvGrpSpPr/>
            <p:nvPr/>
          </p:nvGrpSpPr>
          <p:grpSpPr>
            <a:xfrm rot="16200000">
              <a:off x="1177345" y="-1147530"/>
              <a:ext cx="6858001" cy="9153063"/>
              <a:chOff x="-9053" y="314254"/>
              <a:chExt cx="9153053" cy="6418577"/>
            </a:xfrm>
            <a:solidFill>
              <a:schemeClr val="bg1">
                <a:alpha val="11000"/>
              </a:schemeClr>
            </a:solidFill>
          </p:grpSpPr>
          <p:sp>
            <p:nvSpPr>
              <p:cNvPr id="17" name="矩形 16"/>
              <p:cNvSpPr/>
              <p:nvPr/>
            </p:nvSpPr>
            <p:spPr>
              <a:xfrm>
                <a:off x="0" y="837711"/>
                <a:ext cx="9144000" cy="29593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/>
              </a:p>
            </p:txBody>
          </p:sp>
          <p:sp>
            <p:nvSpPr>
              <p:cNvPr id="18" name="矩形 17"/>
              <p:cNvSpPr/>
              <p:nvPr/>
            </p:nvSpPr>
            <p:spPr>
              <a:xfrm>
                <a:off x="0" y="1389672"/>
                <a:ext cx="9144000" cy="29593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/>
              </a:p>
            </p:txBody>
          </p:sp>
          <p:sp>
            <p:nvSpPr>
              <p:cNvPr id="19" name="矩形 18"/>
              <p:cNvSpPr/>
              <p:nvPr/>
            </p:nvSpPr>
            <p:spPr>
              <a:xfrm>
                <a:off x="0" y="1944167"/>
                <a:ext cx="9144000" cy="29593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/>
              </a:p>
            </p:txBody>
          </p:sp>
          <p:sp>
            <p:nvSpPr>
              <p:cNvPr id="20" name="矩形 19"/>
              <p:cNvSpPr/>
              <p:nvPr/>
            </p:nvSpPr>
            <p:spPr>
              <a:xfrm>
                <a:off x="0" y="2493716"/>
                <a:ext cx="9144000" cy="29593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/>
              </a:p>
            </p:txBody>
          </p:sp>
          <p:sp>
            <p:nvSpPr>
              <p:cNvPr id="21" name="矩形 20"/>
              <p:cNvSpPr/>
              <p:nvPr/>
            </p:nvSpPr>
            <p:spPr>
              <a:xfrm>
                <a:off x="0" y="3052342"/>
                <a:ext cx="9144000" cy="29593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/>
              </a:p>
            </p:txBody>
          </p:sp>
          <p:sp>
            <p:nvSpPr>
              <p:cNvPr id="22" name="矩形 21"/>
              <p:cNvSpPr/>
              <p:nvPr/>
            </p:nvSpPr>
            <p:spPr>
              <a:xfrm>
                <a:off x="0" y="3608040"/>
                <a:ext cx="9144000" cy="29593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/>
              </a:p>
            </p:txBody>
          </p:sp>
          <p:sp>
            <p:nvSpPr>
              <p:cNvPr id="23" name="矩形 22"/>
              <p:cNvSpPr/>
              <p:nvPr/>
            </p:nvSpPr>
            <p:spPr>
              <a:xfrm>
                <a:off x="0" y="4166893"/>
                <a:ext cx="9144000" cy="29593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/>
              </a:p>
            </p:txBody>
          </p:sp>
          <p:sp>
            <p:nvSpPr>
              <p:cNvPr id="24" name="矩形 23"/>
              <p:cNvSpPr/>
              <p:nvPr/>
            </p:nvSpPr>
            <p:spPr>
              <a:xfrm>
                <a:off x="0" y="4731888"/>
                <a:ext cx="9144000" cy="29593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/>
              </a:p>
            </p:txBody>
          </p:sp>
          <p:sp>
            <p:nvSpPr>
              <p:cNvPr id="25" name="矩形 24"/>
              <p:cNvSpPr/>
              <p:nvPr/>
            </p:nvSpPr>
            <p:spPr>
              <a:xfrm>
                <a:off x="0" y="5313723"/>
                <a:ext cx="9144000" cy="29593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/>
              </a:p>
            </p:txBody>
          </p:sp>
          <p:sp>
            <p:nvSpPr>
              <p:cNvPr id="26" name="矩形 25"/>
              <p:cNvSpPr/>
              <p:nvPr/>
            </p:nvSpPr>
            <p:spPr>
              <a:xfrm>
                <a:off x="0" y="5875312"/>
                <a:ext cx="9144000" cy="29593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/>
              </a:p>
            </p:txBody>
          </p:sp>
          <p:sp>
            <p:nvSpPr>
              <p:cNvPr id="27" name="矩形 26"/>
              <p:cNvSpPr/>
              <p:nvPr/>
            </p:nvSpPr>
            <p:spPr>
              <a:xfrm>
                <a:off x="0" y="6436901"/>
                <a:ext cx="9144000" cy="29593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/>
              </a:p>
            </p:txBody>
          </p:sp>
          <p:sp>
            <p:nvSpPr>
              <p:cNvPr id="28" name="矩形 27"/>
              <p:cNvSpPr/>
              <p:nvPr/>
            </p:nvSpPr>
            <p:spPr>
              <a:xfrm>
                <a:off x="-9053" y="314254"/>
                <a:ext cx="9144000" cy="29593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/>
              </a:p>
            </p:txBody>
          </p:sp>
        </p:grpSp>
        <p:grpSp>
          <p:nvGrpSpPr>
            <p:cNvPr id="4" name="组合 3"/>
            <p:cNvGrpSpPr/>
            <p:nvPr/>
          </p:nvGrpSpPr>
          <p:grpSpPr>
            <a:xfrm>
              <a:off x="-38865" y="286204"/>
              <a:ext cx="9153053" cy="6418577"/>
              <a:chOff x="-9053" y="314254"/>
              <a:chExt cx="9153053" cy="6418577"/>
            </a:xfrm>
            <a:solidFill>
              <a:schemeClr val="bg1">
                <a:alpha val="20000"/>
              </a:schemeClr>
            </a:solidFill>
          </p:grpSpPr>
          <p:sp>
            <p:nvSpPr>
              <p:cNvPr id="5" name="矩形 4"/>
              <p:cNvSpPr/>
              <p:nvPr/>
            </p:nvSpPr>
            <p:spPr>
              <a:xfrm>
                <a:off x="0" y="837711"/>
                <a:ext cx="9144000" cy="29593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/>
              </a:p>
            </p:txBody>
          </p:sp>
          <p:sp>
            <p:nvSpPr>
              <p:cNvPr id="6" name="矩形 5"/>
              <p:cNvSpPr/>
              <p:nvPr/>
            </p:nvSpPr>
            <p:spPr>
              <a:xfrm>
                <a:off x="0" y="1389672"/>
                <a:ext cx="9144000" cy="29593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/>
              </a:p>
            </p:txBody>
          </p:sp>
          <p:sp>
            <p:nvSpPr>
              <p:cNvPr id="7" name="矩形 6"/>
              <p:cNvSpPr/>
              <p:nvPr/>
            </p:nvSpPr>
            <p:spPr>
              <a:xfrm>
                <a:off x="0" y="1944167"/>
                <a:ext cx="9144000" cy="29593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/>
              </a:p>
            </p:txBody>
          </p:sp>
          <p:sp>
            <p:nvSpPr>
              <p:cNvPr id="8" name="矩形 7"/>
              <p:cNvSpPr/>
              <p:nvPr/>
            </p:nvSpPr>
            <p:spPr>
              <a:xfrm>
                <a:off x="0" y="2493716"/>
                <a:ext cx="9144000" cy="29593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/>
              </a:p>
            </p:txBody>
          </p:sp>
          <p:sp>
            <p:nvSpPr>
              <p:cNvPr id="9" name="矩形 8"/>
              <p:cNvSpPr/>
              <p:nvPr/>
            </p:nvSpPr>
            <p:spPr>
              <a:xfrm>
                <a:off x="0" y="3052342"/>
                <a:ext cx="9144000" cy="29593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/>
              </a:p>
            </p:txBody>
          </p:sp>
          <p:sp>
            <p:nvSpPr>
              <p:cNvPr id="10" name="矩形 9"/>
              <p:cNvSpPr/>
              <p:nvPr/>
            </p:nvSpPr>
            <p:spPr>
              <a:xfrm>
                <a:off x="0" y="3608040"/>
                <a:ext cx="9144000" cy="29593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/>
              </a:p>
            </p:txBody>
          </p:sp>
          <p:sp>
            <p:nvSpPr>
              <p:cNvPr id="11" name="矩形 10"/>
              <p:cNvSpPr/>
              <p:nvPr/>
            </p:nvSpPr>
            <p:spPr>
              <a:xfrm>
                <a:off x="0" y="4166893"/>
                <a:ext cx="9144000" cy="29593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/>
              </a:p>
            </p:txBody>
          </p:sp>
          <p:sp>
            <p:nvSpPr>
              <p:cNvPr id="12" name="矩形 11"/>
              <p:cNvSpPr/>
              <p:nvPr/>
            </p:nvSpPr>
            <p:spPr>
              <a:xfrm>
                <a:off x="0" y="4731888"/>
                <a:ext cx="9144000" cy="29593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/>
              </a:p>
            </p:txBody>
          </p:sp>
          <p:sp>
            <p:nvSpPr>
              <p:cNvPr id="13" name="矩形 12"/>
              <p:cNvSpPr/>
              <p:nvPr/>
            </p:nvSpPr>
            <p:spPr>
              <a:xfrm>
                <a:off x="0" y="5313723"/>
                <a:ext cx="9144000" cy="29593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/>
              </a:p>
            </p:txBody>
          </p:sp>
          <p:sp>
            <p:nvSpPr>
              <p:cNvPr id="14" name="矩形 13"/>
              <p:cNvSpPr/>
              <p:nvPr/>
            </p:nvSpPr>
            <p:spPr>
              <a:xfrm>
                <a:off x="0" y="5875312"/>
                <a:ext cx="9144000" cy="29593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/>
              </a:p>
            </p:txBody>
          </p:sp>
          <p:sp>
            <p:nvSpPr>
              <p:cNvPr id="15" name="矩形 14"/>
              <p:cNvSpPr/>
              <p:nvPr/>
            </p:nvSpPr>
            <p:spPr>
              <a:xfrm>
                <a:off x="0" y="6436901"/>
                <a:ext cx="9144000" cy="29593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/>
              </a:p>
            </p:txBody>
          </p:sp>
          <p:sp>
            <p:nvSpPr>
              <p:cNvPr id="16" name="矩形 15"/>
              <p:cNvSpPr/>
              <p:nvPr/>
            </p:nvSpPr>
            <p:spPr>
              <a:xfrm>
                <a:off x="-9053" y="314254"/>
                <a:ext cx="9144000" cy="29593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/>
              </a:p>
            </p:txBody>
          </p:sp>
        </p:grpSp>
      </p:grpSp>
      <p:grpSp>
        <p:nvGrpSpPr>
          <p:cNvPr id="30" name="组合 29"/>
          <p:cNvGrpSpPr/>
          <p:nvPr/>
        </p:nvGrpSpPr>
        <p:grpSpPr>
          <a:xfrm>
            <a:off x="1973657" y="892076"/>
            <a:ext cx="5178581" cy="5178581"/>
            <a:chOff x="1910282" y="688185"/>
            <a:chExt cx="5359651" cy="5359651"/>
          </a:xfrm>
        </p:grpSpPr>
        <p:sp>
          <p:nvSpPr>
            <p:cNvPr id="31" name="椭圆 30"/>
            <p:cNvSpPr/>
            <p:nvPr/>
          </p:nvSpPr>
          <p:spPr>
            <a:xfrm>
              <a:off x="1910282" y="688185"/>
              <a:ext cx="5359651" cy="5359651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63500" sx="101000" sy="101000" algn="ctr" rotWithShape="0">
                <a:prstClr val="black">
                  <a:alpha val="1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" name="椭圆 31"/>
            <p:cNvSpPr/>
            <p:nvPr/>
          </p:nvSpPr>
          <p:spPr>
            <a:xfrm>
              <a:off x="2352699" y="1068309"/>
              <a:ext cx="4561405" cy="456140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innerShdw blurRad="114300">
                <a:prstClr val="black">
                  <a:alpha val="1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3" name="Group 13"/>
          <p:cNvGrpSpPr>
            <a:grpSpLocks noChangeAspect="1"/>
          </p:cNvGrpSpPr>
          <p:nvPr/>
        </p:nvGrpSpPr>
        <p:grpSpPr bwMode="auto">
          <a:xfrm>
            <a:off x="1084357" y="985676"/>
            <a:ext cx="850292" cy="4903068"/>
            <a:chOff x="0" y="1"/>
            <a:chExt cx="107" cy="617"/>
          </a:xfrm>
          <a:effectLst>
            <a:outerShdw blurRad="63500" sx="101000" sy="101000" algn="ctr" rotWithShape="0">
              <a:prstClr val="black">
                <a:alpha val="40000"/>
              </a:prstClr>
            </a:outerShdw>
          </a:effectLst>
        </p:grpSpPr>
        <p:sp>
          <p:nvSpPr>
            <p:cNvPr id="34" name="AutoShape 12"/>
            <p:cNvSpPr>
              <a:spLocks noChangeAspect="1" noChangeArrowheads="1" noTextEdit="1"/>
            </p:cNvSpPr>
            <p:nvPr/>
          </p:nvSpPr>
          <p:spPr bwMode="auto">
            <a:xfrm>
              <a:off x="0" y="1"/>
              <a:ext cx="107" cy="6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" name="Freeform 14"/>
            <p:cNvSpPr>
              <a:spLocks/>
            </p:cNvSpPr>
            <p:nvPr/>
          </p:nvSpPr>
          <p:spPr bwMode="auto">
            <a:xfrm>
              <a:off x="0" y="-1"/>
              <a:ext cx="109" cy="617"/>
            </a:xfrm>
            <a:custGeom>
              <a:avLst/>
              <a:gdLst>
                <a:gd name="T0" fmla="*/ 25 w 43"/>
                <a:gd name="T1" fmla="*/ 92 h 258"/>
                <a:gd name="T2" fmla="*/ 27 w 43"/>
                <a:gd name="T3" fmla="*/ 89 h 258"/>
                <a:gd name="T4" fmla="*/ 43 w 43"/>
                <a:gd name="T5" fmla="*/ 45 h 258"/>
                <a:gd name="T6" fmla="*/ 40 w 43"/>
                <a:gd name="T7" fmla="*/ 0 h 258"/>
                <a:gd name="T8" fmla="*/ 39 w 43"/>
                <a:gd name="T9" fmla="*/ 0 h 258"/>
                <a:gd name="T10" fmla="*/ 36 w 43"/>
                <a:gd name="T11" fmla="*/ 58 h 258"/>
                <a:gd name="T12" fmla="*/ 34 w 43"/>
                <a:gd name="T13" fmla="*/ 60 h 258"/>
                <a:gd name="T14" fmla="*/ 32 w 43"/>
                <a:gd name="T15" fmla="*/ 58 h 258"/>
                <a:gd name="T16" fmla="*/ 29 w 43"/>
                <a:gd name="T17" fmla="*/ 0 h 258"/>
                <a:gd name="T18" fmla="*/ 27 w 43"/>
                <a:gd name="T19" fmla="*/ 0 h 258"/>
                <a:gd name="T20" fmla="*/ 24 w 43"/>
                <a:gd name="T21" fmla="*/ 58 h 258"/>
                <a:gd name="T22" fmla="*/ 22 w 43"/>
                <a:gd name="T23" fmla="*/ 60 h 258"/>
                <a:gd name="T24" fmla="*/ 20 w 43"/>
                <a:gd name="T25" fmla="*/ 58 h 258"/>
                <a:gd name="T26" fmla="*/ 17 w 43"/>
                <a:gd name="T27" fmla="*/ 0 h 258"/>
                <a:gd name="T28" fmla="*/ 15 w 43"/>
                <a:gd name="T29" fmla="*/ 0 h 258"/>
                <a:gd name="T30" fmla="*/ 12 w 43"/>
                <a:gd name="T31" fmla="*/ 58 h 258"/>
                <a:gd name="T32" fmla="*/ 10 w 43"/>
                <a:gd name="T33" fmla="*/ 60 h 258"/>
                <a:gd name="T34" fmla="*/ 8 w 43"/>
                <a:gd name="T35" fmla="*/ 58 h 258"/>
                <a:gd name="T36" fmla="*/ 5 w 43"/>
                <a:gd name="T37" fmla="*/ 0 h 258"/>
                <a:gd name="T38" fmla="*/ 3 w 43"/>
                <a:gd name="T39" fmla="*/ 0 h 258"/>
                <a:gd name="T40" fmla="*/ 0 w 43"/>
                <a:gd name="T41" fmla="*/ 45 h 258"/>
                <a:gd name="T42" fmla="*/ 17 w 43"/>
                <a:gd name="T43" fmla="*/ 89 h 258"/>
                <a:gd name="T44" fmla="*/ 19 w 43"/>
                <a:gd name="T45" fmla="*/ 92 h 258"/>
                <a:gd name="T46" fmla="*/ 10 w 43"/>
                <a:gd name="T47" fmla="*/ 244 h 258"/>
                <a:gd name="T48" fmla="*/ 22 w 43"/>
                <a:gd name="T49" fmla="*/ 258 h 258"/>
                <a:gd name="T50" fmla="*/ 22 w 43"/>
                <a:gd name="T51" fmla="*/ 258 h 258"/>
                <a:gd name="T52" fmla="*/ 22 w 43"/>
                <a:gd name="T53" fmla="*/ 258 h 258"/>
                <a:gd name="T54" fmla="*/ 22 w 43"/>
                <a:gd name="T55" fmla="*/ 258 h 258"/>
                <a:gd name="T56" fmla="*/ 34 w 43"/>
                <a:gd name="T57" fmla="*/ 244 h 258"/>
                <a:gd name="T58" fmla="*/ 25 w 43"/>
                <a:gd name="T59" fmla="*/ 92 h 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43" h="258">
                  <a:moveTo>
                    <a:pt x="25" y="92"/>
                  </a:moveTo>
                  <a:cubicBezTo>
                    <a:pt x="25" y="91"/>
                    <a:pt x="25" y="90"/>
                    <a:pt x="27" y="89"/>
                  </a:cubicBezTo>
                  <a:cubicBezTo>
                    <a:pt x="39" y="80"/>
                    <a:pt x="43" y="70"/>
                    <a:pt x="43" y="45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36" y="58"/>
                    <a:pt x="36" y="58"/>
                    <a:pt x="36" y="58"/>
                  </a:cubicBezTo>
                  <a:cubicBezTo>
                    <a:pt x="36" y="59"/>
                    <a:pt x="35" y="60"/>
                    <a:pt x="34" y="60"/>
                  </a:cubicBezTo>
                  <a:cubicBezTo>
                    <a:pt x="33" y="60"/>
                    <a:pt x="32" y="59"/>
                    <a:pt x="32" y="58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24" y="58"/>
                    <a:pt x="24" y="58"/>
                    <a:pt x="24" y="58"/>
                  </a:cubicBezTo>
                  <a:cubicBezTo>
                    <a:pt x="24" y="59"/>
                    <a:pt x="23" y="60"/>
                    <a:pt x="22" y="60"/>
                  </a:cubicBezTo>
                  <a:cubicBezTo>
                    <a:pt x="21" y="60"/>
                    <a:pt x="20" y="59"/>
                    <a:pt x="20" y="58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2" y="58"/>
                    <a:pt x="12" y="58"/>
                    <a:pt x="12" y="58"/>
                  </a:cubicBezTo>
                  <a:cubicBezTo>
                    <a:pt x="12" y="59"/>
                    <a:pt x="11" y="60"/>
                    <a:pt x="10" y="60"/>
                  </a:cubicBezTo>
                  <a:cubicBezTo>
                    <a:pt x="9" y="60"/>
                    <a:pt x="8" y="59"/>
                    <a:pt x="8" y="58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0" y="45"/>
                    <a:pt x="0" y="45"/>
                    <a:pt x="0" y="45"/>
                  </a:cubicBezTo>
                  <a:cubicBezTo>
                    <a:pt x="0" y="70"/>
                    <a:pt x="5" y="80"/>
                    <a:pt x="17" y="89"/>
                  </a:cubicBezTo>
                  <a:cubicBezTo>
                    <a:pt x="19" y="90"/>
                    <a:pt x="19" y="91"/>
                    <a:pt x="19" y="92"/>
                  </a:cubicBezTo>
                  <a:cubicBezTo>
                    <a:pt x="21" y="110"/>
                    <a:pt x="10" y="244"/>
                    <a:pt x="10" y="244"/>
                  </a:cubicBezTo>
                  <a:cubicBezTo>
                    <a:pt x="10" y="244"/>
                    <a:pt x="10" y="258"/>
                    <a:pt x="22" y="258"/>
                  </a:cubicBezTo>
                  <a:cubicBezTo>
                    <a:pt x="22" y="258"/>
                    <a:pt x="22" y="258"/>
                    <a:pt x="22" y="258"/>
                  </a:cubicBezTo>
                  <a:cubicBezTo>
                    <a:pt x="22" y="258"/>
                    <a:pt x="22" y="258"/>
                    <a:pt x="22" y="258"/>
                  </a:cubicBezTo>
                  <a:cubicBezTo>
                    <a:pt x="22" y="258"/>
                    <a:pt x="22" y="258"/>
                    <a:pt x="22" y="258"/>
                  </a:cubicBezTo>
                  <a:cubicBezTo>
                    <a:pt x="34" y="258"/>
                    <a:pt x="34" y="244"/>
                    <a:pt x="34" y="244"/>
                  </a:cubicBezTo>
                  <a:cubicBezTo>
                    <a:pt x="34" y="244"/>
                    <a:pt x="23" y="110"/>
                    <a:pt x="25" y="92"/>
                  </a:cubicBezTo>
                  <a:close/>
                </a:path>
              </a:pathLst>
            </a:custGeom>
            <a:solidFill>
              <a:srgbClr val="3A1C0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36" name="Group 79"/>
          <p:cNvGrpSpPr>
            <a:grpSpLocks noChangeAspect="1"/>
          </p:cNvGrpSpPr>
          <p:nvPr/>
        </p:nvGrpSpPr>
        <p:grpSpPr bwMode="auto">
          <a:xfrm>
            <a:off x="7226010" y="902890"/>
            <a:ext cx="714100" cy="4969961"/>
            <a:chOff x="-26" y="311"/>
            <a:chExt cx="497" cy="3459"/>
          </a:xfrm>
          <a:effectLst>
            <a:outerShdw blurRad="63500" sx="101000" sy="101000" algn="ctr" rotWithShape="0">
              <a:prstClr val="black">
                <a:alpha val="40000"/>
              </a:prstClr>
            </a:outerShdw>
          </a:effectLst>
        </p:grpSpPr>
        <p:sp>
          <p:nvSpPr>
            <p:cNvPr id="37" name="AutoShape 78"/>
            <p:cNvSpPr>
              <a:spLocks noChangeAspect="1" noChangeArrowheads="1" noTextEdit="1"/>
            </p:cNvSpPr>
            <p:nvPr/>
          </p:nvSpPr>
          <p:spPr bwMode="auto">
            <a:xfrm>
              <a:off x="82" y="337"/>
              <a:ext cx="375" cy="34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" name="Freeform 80"/>
            <p:cNvSpPr>
              <a:spLocks/>
            </p:cNvSpPr>
            <p:nvPr/>
          </p:nvSpPr>
          <p:spPr bwMode="auto">
            <a:xfrm>
              <a:off x="-26" y="311"/>
              <a:ext cx="497" cy="3459"/>
            </a:xfrm>
            <a:custGeom>
              <a:avLst/>
              <a:gdLst>
                <a:gd name="T0" fmla="*/ 112 w 207"/>
                <a:gd name="T1" fmla="*/ 747 h 1461"/>
                <a:gd name="T2" fmla="*/ 84 w 207"/>
                <a:gd name="T3" fmla="*/ 1299 h 1461"/>
                <a:gd name="T4" fmla="*/ 142 w 207"/>
                <a:gd name="T5" fmla="*/ 1460 h 1461"/>
                <a:gd name="T6" fmla="*/ 147 w 207"/>
                <a:gd name="T7" fmla="*/ 1460 h 1461"/>
                <a:gd name="T8" fmla="*/ 201 w 207"/>
                <a:gd name="T9" fmla="*/ 1296 h 1461"/>
                <a:gd name="T10" fmla="*/ 177 w 207"/>
                <a:gd name="T11" fmla="*/ 740 h 1461"/>
                <a:gd name="T12" fmla="*/ 176 w 207"/>
                <a:gd name="T13" fmla="*/ 728 h 1461"/>
                <a:gd name="T14" fmla="*/ 191 w 207"/>
                <a:gd name="T15" fmla="*/ 31 h 1461"/>
                <a:gd name="T16" fmla="*/ 132 w 207"/>
                <a:gd name="T17" fmla="*/ 25 h 1461"/>
                <a:gd name="T18" fmla="*/ 86 w 207"/>
                <a:gd name="T19" fmla="*/ 738 h 1461"/>
                <a:gd name="T20" fmla="*/ 112 w 207"/>
                <a:gd name="T21" fmla="*/ 747 h 14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07" h="1461">
                  <a:moveTo>
                    <a:pt x="112" y="747"/>
                  </a:moveTo>
                  <a:cubicBezTo>
                    <a:pt x="150" y="886"/>
                    <a:pt x="66" y="1157"/>
                    <a:pt x="84" y="1299"/>
                  </a:cubicBezTo>
                  <a:cubicBezTo>
                    <a:pt x="85" y="1344"/>
                    <a:pt x="104" y="1461"/>
                    <a:pt x="142" y="1460"/>
                  </a:cubicBezTo>
                  <a:cubicBezTo>
                    <a:pt x="147" y="1460"/>
                    <a:pt x="147" y="1460"/>
                    <a:pt x="147" y="1460"/>
                  </a:cubicBezTo>
                  <a:cubicBezTo>
                    <a:pt x="185" y="1459"/>
                    <a:pt x="202" y="1340"/>
                    <a:pt x="201" y="1296"/>
                  </a:cubicBezTo>
                  <a:cubicBezTo>
                    <a:pt x="207" y="1134"/>
                    <a:pt x="153" y="907"/>
                    <a:pt x="177" y="740"/>
                  </a:cubicBezTo>
                  <a:cubicBezTo>
                    <a:pt x="176" y="728"/>
                    <a:pt x="176" y="728"/>
                    <a:pt x="176" y="728"/>
                  </a:cubicBezTo>
                  <a:cubicBezTo>
                    <a:pt x="191" y="31"/>
                    <a:pt x="191" y="31"/>
                    <a:pt x="191" y="31"/>
                  </a:cubicBezTo>
                  <a:cubicBezTo>
                    <a:pt x="183" y="16"/>
                    <a:pt x="159" y="0"/>
                    <a:pt x="132" y="25"/>
                  </a:cubicBezTo>
                  <a:cubicBezTo>
                    <a:pt x="0" y="184"/>
                    <a:pt x="48" y="490"/>
                    <a:pt x="86" y="738"/>
                  </a:cubicBezTo>
                  <a:cubicBezTo>
                    <a:pt x="87" y="744"/>
                    <a:pt x="111" y="741"/>
                    <a:pt x="112" y="747"/>
                  </a:cubicBezTo>
                  <a:close/>
                </a:path>
              </a:pathLst>
            </a:custGeom>
            <a:solidFill>
              <a:srgbClr val="3A1C0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2523960" y="2813044"/>
            <a:ext cx="419377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7200" b="1" dirty="0" smtClean="0">
                <a:solidFill>
                  <a:srgbClr val="3A1C0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THANKS</a:t>
            </a:r>
            <a:endParaRPr lang="zh-CN" altLang="en-US" sz="7200" b="1" dirty="0">
              <a:solidFill>
                <a:srgbClr val="3A1C0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9" name="文本框 38"/>
          <p:cNvSpPr txBox="1"/>
          <p:nvPr/>
        </p:nvSpPr>
        <p:spPr>
          <a:xfrm>
            <a:off x="4024053" y="3925773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zh-CN" altLang="en-US" dirty="0">
              <a:solidFill>
                <a:srgbClr val="3A1C0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075784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>
            <a:off x="-9054" y="0"/>
            <a:ext cx="9153053" cy="6858000"/>
          </a:xfrm>
          <a:prstGeom prst="rect">
            <a:avLst/>
          </a:prstGeom>
          <a:solidFill>
            <a:srgbClr val="3A1C0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4" name="组合 13"/>
          <p:cNvGrpSpPr/>
          <p:nvPr/>
        </p:nvGrpSpPr>
        <p:grpSpPr>
          <a:xfrm>
            <a:off x="2437516" y="1982081"/>
            <a:ext cx="1727459" cy="1610937"/>
            <a:chOff x="65196" y="331455"/>
            <a:chExt cx="1727459" cy="1610937"/>
          </a:xfrm>
          <a:solidFill>
            <a:srgbClr val="FFC000"/>
          </a:solidFill>
        </p:grpSpPr>
        <p:grpSp>
          <p:nvGrpSpPr>
            <p:cNvPr id="10" name="组合 9"/>
            <p:cNvGrpSpPr/>
            <p:nvPr/>
          </p:nvGrpSpPr>
          <p:grpSpPr>
            <a:xfrm rot="16200000">
              <a:off x="123457" y="273194"/>
              <a:ext cx="1610937" cy="1727459"/>
              <a:chOff x="5935659" y="209609"/>
              <a:chExt cx="1903605" cy="2041296"/>
            </a:xfrm>
            <a:grpFill/>
            <a:effectLst/>
          </p:grpSpPr>
          <p:sp>
            <p:nvSpPr>
              <p:cNvPr id="11" name="椭圆 10"/>
              <p:cNvSpPr/>
              <p:nvPr/>
            </p:nvSpPr>
            <p:spPr>
              <a:xfrm rot="1120763">
                <a:off x="5935659" y="209609"/>
                <a:ext cx="1903605" cy="1903605"/>
              </a:xfrm>
              <a:prstGeom prst="ellipse">
                <a:avLst/>
              </a:prstGeom>
              <a:grpFill/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800" b="1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2" name="等腰三角形 11"/>
              <p:cNvSpPr/>
              <p:nvPr/>
            </p:nvSpPr>
            <p:spPr>
              <a:xfrm rot="12135612">
                <a:off x="6244361" y="1669618"/>
                <a:ext cx="400934" cy="581287"/>
              </a:xfrm>
              <a:prstGeom prst="triangle">
                <a:avLst>
                  <a:gd name="adj" fmla="val 77142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3" name="矩形 12"/>
            <p:cNvSpPr/>
            <p:nvPr/>
          </p:nvSpPr>
          <p:spPr>
            <a:xfrm>
              <a:off x="626088" y="651969"/>
              <a:ext cx="468398" cy="1107996"/>
            </a:xfrm>
            <a:prstGeom prst="rect">
              <a:avLst/>
            </a:prstGeom>
            <a:grpFill/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66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I</a:t>
              </a:r>
              <a:endParaRPr lang="zh-CN" altLang="en-US" sz="6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5" name="矩形 14"/>
          <p:cNvSpPr/>
          <p:nvPr/>
        </p:nvSpPr>
        <p:spPr>
          <a:xfrm>
            <a:off x="4054932" y="3162131"/>
            <a:ext cx="1826141" cy="86177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/>
            <a:r>
              <a:rPr lang="zh-CN" altLang="en-US" sz="3200" b="1" dirty="0" smtClean="0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重述精华</a:t>
            </a:r>
            <a:endParaRPr lang="en-US" altLang="zh-CN" sz="3200" b="1" dirty="0" smtClean="0">
              <a:solidFill>
                <a:srgbClr val="FFC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en-US" altLang="zh-CN" b="1" dirty="0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Interpretation</a:t>
            </a:r>
            <a:endParaRPr lang="zh-CN" altLang="en-US" sz="3200" b="1" dirty="0">
              <a:solidFill>
                <a:srgbClr val="FFC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03402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矩形 22"/>
          <p:cNvSpPr/>
          <p:nvPr/>
        </p:nvSpPr>
        <p:spPr>
          <a:xfrm>
            <a:off x="-13989" y="28800"/>
            <a:ext cx="4574582" cy="685800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" name="Group 4"/>
          <p:cNvGrpSpPr>
            <a:grpSpLocks noChangeAspect="1"/>
          </p:cNvGrpSpPr>
          <p:nvPr/>
        </p:nvGrpSpPr>
        <p:grpSpPr bwMode="auto">
          <a:xfrm>
            <a:off x="3700616" y="1712345"/>
            <a:ext cx="1830307" cy="2707255"/>
            <a:chOff x="1640" y="539"/>
            <a:chExt cx="2060" cy="3047"/>
          </a:xfrm>
        </p:grpSpPr>
        <p:sp>
          <p:nvSpPr>
            <p:cNvPr id="5" name="Freeform 5"/>
            <p:cNvSpPr>
              <a:spLocks/>
            </p:cNvSpPr>
            <p:nvPr/>
          </p:nvSpPr>
          <p:spPr bwMode="auto">
            <a:xfrm>
              <a:off x="2543" y="1187"/>
              <a:ext cx="145" cy="668"/>
            </a:xfrm>
            <a:custGeom>
              <a:avLst/>
              <a:gdLst>
                <a:gd name="T0" fmla="*/ 145 w 145"/>
                <a:gd name="T1" fmla="*/ 83 h 668"/>
                <a:gd name="T2" fmla="*/ 74 w 145"/>
                <a:gd name="T3" fmla="*/ 0 h 668"/>
                <a:gd name="T4" fmla="*/ 0 w 145"/>
                <a:gd name="T5" fmla="*/ 83 h 668"/>
                <a:gd name="T6" fmla="*/ 41 w 145"/>
                <a:gd name="T7" fmla="*/ 180 h 668"/>
                <a:gd name="T8" fmla="*/ 10 w 145"/>
                <a:gd name="T9" fmla="*/ 457 h 668"/>
                <a:gd name="T10" fmla="*/ 71 w 145"/>
                <a:gd name="T11" fmla="*/ 668 h 668"/>
                <a:gd name="T12" fmla="*/ 135 w 145"/>
                <a:gd name="T13" fmla="*/ 450 h 668"/>
                <a:gd name="T14" fmla="*/ 105 w 145"/>
                <a:gd name="T15" fmla="*/ 180 h 668"/>
                <a:gd name="T16" fmla="*/ 145 w 145"/>
                <a:gd name="T17" fmla="*/ 83 h 6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5" h="668">
                  <a:moveTo>
                    <a:pt x="145" y="83"/>
                  </a:moveTo>
                  <a:lnTo>
                    <a:pt x="74" y="0"/>
                  </a:lnTo>
                  <a:lnTo>
                    <a:pt x="0" y="83"/>
                  </a:lnTo>
                  <a:lnTo>
                    <a:pt x="41" y="180"/>
                  </a:lnTo>
                  <a:lnTo>
                    <a:pt x="10" y="457"/>
                  </a:lnTo>
                  <a:lnTo>
                    <a:pt x="71" y="668"/>
                  </a:lnTo>
                  <a:lnTo>
                    <a:pt x="135" y="450"/>
                  </a:lnTo>
                  <a:lnTo>
                    <a:pt x="105" y="180"/>
                  </a:lnTo>
                  <a:lnTo>
                    <a:pt x="145" y="83"/>
                  </a:lnTo>
                  <a:close/>
                </a:path>
              </a:pathLst>
            </a:custGeom>
            <a:solidFill>
              <a:srgbClr val="696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" name="Freeform 6"/>
            <p:cNvSpPr>
              <a:spLocks/>
            </p:cNvSpPr>
            <p:nvPr/>
          </p:nvSpPr>
          <p:spPr bwMode="auto">
            <a:xfrm>
              <a:off x="2105" y="1216"/>
              <a:ext cx="1024" cy="2370"/>
            </a:xfrm>
            <a:custGeom>
              <a:avLst/>
              <a:gdLst>
                <a:gd name="T0" fmla="*/ 335 w 432"/>
                <a:gd name="T1" fmla="*/ 9 h 1001"/>
                <a:gd name="T2" fmla="*/ 294 w 432"/>
                <a:gd name="T3" fmla="*/ 0 h 1001"/>
                <a:gd name="T4" fmla="*/ 242 w 432"/>
                <a:gd name="T5" fmla="*/ 178 h 1001"/>
                <a:gd name="T6" fmla="*/ 215 w 432"/>
                <a:gd name="T7" fmla="*/ 270 h 1001"/>
                <a:gd name="T8" fmla="*/ 189 w 432"/>
                <a:gd name="T9" fmla="*/ 181 h 1001"/>
                <a:gd name="T10" fmla="*/ 136 w 432"/>
                <a:gd name="T11" fmla="*/ 0 h 1001"/>
                <a:gd name="T12" fmla="*/ 96 w 432"/>
                <a:gd name="T13" fmla="*/ 9 h 1001"/>
                <a:gd name="T14" fmla="*/ 14 w 432"/>
                <a:gd name="T15" fmla="*/ 180 h 1001"/>
                <a:gd name="T16" fmla="*/ 34 w 432"/>
                <a:gd name="T17" fmla="*/ 480 h 1001"/>
                <a:gd name="T18" fmla="*/ 95 w 432"/>
                <a:gd name="T19" fmla="*/ 480 h 1001"/>
                <a:gd name="T20" fmla="*/ 95 w 432"/>
                <a:gd name="T21" fmla="*/ 1001 h 1001"/>
                <a:gd name="T22" fmla="*/ 176 w 432"/>
                <a:gd name="T23" fmla="*/ 1001 h 1001"/>
                <a:gd name="T24" fmla="*/ 216 w 432"/>
                <a:gd name="T25" fmla="*/ 560 h 1001"/>
                <a:gd name="T26" fmla="*/ 256 w 432"/>
                <a:gd name="T27" fmla="*/ 1001 h 1001"/>
                <a:gd name="T28" fmla="*/ 336 w 432"/>
                <a:gd name="T29" fmla="*/ 1001 h 1001"/>
                <a:gd name="T30" fmla="*/ 336 w 432"/>
                <a:gd name="T31" fmla="*/ 480 h 1001"/>
                <a:gd name="T32" fmla="*/ 397 w 432"/>
                <a:gd name="T33" fmla="*/ 480 h 1001"/>
                <a:gd name="T34" fmla="*/ 417 w 432"/>
                <a:gd name="T35" fmla="*/ 180 h 1001"/>
                <a:gd name="T36" fmla="*/ 335 w 432"/>
                <a:gd name="T37" fmla="*/ 9 h 10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32" h="1001">
                  <a:moveTo>
                    <a:pt x="335" y="9"/>
                  </a:moveTo>
                  <a:cubicBezTo>
                    <a:pt x="323" y="5"/>
                    <a:pt x="310" y="1"/>
                    <a:pt x="294" y="0"/>
                  </a:cubicBezTo>
                  <a:cubicBezTo>
                    <a:pt x="242" y="178"/>
                    <a:pt x="242" y="178"/>
                    <a:pt x="242" y="178"/>
                  </a:cubicBezTo>
                  <a:cubicBezTo>
                    <a:pt x="215" y="270"/>
                    <a:pt x="215" y="270"/>
                    <a:pt x="215" y="270"/>
                  </a:cubicBezTo>
                  <a:cubicBezTo>
                    <a:pt x="189" y="181"/>
                    <a:pt x="189" y="181"/>
                    <a:pt x="189" y="181"/>
                  </a:cubicBezTo>
                  <a:cubicBezTo>
                    <a:pt x="136" y="0"/>
                    <a:pt x="136" y="0"/>
                    <a:pt x="136" y="0"/>
                  </a:cubicBezTo>
                  <a:cubicBezTo>
                    <a:pt x="121" y="2"/>
                    <a:pt x="108" y="5"/>
                    <a:pt x="96" y="9"/>
                  </a:cubicBezTo>
                  <a:cubicBezTo>
                    <a:pt x="0" y="47"/>
                    <a:pt x="14" y="180"/>
                    <a:pt x="14" y="180"/>
                  </a:cubicBezTo>
                  <a:cubicBezTo>
                    <a:pt x="34" y="480"/>
                    <a:pt x="34" y="480"/>
                    <a:pt x="34" y="480"/>
                  </a:cubicBezTo>
                  <a:cubicBezTo>
                    <a:pt x="95" y="480"/>
                    <a:pt x="95" y="480"/>
                    <a:pt x="95" y="480"/>
                  </a:cubicBezTo>
                  <a:cubicBezTo>
                    <a:pt x="95" y="1001"/>
                    <a:pt x="95" y="1001"/>
                    <a:pt x="95" y="1001"/>
                  </a:cubicBezTo>
                  <a:cubicBezTo>
                    <a:pt x="176" y="1001"/>
                    <a:pt x="176" y="1001"/>
                    <a:pt x="176" y="1001"/>
                  </a:cubicBezTo>
                  <a:cubicBezTo>
                    <a:pt x="216" y="560"/>
                    <a:pt x="216" y="560"/>
                    <a:pt x="216" y="560"/>
                  </a:cubicBezTo>
                  <a:cubicBezTo>
                    <a:pt x="256" y="1001"/>
                    <a:pt x="256" y="1001"/>
                    <a:pt x="256" y="1001"/>
                  </a:cubicBezTo>
                  <a:cubicBezTo>
                    <a:pt x="336" y="1001"/>
                    <a:pt x="336" y="1001"/>
                    <a:pt x="336" y="1001"/>
                  </a:cubicBezTo>
                  <a:cubicBezTo>
                    <a:pt x="336" y="480"/>
                    <a:pt x="336" y="480"/>
                    <a:pt x="336" y="480"/>
                  </a:cubicBezTo>
                  <a:cubicBezTo>
                    <a:pt x="397" y="480"/>
                    <a:pt x="397" y="480"/>
                    <a:pt x="397" y="480"/>
                  </a:cubicBezTo>
                  <a:cubicBezTo>
                    <a:pt x="417" y="180"/>
                    <a:pt x="417" y="180"/>
                    <a:pt x="417" y="180"/>
                  </a:cubicBezTo>
                  <a:cubicBezTo>
                    <a:pt x="417" y="180"/>
                    <a:pt x="432" y="47"/>
                    <a:pt x="335" y="9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" name="Freeform 7"/>
            <p:cNvSpPr>
              <a:spLocks/>
            </p:cNvSpPr>
            <p:nvPr/>
          </p:nvSpPr>
          <p:spPr bwMode="auto">
            <a:xfrm>
              <a:off x="2306" y="539"/>
              <a:ext cx="567" cy="362"/>
            </a:xfrm>
            <a:custGeom>
              <a:avLst/>
              <a:gdLst>
                <a:gd name="T0" fmla="*/ 94 w 239"/>
                <a:gd name="T1" fmla="*/ 104 h 153"/>
                <a:gd name="T2" fmla="*/ 104 w 239"/>
                <a:gd name="T3" fmla="*/ 139 h 153"/>
                <a:gd name="T4" fmla="*/ 137 w 239"/>
                <a:gd name="T5" fmla="*/ 104 h 153"/>
                <a:gd name="T6" fmla="*/ 148 w 239"/>
                <a:gd name="T7" fmla="*/ 138 h 153"/>
                <a:gd name="T8" fmla="*/ 178 w 239"/>
                <a:gd name="T9" fmla="*/ 101 h 153"/>
                <a:gd name="T10" fmla="*/ 212 w 239"/>
                <a:gd name="T11" fmla="*/ 147 h 153"/>
                <a:gd name="T12" fmla="*/ 213 w 239"/>
                <a:gd name="T13" fmla="*/ 150 h 153"/>
                <a:gd name="T14" fmla="*/ 213 w 239"/>
                <a:gd name="T15" fmla="*/ 153 h 153"/>
                <a:gd name="T16" fmla="*/ 229 w 239"/>
                <a:gd name="T17" fmla="*/ 117 h 153"/>
                <a:gd name="T18" fmla="*/ 222 w 239"/>
                <a:gd name="T19" fmla="*/ 38 h 153"/>
                <a:gd name="T20" fmla="*/ 161 w 239"/>
                <a:gd name="T21" fmla="*/ 19 h 153"/>
                <a:gd name="T22" fmla="*/ 112 w 239"/>
                <a:gd name="T23" fmla="*/ 0 h 153"/>
                <a:gd name="T24" fmla="*/ 41 w 239"/>
                <a:gd name="T25" fmla="*/ 34 h 153"/>
                <a:gd name="T26" fmla="*/ 47 w 239"/>
                <a:gd name="T27" fmla="*/ 149 h 153"/>
                <a:gd name="T28" fmla="*/ 94 w 239"/>
                <a:gd name="T29" fmla="*/ 104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39" h="153">
                  <a:moveTo>
                    <a:pt x="94" y="104"/>
                  </a:moveTo>
                  <a:cubicBezTo>
                    <a:pt x="102" y="119"/>
                    <a:pt x="104" y="139"/>
                    <a:pt x="104" y="139"/>
                  </a:cubicBezTo>
                  <a:cubicBezTo>
                    <a:pt x="104" y="139"/>
                    <a:pt x="126" y="127"/>
                    <a:pt x="137" y="104"/>
                  </a:cubicBezTo>
                  <a:cubicBezTo>
                    <a:pt x="146" y="118"/>
                    <a:pt x="148" y="138"/>
                    <a:pt x="148" y="138"/>
                  </a:cubicBezTo>
                  <a:cubicBezTo>
                    <a:pt x="148" y="138"/>
                    <a:pt x="172" y="121"/>
                    <a:pt x="178" y="101"/>
                  </a:cubicBezTo>
                  <a:cubicBezTo>
                    <a:pt x="199" y="114"/>
                    <a:pt x="207" y="129"/>
                    <a:pt x="212" y="147"/>
                  </a:cubicBezTo>
                  <a:cubicBezTo>
                    <a:pt x="212" y="148"/>
                    <a:pt x="213" y="149"/>
                    <a:pt x="213" y="150"/>
                  </a:cubicBezTo>
                  <a:cubicBezTo>
                    <a:pt x="213" y="152"/>
                    <a:pt x="213" y="153"/>
                    <a:pt x="213" y="153"/>
                  </a:cubicBezTo>
                  <a:cubicBezTo>
                    <a:pt x="213" y="153"/>
                    <a:pt x="222" y="138"/>
                    <a:pt x="229" y="117"/>
                  </a:cubicBezTo>
                  <a:cubicBezTo>
                    <a:pt x="236" y="93"/>
                    <a:pt x="239" y="62"/>
                    <a:pt x="222" y="38"/>
                  </a:cubicBezTo>
                  <a:cubicBezTo>
                    <a:pt x="205" y="14"/>
                    <a:pt x="177" y="14"/>
                    <a:pt x="161" y="19"/>
                  </a:cubicBezTo>
                  <a:cubicBezTo>
                    <a:pt x="146" y="6"/>
                    <a:pt x="129" y="0"/>
                    <a:pt x="112" y="0"/>
                  </a:cubicBezTo>
                  <a:cubicBezTo>
                    <a:pt x="73" y="1"/>
                    <a:pt x="42" y="33"/>
                    <a:pt x="41" y="34"/>
                  </a:cubicBezTo>
                  <a:cubicBezTo>
                    <a:pt x="0" y="74"/>
                    <a:pt x="43" y="143"/>
                    <a:pt x="47" y="149"/>
                  </a:cubicBezTo>
                  <a:cubicBezTo>
                    <a:pt x="48" y="149"/>
                    <a:pt x="77" y="133"/>
                    <a:pt x="94" y="104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" name="Freeform 8"/>
            <p:cNvSpPr>
              <a:spLocks/>
            </p:cNvSpPr>
            <p:nvPr/>
          </p:nvSpPr>
          <p:spPr bwMode="auto">
            <a:xfrm>
              <a:off x="2427" y="1131"/>
              <a:ext cx="375" cy="724"/>
            </a:xfrm>
            <a:custGeom>
              <a:avLst/>
              <a:gdLst>
                <a:gd name="T0" fmla="*/ 190 w 375"/>
                <a:gd name="T1" fmla="*/ 56 h 724"/>
                <a:gd name="T2" fmla="*/ 36 w 375"/>
                <a:gd name="T3" fmla="*/ 0 h 724"/>
                <a:gd name="T4" fmla="*/ 0 w 375"/>
                <a:gd name="T5" fmla="*/ 85 h 724"/>
                <a:gd name="T6" fmla="*/ 126 w 375"/>
                <a:gd name="T7" fmla="*/ 513 h 724"/>
                <a:gd name="T8" fmla="*/ 187 w 375"/>
                <a:gd name="T9" fmla="*/ 724 h 724"/>
                <a:gd name="T10" fmla="*/ 251 w 375"/>
                <a:gd name="T11" fmla="*/ 506 h 724"/>
                <a:gd name="T12" fmla="*/ 375 w 375"/>
                <a:gd name="T13" fmla="*/ 85 h 724"/>
                <a:gd name="T14" fmla="*/ 344 w 375"/>
                <a:gd name="T15" fmla="*/ 0 h 724"/>
                <a:gd name="T16" fmla="*/ 190 w 375"/>
                <a:gd name="T17" fmla="*/ 56 h 7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5" h="724">
                  <a:moveTo>
                    <a:pt x="190" y="56"/>
                  </a:moveTo>
                  <a:lnTo>
                    <a:pt x="36" y="0"/>
                  </a:lnTo>
                  <a:lnTo>
                    <a:pt x="0" y="85"/>
                  </a:lnTo>
                  <a:lnTo>
                    <a:pt x="126" y="513"/>
                  </a:lnTo>
                  <a:lnTo>
                    <a:pt x="187" y="724"/>
                  </a:lnTo>
                  <a:lnTo>
                    <a:pt x="251" y="506"/>
                  </a:lnTo>
                  <a:lnTo>
                    <a:pt x="375" y="85"/>
                  </a:lnTo>
                  <a:lnTo>
                    <a:pt x="344" y="0"/>
                  </a:lnTo>
                  <a:lnTo>
                    <a:pt x="190" y="56"/>
                  </a:ln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" name="Freeform 9"/>
            <p:cNvSpPr>
              <a:spLocks/>
            </p:cNvSpPr>
            <p:nvPr/>
          </p:nvSpPr>
          <p:spPr bwMode="auto">
            <a:xfrm>
              <a:off x="3264" y="1675"/>
              <a:ext cx="116" cy="140"/>
            </a:xfrm>
            <a:custGeom>
              <a:avLst/>
              <a:gdLst>
                <a:gd name="T0" fmla="*/ 25 w 49"/>
                <a:gd name="T1" fmla="*/ 59 h 59"/>
                <a:gd name="T2" fmla="*/ 49 w 49"/>
                <a:gd name="T3" fmla="*/ 30 h 59"/>
                <a:gd name="T4" fmla="*/ 25 w 49"/>
                <a:gd name="T5" fmla="*/ 0 h 59"/>
                <a:gd name="T6" fmla="*/ 0 w 49"/>
                <a:gd name="T7" fmla="*/ 30 h 59"/>
                <a:gd name="T8" fmla="*/ 25 w 49"/>
                <a:gd name="T9" fmla="*/ 59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" h="59">
                  <a:moveTo>
                    <a:pt x="25" y="59"/>
                  </a:moveTo>
                  <a:cubicBezTo>
                    <a:pt x="25" y="43"/>
                    <a:pt x="36" y="30"/>
                    <a:pt x="49" y="30"/>
                  </a:cubicBezTo>
                  <a:cubicBezTo>
                    <a:pt x="36" y="30"/>
                    <a:pt x="25" y="16"/>
                    <a:pt x="25" y="0"/>
                  </a:cubicBezTo>
                  <a:cubicBezTo>
                    <a:pt x="25" y="16"/>
                    <a:pt x="14" y="30"/>
                    <a:pt x="0" y="30"/>
                  </a:cubicBezTo>
                  <a:cubicBezTo>
                    <a:pt x="14" y="30"/>
                    <a:pt x="25" y="43"/>
                    <a:pt x="25" y="59"/>
                  </a:cubicBez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" name="Freeform 10"/>
            <p:cNvSpPr>
              <a:spLocks/>
            </p:cNvSpPr>
            <p:nvPr/>
          </p:nvSpPr>
          <p:spPr bwMode="auto">
            <a:xfrm>
              <a:off x="3295" y="1109"/>
              <a:ext cx="168" cy="204"/>
            </a:xfrm>
            <a:custGeom>
              <a:avLst/>
              <a:gdLst>
                <a:gd name="T0" fmla="*/ 36 w 71"/>
                <a:gd name="T1" fmla="*/ 86 h 86"/>
                <a:gd name="T2" fmla="*/ 71 w 71"/>
                <a:gd name="T3" fmla="*/ 43 h 86"/>
                <a:gd name="T4" fmla="*/ 36 w 71"/>
                <a:gd name="T5" fmla="*/ 0 h 86"/>
                <a:gd name="T6" fmla="*/ 0 w 71"/>
                <a:gd name="T7" fmla="*/ 43 h 86"/>
                <a:gd name="T8" fmla="*/ 36 w 71"/>
                <a:gd name="T9" fmla="*/ 86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1" h="86">
                  <a:moveTo>
                    <a:pt x="36" y="86"/>
                  </a:moveTo>
                  <a:cubicBezTo>
                    <a:pt x="36" y="62"/>
                    <a:pt x="52" y="43"/>
                    <a:pt x="71" y="43"/>
                  </a:cubicBezTo>
                  <a:cubicBezTo>
                    <a:pt x="52" y="43"/>
                    <a:pt x="36" y="24"/>
                    <a:pt x="36" y="0"/>
                  </a:cubicBezTo>
                  <a:cubicBezTo>
                    <a:pt x="36" y="24"/>
                    <a:pt x="20" y="43"/>
                    <a:pt x="0" y="43"/>
                  </a:cubicBezTo>
                  <a:cubicBezTo>
                    <a:pt x="20" y="43"/>
                    <a:pt x="36" y="62"/>
                    <a:pt x="36" y="86"/>
                  </a:cubicBez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" name="Freeform 11"/>
            <p:cNvSpPr>
              <a:spLocks/>
            </p:cNvSpPr>
            <p:nvPr/>
          </p:nvSpPr>
          <p:spPr bwMode="auto">
            <a:xfrm>
              <a:off x="3608" y="1704"/>
              <a:ext cx="92" cy="111"/>
            </a:xfrm>
            <a:custGeom>
              <a:avLst/>
              <a:gdLst>
                <a:gd name="T0" fmla="*/ 19 w 39"/>
                <a:gd name="T1" fmla="*/ 47 h 47"/>
                <a:gd name="T2" fmla="*/ 39 w 39"/>
                <a:gd name="T3" fmla="*/ 23 h 47"/>
                <a:gd name="T4" fmla="*/ 19 w 39"/>
                <a:gd name="T5" fmla="*/ 0 h 47"/>
                <a:gd name="T6" fmla="*/ 0 w 39"/>
                <a:gd name="T7" fmla="*/ 23 h 47"/>
                <a:gd name="T8" fmla="*/ 19 w 39"/>
                <a:gd name="T9" fmla="*/ 4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47">
                  <a:moveTo>
                    <a:pt x="19" y="47"/>
                  </a:moveTo>
                  <a:cubicBezTo>
                    <a:pt x="19" y="34"/>
                    <a:pt x="28" y="23"/>
                    <a:pt x="39" y="23"/>
                  </a:cubicBezTo>
                  <a:cubicBezTo>
                    <a:pt x="28" y="23"/>
                    <a:pt x="19" y="13"/>
                    <a:pt x="19" y="0"/>
                  </a:cubicBezTo>
                  <a:cubicBezTo>
                    <a:pt x="19" y="13"/>
                    <a:pt x="11" y="23"/>
                    <a:pt x="0" y="23"/>
                  </a:cubicBezTo>
                  <a:cubicBezTo>
                    <a:pt x="11" y="23"/>
                    <a:pt x="19" y="34"/>
                    <a:pt x="19" y="47"/>
                  </a:cubicBez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" name="Freeform 12"/>
            <p:cNvSpPr>
              <a:spLocks/>
            </p:cNvSpPr>
            <p:nvPr/>
          </p:nvSpPr>
          <p:spPr bwMode="auto">
            <a:xfrm>
              <a:off x="3349" y="2127"/>
              <a:ext cx="228" cy="275"/>
            </a:xfrm>
            <a:custGeom>
              <a:avLst/>
              <a:gdLst>
                <a:gd name="T0" fmla="*/ 0 w 96"/>
                <a:gd name="T1" fmla="*/ 58 h 116"/>
                <a:gd name="T2" fmla="*/ 48 w 96"/>
                <a:gd name="T3" fmla="*/ 116 h 116"/>
                <a:gd name="T4" fmla="*/ 96 w 96"/>
                <a:gd name="T5" fmla="*/ 58 h 116"/>
                <a:gd name="T6" fmla="*/ 48 w 96"/>
                <a:gd name="T7" fmla="*/ 0 h 116"/>
                <a:gd name="T8" fmla="*/ 0 w 96"/>
                <a:gd name="T9" fmla="*/ 58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6" h="116">
                  <a:moveTo>
                    <a:pt x="0" y="58"/>
                  </a:moveTo>
                  <a:cubicBezTo>
                    <a:pt x="27" y="58"/>
                    <a:pt x="48" y="84"/>
                    <a:pt x="48" y="116"/>
                  </a:cubicBezTo>
                  <a:cubicBezTo>
                    <a:pt x="48" y="84"/>
                    <a:pt x="70" y="58"/>
                    <a:pt x="96" y="58"/>
                  </a:cubicBezTo>
                  <a:cubicBezTo>
                    <a:pt x="70" y="58"/>
                    <a:pt x="48" y="32"/>
                    <a:pt x="48" y="0"/>
                  </a:cubicBezTo>
                  <a:cubicBezTo>
                    <a:pt x="48" y="32"/>
                    <a:pt x="27" y="58"/>
                    <a:pt x="0" y="58"/>
                  </a:cubicBez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" name="Freeform 13"/>
            <p:cNvSpPr>
              <a:spLocks/>
            </p:cNvSpPr>
            <p:nvPr/>
          </p:nvSpPr>
          <p:spPr bwMode="auto">
            <a:xfrm>
              <a:off x="1666" y="2449"/>
              <a:ext cx="93" cy="109"/>
            </a:xfrm>
            <a:custGeom>
              <a:avLst/>
              <a:gdLst>
                <a:gd name="T0" fmla="*/ 19 w 39"/>
                <a:gd name="T1" fmla="*/ 0 h 46"/>
                <a:gd name="T2" fmla="*/ 0 w 39"/>
                <a:gd name="T3" fmla="*/ 23 h 46"/>
                <a:gd name="T4" fmla="*/ 19 w 39"/>
                <a:gd name="T5" fmla="*/ 46 h 46"/>
                <a:gd name="T6" fmla="*/ 39 w 39"/>
                <a:gd name="T7" fmla="*/ 23 h 46"/>
                <a:gd name="T8" fmla="*/ 19 w 39"/>
                <a:gd name="T9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46">
                  <a:moveTo>
                    <a:pt x="19" y="0"/>
                  </a:moveTo>
                  <a:cubicBezTo>
                    <a:pt x="19" y="13"/>
                    <a:pt x="11" y="23"/>
                    <a:pt x="0" y="23"/>
                  </a:cubicBezTo>
                  <a:cubicBezTo>
                    <a:pt x="11" y="23"/>
                    <a:pt x="19" y="34"/>
                    <a:pt x="19" y="46"/>
                  </a:cubicBezTo>
                  <a:cubicBezTo>
                    <a:pt x="19" y="34"/>
                    <a:pt x="28" y="23"/>
                    <a:pt x="39" y="23"/>
                  </a:cubicBezTo>
                  <a:cubicBezTo>
                    <a:pt x="28" y="23"/>
                    <a:pt x="19" y="13"/>
                    <a:pt x="1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" name="Freeform 14"/>
            <p:cNvSpPr>
              <a:spLocks/>
            </p:cNvSpPr>
            <p:nvPr/>
          </p:nvSpPr>
          <p:spPr bwMode="auto">
            <a:xfrm>
              <a:off x="1768" y="1995"/>
              <a:ext cx="169" cy="203"/>
            </a:xfrm>
            <a:custGeom>
              <a:avLst/>
              <a:gdLst>
                <a:gd name="T0" fmla="*/ 36 w 71"/>
                <a:gd name="T1" fmla="*/ 0 h 86"/>
                <a:gd name="T2" fmla="*/ 0 w 71"/>
                <a:gd name="T3" fmla="*/ 43 h 86"/>
                <a:gd name="T4" fmla="*/ 36 w 71"/>
                <a:gd name="T5" fmla="*/ 86 h 86"/>
                <a:gd name="T6" fmla="*/ 71 w 71"/>
                <a:gd name="T7" fmla="*/ 43 h 86"/>
                <a:gd name="T8" fmla="*/ 36 w 71"/>
                <a:gd name="T9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1" h="86">
                  <a:moveTo>
                    <a:pt x="36" y="0"/>
                  </a:moveTo>
                  <a:cubicBezTo>
                    <a:pt x="36" y="24"/>
                    <a:pt x="20" y="43"/>
                    <a:pt x="0" y="43"/>
                  </a:cubicBezTo>
                  <a:cubicBezTo>
                    <a:pt x="20" y="43"/>
                    <a:pt x="36" y="62"/>
                    <a:pt x="36" y="86"/>
                  </a:cubicBezTo>
                  <a:cubicBezTo>
                    <a:pt x="36" y="62"/>
                    <a:pt x="52" y="43"/>
                    <a:pt x="71" y="43"/>
                  </a:cubicBezTo>
                  <a:cubicBezTo>
                    <a:pt x="52" y="43"/>
                    <a:pt x="36" y="24"/>
                    <a:pt x="36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" name="Freeform 15"/>
            <p:cNvSpPr>
              <a:spLocks/>
            </p:cNvSpPr>
            <p:nvPr/>
          </p:nvSpPr>
          <p:spPr bwMode="auto">
            <a:xfrm>
              <a:off x="1813" y="1668"/>
              <a:ext cx="93" cy="111"/>
            </a:xfrm>
            <a:custGeom>
              <a:avLst/>
              <a:gdLst>
                <a:gd name="T0" fmla="*/ 20 w 39"/>
                <a:gd name="T1" fmla="*/ 47 h 47"/>
                <a:gd name="T2" fmla="*/ 39 w 39"/>
                <a:gd name="T3" fmla="*/ 24 h 47"/>
                <a:gd name="T4" fmla="*/ 20 w 39"/>
                <a:gd name="T5" fmla="*/ 0 h 47"/>
                <a:gd name="T6" fmla="*/ 0 w 39"/>
                <a:gd name="T7" fmla="*/ 24 h 47"/>
                <a:gd name="T8" fmla="*/ 20 w 39"/>
                <a:gd name="T9" fmla="*/ 4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47">
                  <a:moveTo>
                    <a:pt x="20" y="47"/>
                  </a:moveTo>
                  <a:cubicBezTo>
                    <a:pt x="20" y="34"/>
                    <a:pt x="28" y="24"/>
                    <a:pt x="39" y="24"/>
                  </a:cubicBezTo>
                  <a:cubicBezTo>
                    <a:pt x="28" y="24"/>
                    <a:pt x="20" y="13"/>
                    <a:pt x="20" y="0"/>
                  </a:cubicBezTo>
                  <a:cubicBezTo>
                    <a:pt x="20" y="13"/>
                    <a:pt x="11" y="24"/>
                    <a:pt x="0" y="24"/>
                  </a:cubicBezTo>
                  <a:cubicBezTo>
                    <a:pt x="11" y="24"/>
                    <a:pt x="20" y="34"/>
                    <a:pt x="20" y="4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" name="Freeform 16"/>
            <p:cNvSpPr>
              <a:spLocks/>
            </p:cNvSpPr>
            <p:nvPr/>
          </p:nvSpPr>
          <p:spPr bwMode="auto">
            <a:xfrm>
              <a:off x="3107" y="2653"/>
              <a:ext cx="93" cy="111"/>
            </a:xfrm>
            <a:custGeom>
              <a:avLst/>
              <a:gdLst>
                <a:gd name="T0" fmla="*/ 20 w 39"/>
                <a:gd name="T1" fmla="*/ 0 h 47"/>
                <a:gd name="T2" fmla="*/ 0 w 39"/>
                <a:gd name="T3" fmla="*/ 23 h 47"/>
                <a:gd name="T4" fmla="*/ 20 w 39"/>
                <a:gd name="T5" fmla="*/ 47 h 47"/>
                <a:gd name="T6" fmla="*/ 39 w 39"/>
                <a:gd name="T7" fmla="*/ 23 h 47"/>
                <a:gd name="T8" fmla="*/ 20 w 39"/>
                <a:gd name="T9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47">
                  <a:moveTo>
                    <a:pt x="20" y="0"/>
                  </a:moveTo>
                  <a:cubicBezTo>
                    <a:pt x="20" y="13"/>
                    <a:pt x="11" y="23"/>
                    <a:pt x="0" y="23"/>
                  </a:cubicBezTo>
                  <a:cubicBezTo>
                    <a:pt x="11" y="23"/>
                    <a:pt x="20" y="34"/>
                    <a:pt x="20" y="47"/>
                  </a:cubicBezTo>
                  <a:cubicBezTo>
                    <a:pt x="20" y="34"/>
                    <a:pt x="28" y="23"/>
                    <a:pt x="39" y="23"/>
                  </a:cubicBezTo>
                  <a:cubicBezTo>
                    <a:pt x="28" y="23"/>
                    <a:pt x="20" y="13"/>
                    <a:pt x="20" y="0"/>
                  </a:cubicBez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" name="Freeform 17"/>
            <p:cNvSpPr>
              <a:spLocks/>
            </p:cNvSpPr>
            <p:nvPr/>
          </p:nvSpPr>
          <p:spPr bwMode="auto">
            <a:xfrm>
              <a:off x="2012" y="2632"/>
              <a:ext cx="117" cy="139"/>
            </a:xfrm>
            <a:custGeom>
              <a:avLst/>
              <a:gdLst>
                <a:gd name="T0" fmla="*/ 25 w 49"/>
                <a:gd name="T1" fmla="*/ 59 h 59"/>
                <a:gd name="T2" fmla="*/ 49 w 49"/>
                <a:gd name="T3" fmla="*/ 29 h 59"/>
                <a:gd name="T4" fmla="*/ 25 w 49"/>
                <a:gd name="T5" fmla="*/ 0 h 59"/>
                <a:gd name="T6" fmla="*/ 0 w 49"/>
                <a:gd name="T7" fmla="*/ 29 h 59"/>
                <a:gd name="T8" fmla="*/ 25 w 49"/>
                <a:gd name="T9" fmla="*/ 59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" h="59">
                  <a:moveTo>
                    <a:pt x="25" y="59"/>
                  </a:moveTo>
                  <a:cubicBezTo>
                    <a:pt x="25" y="42"/>
                    <a:pt x="36" y="29"/>
                    <a:pt x="49" y="29"/>
                  </a:cubicBezTo>
                  <a:cubicBezTo>
                    <a:pt x="36" y="29"/>
                    <a:pt x="25" y="16"/>
                    <a:pt x="25" y="0"/>
                  </a:cubicBezTo>
                  <a:cubicBezTo>
                    <a:pt x="25" y="16"/>
                    <a:pt x="14" y="29"/>
                    <a:pt x="0" y="29"/>
                  </a:cubicBezTo>
                  <a:cubicBezTo>
                    <a:pt x="14" y="29"/>
                    <a:pt x="25" y="42"/>
                    <a:pt x="25" y="5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auto">
            <a:xfrm>
              <a:off x="1640" y="1074"/>
              <a:ext cx="297" cy="357"/>
            </a:xfrm>
            <a:custGeom>
              <a:avLst/>
              <a:gdLst>
                <a:gd name="T0" fmla="*/ 63 w 125"/>
                <a:gd name="T1" fmla="*/ 151 h 151"/>
                <a:gd name="T2" fmla="*/ 125 w 125"/>
                <a:gd name="T3" fmla="*/ 76 h 151"/>
                <a:gd name="T4" fmla="*/ 63 w 125"/>
                <a:gd name="T5" fmla="*/ 0 h 151"/>
                <a:gd name="T6" fmla="*/ 0 w 125"/>
                <a:gd name="T7" fmla="*/ 76 h 151"/>
                <a:gd name="T8" fmla="*/ 63 w 125"/>
                <a:gd name="T9" fmla="*/ 151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5" h="151">
                  <a:moveTo>
                    <a:pt x="63" y="151"/>
                  </a:moveTo>
                  <a:cubicBezTo>
                    <a:pt x="63" y="109"/>
                    <a:pt x="91" y="76"/>
                    <a:pt x="125" y="76"/>
                  </a:cubicBezTo>
                  <a:cubicBezTo>
                    <a:pt x="91" y="76"/>
                    <a:pt x="63" y="42"/>
                    <a:pt x="63" y="0"/>
                  </a:cubicBezTo>
                  <a:cubicBezTo>
                    <a:pt x="63" y="42"/>
                    <a:pt x="35" y="76"/>
                    <a:pt x="0" y="76"/>
                  </a:cubicBezTo>
                  <a:cubicBezTo>
                    <a:pt x="35" y="76"/>
                    <a:pt x="63" y="109"/>
                    <a:pt x="63" y="15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" name="Freeform 19"/>
            <p:cNvSpPr>
              <a:spLocks/>
            </p:cNvSpPr>
            <p:nvPr/>
          </p:nvSpPr>
          <p:spPr bwMode="auto">
            <a:xfrm>
              <a:off x="3093" y="910"/>
              <a:ext cx="93" cy="112"/>
            </a:xfrm>
            <a:custGeom>
              <a:avLst/>
              <a:gdLst>
                <a:gd name="T0" fmla="*/ 20 w 39"/>
                <a:gd name="T1" fmla="*/ 47 h 47"/>
                <a:gd name="T2" fmla="*/ 39 w 39"/>
                <a:gd name="T3" fmla="*/ 23 h 47"/>
                <a:gd name="T4" fmla="*/ 20 w 39"/>
                <a:gd name="T5" fmla="*/ 0 h 47"/>
                <a:gd name="T6" fmla="*/ 0 w 39"/>
                <a:gd name="T7" fmla="*/ 23 h 47"/>
                <a:gd name="T8" fmla="*/ 20 w 39"/>
                <a:gd name="T9" fmla="*/ 4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47">
                  <a:moveTo>
                    <a:pt x="20" y="47"/>
                  </a:moveTo>
                  <a:cubicBezTo>
                    <a:pt x="20" y="34"/>
                    <a:pt x="28" y="23"/>
                    <a:pt x="39" y="23"/>
                  </a:cubicBezTo>
                  <a:cubicBezTo>
                    <a:pt x="28" y="23"/>
                    <a:pt x="20" y="13"/>
                    <a:pt x="20" y="0"/>
                  </a:cubicBezTo>
                  <a:cubicBezTo>
                    <a:pt x="20" y="13"/>
                    <a:pt x="11" y="23"/>
                    <a:pt x="0" y="23"/>
                  </a:cubicBezTo>
                  <a:cubicBezTo>
                    <a:pt x="11" y="23"/>
                    <a:pt x="20" y="34"/>
                    <a:pt x="20" y="47"/>
                  </a:cubicBez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" name="Freeform 20"/>
            <p:cNvSpPr>
              <a:spLocks/>
            </p:cNvSpPr>
            <p:nvPr/>
          </p:nvSpPr>
          <p:spPr bwMode="auto">
            <a:xfrm>
              <a:off x="2418" y="778"/>
              <a:ext cx="393" cy="319"/>
            </a:xfrm>
            <a:custGeom>
              <a:avLst/>
              <a:gdLst>
                <a:gd name="T0" fmla="*/ 83 w 166"/>
                <a:gd name="T1" fmla="*/ 135 h 135"/>
                <a:gd name="T2" fmla="*/ 166 w 166"/>
                <a:gd name="T3" fmla="*/ 52 h 135"/>
                <a:gd name="T4" fmla="*/ 166 w 166"/>
                <a:gd name="T5" fmla="*/ 49 h 135"/>
                <a:gd name="T6" fmla="*/ 165 w 166"/>
                <a:gd name="T7" fmla="*/ 46 h 135"/>
                <a:gd name="T8" fmla="*/ 131 w 166"/>
                <a:gd name="T9" fmla="*/ 0 h 135"/>
                <a:gd name="T10" fmla="*/ 101 w 166"/>
                <a:gd name="T11" fmla="*/ 37 h 135"/>
                <a:gd name="T12" fmla="*/ 90 w 166"/>
                <a:gd name="T13" fmla="*/ 3 h 135"/>
                <a:gd name="T14" fmla="*/ 57 w 166"/>
                <a:gd name="T15" fmla="*/ 38 h 135"/>
                <a:gd name="T16" fmla="*/ 47 w 166"/>
                <a:gd name="T17" fmla="*/ 3 h 135"/>
                <a:gd name="T18" fmla="*/ 0 w 166"/>
                <a:gd name="T19" fmla="*/ 48 h 135"/>
                <a:gd name="T20" fmla="*/ 0 w 166"/>
                <a:gd name="T21" fmla="*/ 52 h 135"/>
                <a:gd name="T22" fmla="*/ 83 w 166"/>
                <a:gd name="T23" fmla="*/ 135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66" h="135">
                  <a:moveTo>
                    <a:pt x="83" y="135"/>
                  </a:moveTo>
                  <a:cubicBezTo>
                    <a:pt x="129" y="135"/>
                    <a:pt x="166" y="98"/>
                    <a:pt x="166" y="52"/>
                  </a:cubicBezTo>
                  <a:cubicBezTo>
                    <a:pt x="166" y="52"/>
                    <a:pt x="166" y="51"/>
                    <a:pt x="166" y="49"/>
                  </a:cubicBezTo>
                  <a:cubicBezTo>
                    <a:pt x="166" y="48"/>
                    <a:pt x="165" y="47"/>
                    <a:pt x="165" y="46"/>
                  </a:cubicBezTo>
                  <a:cubicBezTo>
                    <a:pt x="160" y="28"/>
                    <a:pt x="152" y="13"/>
                    <a:pt x="131" y="0"/>
                  </a:cubicBezTo>
                  <a:cubicBezTo>
                    <a:pt x="125" y="20"/>
                    <a:pt x="101" y="37"/>
                    <a:pt x="101" y="37"/>
                  </a:cubicBezTo>
                  <a:cubicBezTo>
                    <a:pt x="101" y="37"/>
                    <a:pt x="99" y="17"/>
                    <a:pt x="90" y="3"/>
                  </a:cubicBezTo>
                  <a:cubicBezTo>
                    <a:pt x="79" y="26"/>
                    <a:pt x="57" y="38"/>
                    <a:pt x="57" y="38"/>
                  </a:cubicBezTo>
                  <a:cubicBezTo>
                    <a:pt x="57" y="38"/>
                    <a:pt x="55" y="18"/>
                    <a:pt x="47" y="3"/>
                  </a:cubicBezTo>
                  <a:cubicBezTo>
                    <a:pt x="30" y="32"/>
                    <a:pt x="1" y="48"/>
                    <a:pt x="0" y="48"/>
                  </a:cubicBezTo>
                  <a:cubicBezTo>
                    <a:pt x="0" y="50"/>
                    <a:pt x="0" y="51"/>
                    <a:pt x="0" y="52"/>
                  </a:cubicBezTo>
                  <a:cubicBezTo>
                    <a:pt x="0" y="98"/>
                    <a:pt x="37" y="135"/>
                    <a:pt x="83" y="135"/>
                  </a:cubicBez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" name="Freeform 21"/>
            <p:cNvSpPr>
              <a:spLocks/>
            </p:cNvSpPr>
            <p:nvPr/>
          </p:nvSpPr>
          <p:spPr bwMode="auto">
            <a:xfrm>
              <a:off x="2081" y="889"/>
              <a:ext cx="93" cy="111"/>
            </a:xfrm>
            <a:custGeom>
              <a:avLst/>
              <a:gdLst>
                <a:gd name="T0" fmla="*/ 19 w 39"/>
                <a:gd name="T1" fmla="*/ 47 h 47"/>
                <a:gd name="T2" fmla="*/ 39 w 39"/>
                <a:gd name="T3" fmla="*/ 23 h 47"/>
                <a:gd name="T4" fmla="*/ 19 w 39"/>
                <a:gd name="T5" fmla="*/ 0 h 47"/>
                <a:gd name="T6" fmla="*/ 0 w 39"/>
                <a:gd name="T7" fmla="*/ 23 h 47"/>
                <a:gd name="T8" fmla="*/ 19 w 39"/>
                <a:gd name="T9" fmla="*/ 4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47">
                  <a:moveTo>
                    <a:pt x="19" y="47"/>
                  </a:moveTo>
                  <a:cubicBezTo>
                    <a:pt x="19" y="34"/>
                    <a:pt x="28" y="23"/>
                    <a:pt x="39" y="23"/>
                  </a:cubicBezTo>
                  <a:cubicBezTo>
                    <a:pt x="28" y="23"/>
                    <a:pt x="19" y="13"/>
                    <a:pt x="19" y="0"/>
                  </a:cubicBezTo>
                  <a:cubicBezTo>
                    <a:pt x="19" y="13"/>
                    <a:pt x="11" y="23"/>
                    <a:pt x="0" y="23"/>
                  </a:cubicBezTo>
                  <a:cubicBezTo>
                    <a:pt x="11" y="23"/>
                    <a:pt x="19" y="34"/>
                    <a:pt x="19" y="4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" name="Freeform 22"/>
            <p:cNvSpPr>
              <a:spLocks/>
            </p:cNvSpPr>
            <p:nvPr/>
          </p:nvSpPr>
          <p:spPr bwMode="auto">
            <a:xfrm>
              <a:off x="2543" y="1187"/>
              <a:ext cx="145" cy="668"/>
            </a:xfrm>
            <a:custGeom>
              <a:avLst/>
              <a:gdLst>
                <a:gd name="T0" fmla="*/ 145 w 145"/>
                <a:gd name="T1" fmla="*/ 83 h 668"/>
                <a:gd name="T2" fmla="*/ 74 w 145"/>
                <a:gd name="T3" fmla="*/ 0 h 668"/>
                <a:gd name="T4" fmla="*/ 0 w 145"/>
                <a:gd name="T5" fmla="*/ 83 h 668"/>
                <a:gd name="T6" fmla="*/ 41 w 145"/>
                <a:gd name="T7" fmla="*/ 180 h 668"/>
                <a:gd name="T8" fmla="*/ 10 w 145"/>
                <a:gd name="T9" fmla="*/ 457 h 668"/>
                <a:gd name="T10" fmla="*/ 71 w 145"/>
                <a:gd name="T11" fmla="*/ 668 h 668"/>
                <a:gd name="T12" fmla="*/ 135 w 145"/>
                <a:gd name="T13" fmla="*/ 450 h 668"/>
                <a:gd name="T14" fmla="*/ 105 w 145"/>
                <a:gd name="T15" fmla="*/ 180 h 668"/>
                <a:gd name="T16" fmla="*/ 145 w 145"/>
                <a:gd name="T17" fmla="*/ 83 h 6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5" h="668">
                  <a:moveTo>
                    <a:pt x="145" y="83"/>
                  </a:moveTo>
                  <a:lnTo>
                    <a:pt x="74" y="0"/>
                  </a:lnTo>
                  <a:lnTo>
                    <a:pt x="0" y="83"/>
                  </a:lnTo>
                  <a:lnTo>
                    <a:pt x="41" y="180"/>
                  </a:lnTo>
                  <a:lnTo>
                    <a:pt x="10" y="457"/>
                  </a:lnTo>
                  <a:lnTo>
                    <a:pt x="71" y="668"/>
                  </a:lnTo>
                  <a:lnTo>
                    <a:pt x="135" y="450"/>
                  </a:lnTo>
                  <a:lnTo>
                    <a:pt x="105" y="180"/>
                  </a:lnTo>
                  <a:lnTo>
                    <a:pt x="145" y="83"/>
                  </a:lnTo>
                  <a:close/>
                </a:path>
              </a:pathLst>
            </a:custGeom>
            <a:solidFill>
              <a:srgbClr val="3A1C0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39" name="组合 38"/>
          <p:cNvGrpSpPr/>
          <p:nvPr/>
        </p:nvGrpSpPr>
        <p:grpSpPr>
          <a:xfrm>
            <a:off x="3651440" y="4419599"/>
            <a:ext cx="1882513" cy="775870"/>
            <a:chOff x="3651440" y="4419599"/>
            <a:chExt cx="1882513" cy="775870"/>
          </a:xfrm>
        </p:grpSpPr>
        <p:grpSp>
          <p:nvGrpSpPr>
            <p:cNvPr id="26" name="组合 25"/>
            <p:cNvGrpSpPr/>
            <p:nvPr/>
          </p:nvGrpSpPr>
          <p:grpSpPr>
            <a:xfrm>
              <a:off x="3710494" y="4419599"/>
              <a:ext cx="1766335" cy="718795"/>
              <a:chOff x="3672394" y="4216399"/>
              <a:chExt cx="1766335" cy="718795"/>
            </a:xfrm>
          </p:grpSpPr>
          <p:sp>
            <p:nvSpPr>
              <p:cNvPr id="24" name="矩形 23"/>
              <p:cNvSpPr/>
              <p:nvPr/>
            </p:nvSpPr>
            <p:spPr>
              <a:xfrm>
                <a:off x="3672394" y="4216399"/>
                <a:ext cx="1766335" cy="718795"/>
              </a:xfrm>
              <a:prstGeom prst="rect">
                <a:avLst/>
              </a:prstGeom>
              <a:solidFill>
                <a:srgbClr val="3A1C0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ts val="1700"/>
                  </a:lnSpc>
                </a:pPr>
                <a:endPara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5" name="矩形 24"/>
              <p:cNvSpPr/>
              <p:nvPr/>
            </p:nvSpPr>
            <p:spPr>
              <a:xfrm>
                <a:off x="3911508" y="4477669"/>
                <a:ext cx="1258007" cy="32906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>
                  <a:lnSpc>
                    <a:spcPts val="1700"/>
                  </a:lnSpc>
                </a:pPr>
                <a:r>
                  <a:rPr lang="zh-CN" altLang="en-US" sz="2400" b="1" dirty="0" smtClean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管理者</a:t>
                </a:r>
                <a:endParaRPr lang="en-US" altLang="zh-CN" sz="24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27" name="矩形 26"/>
            <p:cNvSpPr/>
            <p:nvPr/>
          </p:nvSpPr>
          <p:spPr>
            <a:xfrm>
              <a:off x="3651440" y="5043489"/>
              <a:ext cx="1882513" cy="151980"/>
            </a:xfrm>
            <a:prstGeom prst="rect">
              <a:avLst/>
            </a:prstGeom>
            <a:solidFill>
              <a:srgbClr val="3A1C0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1700"/>
                </a:lnSpc>
              </a:pPr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28" name="矩形 27"/>
          <p:cNvSpPr/>
          <p:nvPr/>
        </p:nvSpPr>
        <p:spPr>
          <a:xfrm>
            <a:off x="0" y="0"/>
            <a:ext cx="9144000" cy="742950"/>
          </a:xfrm>
          <a:prstGeom prst="rect">
            <a:avLst/>
          </a:prstGeom>
          <a:solidFill>
            <a:srgbClr val="3A1C0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2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要成为一个出色的管理者，需要接受</a:t>
            </a:r>
            <a:r>
              <a:rPr lang="en-US" altLang="zh-CN" sz="22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22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种教育。</a:t>
            </a:r>
            <a:endParaRPr lang="zh-CN" altLang="en-US" sz="22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3" name="组合 32"/>
          <p:cNvGrpSpPr/>
          <p:nvPr/>
        </p:nvGrpSpPr>
        <p:grpSpPr>
          <a:xfrm>
            <a:off x="5637019" y="2846069"/>
            <a:ext cx="3073621" cy="2802800"/>
            <a:chOff x="5893871" y="2796757"/>
            <a:chExt cx="2561360" cy="2335675"/>
          </a:xfrm>
        </p:grpSpPr>
        <p:sp>
          <p:nvSpPr>
            <p:cNvPr id="29" name="椭圆 28"/>
            <p:cNvSpPr/>
            <p:nvPr/>
          </p:nvSpPr>
          <p:spPr>
            <a:xfrm>
              <a:off x="6119556" y="2796757"/>
              <a:ext cx="2335675" cy="2335675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800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专才教育</a:t>
              </a:r>
              <a:r>
                <a:rPr lang="en-US" altLang="zh-CN" sz="14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S</a:t>
              </a:r>
              <a:r>
                <a:rPr lang="en-US" altLang="zh-CN" sz="1400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pecialized </a:t>
              </a:r>
              <a:r>
                <a:rPr lang="en-US" altLang="zh-CN" sz="14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E</a:t>
              </a:r>
              <a:r>
                <a:rPr lang="en-US" altLang="zh-CN" sz="1400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ducation </a:t>
              </a:r>
            </a:p>
          </p:txBody>
        </p:sp>
        <p:sp>
          <p:nvSpPr>
            <p:cNvPr id="32" name="等腰三角形 31"/>
            <p:cNvSpPr/>
            <p:nvPr/>
          </p:nvSpPr>
          <p:spPr>
            <a:xfrm rot="17022300">
              <a:off x="5970183" y="3313365"/>
              <a:ext cx="339293" cy="491918"/>
            </a:xfrm>
            <a:prstGeom prst="triangle">
              <a:avLst>
                <a:gd name="adj" fmla="val 77142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313322" y="1652396"/>
            <a:ext cx="3132036" cy="2767203"/>
            <a:chOff x="6119556" y="2796757"/>
            <a:chExt cx="2643614" cy="2335675"/>
          </a:xfrm>
          <a:solidFill>
            <a:srgbClr val="94BD1C"/>
          </a:solidFill>
        </p:grpSpPr>
        <p:sp>
          <p:nvSpPr>
            <p:cNvPr id="35" name="椭圆 34"/>
            <p:cNvSpPr/>
            <p:nvPr/>
          </p:nvSpPr>
          <p:spPr>
            <a:xfrm>
              <a:off x="6119556" y="2796757"/>
              <a:ext cx="2335675" cy="233567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8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通才</a:t>
              </a:r>
              <a:r>
                <a:rPr lang="zh-CN" altLang="en-US" sz="2800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教育</a:t>
              </a:r>
              <a:r>
                <a:rPr lang="en-US" altLang="zh-CN" sz="14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L</a:t>
              </a:r>
              <a:r>
                <a:rPr lang="en-US" altLang="zh-CN" sz="1400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iberal </a:t>
              </a:r>
              <a:r>
                <a:rPr lang="en-US" altLang="zh-CN" sz="14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E</a:t>
              </a:r>
              <a:r>
                <a:rPr lang="en-US" altLang="zh-CN" sz="1400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ducation</a:t>
              </a:r>
              <a:endParaRPr lang="zh-CN" altLang="en-US" sz="14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6" name="等腰三角形 35"/>
            <p:cNvSpPr/>
            <p:nvPr/>
          </p:nvSpPr>
          <p:spPr>
            <a:xfrm rot="5400000">
              <a:off x="8347564" y="3856474"/>
              <a:ext cx="339293" cy="491918"/>
            </a:xfrm>
            <a:prstGeom prst="triangle">
              <a:avLst>
                <a:gd name="adj" fmla="val 7714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637433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椭圆 4"/>
          <p:cNvSpPr/>
          <p:nvPr/>
        </p:nvSpPr>
        <p:spPr>
          <a:xfrm>
            <a:off x="1646822" y="2642996"/>
            <a:ext cx="2767204" cy="2767203"/>
          </a:xfrm>
          <a:prstGeom prst="ellipse">
            <a:avLst/>
          </a:prstGeom>
          <a:solidFill>
            <a:srgbClr val="94BD1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通才</a:t>
            </a:r>
            <a:r>
              <a:rPr lang="zh-CN" altLang="en-US" sz="28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教育</a:t>
            </a:r>
            <a:r>
              <a:rPr lang="en-US" altLang="zh-CN" sz="1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L</a:t>
            </a:r>
            <a:r>
              <a:rPr lang="en-US" altLang="zh-CN" sz="1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iberal </a:t>
            </a:r>
            <a:r>
              <a:rPr lang="en-US" altLang="zh-CN" sz="1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E</a:t>
            </a:r>
            <a:r>
              <a:rPr lang="en-US" altLang="zh-CN" sz="1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ducation</a:t>
            </a:r>
            <a:endParaRPr lang="zh-CN" altLang="en-US" sz="1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椭圆 2"/>
          <p:cNvSpPr/>
          <p:nvPr/>
        </p:nvSpPr>
        <p:spPr>
          <a:xfrm>
            <a:off x="3771900" y="1309659"/>
            <a:ext cx="4392640" cy="4392640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专才教育</a:t>
            </a:r>
            <a:endParaRPr lang="en-US" altLang="zh-CN" sz="4400" b="1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en-US" altLang="zh-CN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Specialized </a:t>
            </a:r>
            <a:r>
              <a:rPr lang="en-US" altLang="zh-CN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E</a:t>
            </a:r>
            <a:r>
              <a:rPr lang="en-US" altLang="zh-CN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ducation </a:t>
            </a:r>
          </a:p>
        </p:txBody>
      </p:sp>
      <p:sp>
        <p:nvSpPr>
          <p:cNvPr id="6" name="矩形 5"/>
          <p:cNvSpPr/>
          <p:nvPr/>
        </p:nvSpPr>
        <p:spPr>
          <a:xfrm>
            <a:off x="0" y="0"/>
            <a:ext cx="9144000" cy="742950"/>
          </a:xfrm>
          <a:prstGeom prst="rect">
            <a:avLst/>
          </a:prstGeom>
          <a:solidFill>
            <a:srgbClr val="3A1C0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1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但</a:t>
            </a:r>
            <a:r>
              <a:rPr lang="zh-CN" altLang="en-US" sz="21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很多年轻人过于专注于学习职能型技术，而忽略了通才教育。</a:t>
            </a:r>
            <a:endParaRPr lang="zh-CN" altLang="en-US" sz="21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0" name="组合 9"/>
          <p:cNvGrpSpPr/>
          <p:nvPr/>
        </p:nvGrpSpPr>
        <p:grpSpPr>
          <a:xfrm rot="584361">
            <a:off x="1454151" y="1658143"/>
            <a:ext cx="1098716" cy="1183437"/>
            <a:chOff x="1115429" y="1902663"/>
            <a:chExt cx="1098716" cy="1183437"/>
          </a:xfrm>
        </p:grpSpPr>
        <p:sp>
          <p:nvSpPr>
            <p:cNvPr id="7" name="椭圆 6"/>
            <p:cNvSpPr/>
            <p:nvPr/>
          </p:nvSpPr>
          <p:spPr>
            <a:xfrm rot="19167207">
              <a:off x="1115429" y="1902663"/>
              <a:ext cx="1098716" cy="1098716"/>
            </a:xfrm>
            <a:prstGeom prst="ellipse">
              <a:avLst/>
            </a:prstGeom>
            <a:solidFill>
              <a:srgbClr val="94BD1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逻辑</a:t>
              </a:r>
            </a:p>
          </p:txBody>
        </p:sp>
        <p:cxnSp>
          <p:nvCxnSpPr>
            <p:cNvPr id="9" name="直接连接符 8"/>
            <p:cNvCxnSpPr/>
            <p:nvPr/>
          </p:nvCxnSpPr>
          <p:spPr>
            <a:xfrm>
              <a:off x="1971675" y="2828925"/>
              <a:ext cx="242469" cy="257175"/>
            </a:xfrm>
            <a:prstGeom prst="line">
              <a:avLst/>
            </a:prstGeom>
            <a:ln w="38100">
              <a:solidFill>
                <a:srgbClr val="94BD1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" name="组合 10"/>
          <p:cNvGrpSpPr/>
          <p:nvPr/>
        </p:nvGrpSpPr>
        <p:grpSpPr>
          <a:xfrm rot="19809253">
            <a:off x="793936" y="2887143"/>
            <a:ext cx="906044" cy="990767"/>
            <a:chOff x="1308100" y="2095333"/>
            <a:chExt cx="906044" cy="990767"/>
          </a:xfrm>
        </p:grpSpPr>
        <p:sp>
          <p:nvSpPr>
            <p:cNvPr id="12" name="椭圆 11"/>
            <p:cNvSpPr/>
            <p:nvPr/>
          </p:nvSpPr>
          <p:spPr>
            <a:xfrm rot="19341453">
              <a:off x="1308100" y="2095333"/>
              <a:ext cx="906044" cy="906044"/>
            </a:xfrm>
            <a:prstGeom prst="ellipse">
              <a:avLst/>
            </a:prstGeom>
            <a:solidFill>
              <a:srgbClr val="94BD1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读写</a:t>
              </a:r>
            </a:p>
          </p:txBody>
        </p:sp>
        <p:cxnSp>
          <p:nvCxnSpPr>
            <p:cNvPr id="13" name="直接连接符 12"/>
            <p:cNvCxnSpPr/>
            <p:nvPr/>
          </p:nvCxnSpPr>
          <p:spPr>
            <a:xfrm>
              <a:off x="1971675" y="2828925"/>
              <a:ext cx="242469" cy="257175"/>
            </a:xfrm>
            <a:prstGeom prst="line">
              <a:avLst/>
            </a:prstGeom>
            <a:ln w="38100">
              <a:solidFill>
                <a:srgbClr val="94BD1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" name="组合 13"/>
          <p:cNvGrpSpPr/>
          <p:nvPr/>
        </p:nvGrpSpPr>
        <p:grpSpPr>
          <a:xfrm rot="17733352">
            <a:off x="581268" y="4112255"/>
            <a:ext cx="1098536" cy="1051866"/>
            <a:chOff x="1115608" y="2048426"/>
            <a:chExt cx="1098536" cy="1051866"/>
          </a:xfrm>
        </p:grpSpPr>
        <p:sp>
          <p:nvSpPr>
            <p:cNvPr id="15" name="椭圆 14"/>
            <p:cNvSpPr/>
            <p:nvPr/>
          </p:nvSpPr>
          <p:spPr>
            <a:xfrm rot="18888739">
              <a:off x="1115608" y="2048426"/>
              <a:ext cx="1051866" cy="1051866"/>
            </a:xfrm>
            <a:prstGeom prst="ellipse">
              <a:avLst/>
            </a:prstGeom>
            <a:solidFill>
              <a:srgbClr val="94BD1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经济</a:t>
              </a:r>
              <a:endPara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cxnSp>
          <p:nvCxnSpPr>
            <p:cNvPr id="16" name="直接连接符 15"/>
            <p:cNvCxnSpPr/>
            <p:nvPr/>
          </p:nvCxnSpPr>
          <p:spPr>
            <a:xfrm>
              <a:off x="1971675" y="2828925"/>
              <a:ext cx="242469" cy="257175"/>
            </a:xfrm>
            <a:prstGeom prst="line">
              <a:avLst/>
            </a:prstGeom>
            <a:ln w="38100">
              <a:solidFill>
                <a:srgbClr val="94BD1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3" name="组合 22"/>
          <p:cNvGrpSpPr/>
          <p:nvPr/>
        </p:nvGrpSpPr>
        <p:grpSpPr>
          <a:xfrm rot="10196047">
            <a:off x="7562424" y="4740141"/>
            <a:ext cx="1201084" cy="1219098"/>
            <a:chOff x="1069008" y="1867002"/>
            <a:chExt cx="1201084" cy="1219098"/>
          </a:xfrm>
          <a:solidFill>
            <a:srgbClr val="FFC000"/>
          </a:solidFill>
        </p:grpSpPr>
        <p:sp>
          <p:nvSpPr>
            <p:cNvPr id="24" name="椭圆 23"/>
            <p:cNvSpPr/>
            <p:nvPr/>
          </p:nvSpPr>
          <p:spPr>
            <a:xfrm rot="11403953">
              <a:off x="1069008" y="1867002"/>
              <a:ext cx="1201084" cy="1201084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4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技能</a:t>
              </a:r>
            </a:p>
          </p:txBody>
        </p:sp>
        <p:cxnSp>
          <p:nvCxnSpPr>
            <p:cNvPr id="25" name="直接连接符 24"/>
            <p:cNvCxnSpPr/>
            <p:nvPr/>
          </p:nvCxnSpPr>
          <p:spPr>
            <a:xfrm>
              <a:off x="1971675" y="2828925"/>
              <a:ext cx="242469" cy="257175"/>
            </a:xfrm>
            <a:prstGeom prst="line">
              <a:avLst/>
            </a:prstGeom>
            <a:grpFill/>
            <a:ln w="381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3" name="组合 32"/>
          <p:cNvGrpSpPr/>
          <p:nvPr/>
        </p:nvGrpSpPr>
        <p:grpSpPr>
          <a:xfrm>
            <a:off x="1626478" y="5075955"/>
            <a:ext cx="743502" cy="766652"/>
            <a:chOff x="1486778" y="5177555"/>
            <a:chExt cx="743502" cy="766652"/>
          </a:xfrm>
        </p:grpSpPr>
        <p:grpSp>
          <p:nvGrpSpPr>
            <p:cNvPr id="17" name="组合 16"/>
            <p:cNvGrpSpPr/>
            <p:nvPr/>
          </p:nvGrpSpPr>
          <p:grpSpPr>
            <a:xfrm rot="15683241">
              <a:off x="1475203" y="5189130"/>
              <a:ext cx="766652" cy="743502"/>
              <a:chOff x="1447492" y="2342598"/>
              <a:chExt cx="766652" cy="743502"/>
            </a:xfrm>
          </p:grpSpPr>
          <p:sp>
            <p:nvSpPr>
              <p:cNvPr id="18" name="椭圆 17"/>
              <p:cNvSpPr/>
              <p:nvPr/>
            </p:nvSpPr>
            <p:spPr>
              <a:xfrm>
                <a:off x="1447492" y="2342598"/>
                <a:ext cx="651404" cy="651404"/>
              </a:xfrm>
              <a:prstGeom prst="ellipse">
                <a:avLst/>
              </a:prstGeom>
              <a:solidFill>
                <a:srgbClr val="94BD1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2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cxnSp>
            <p:nvCxnSpPr>
              <p:cNvPr id="19" name="直接连接符 18"/>
              <p:cNvCxnSpPr/>
              <p:nvPr/>
            </p:nvCxnSpPr>
            <p:spPr>
              <a:xfrm>
                <a:off x="1971675" y="2828925"/>
                <a:ext cx="242469" cy="257175"/>
              </a:xfrm>
              <a:prstGeom prst="line">
                <a:avLst/>
              </a:prstGeom>
              <a:ln w="38100">
                <a:solidFill>
                  <a:srgbClr val="94BD1C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6" name="矩形 25"/>
            <p:cNvSpPr/>
            <p:nvPr/>
          </p:nvSpPr>
          <p:spPr>
            <a:xfrm rot="12860545">
              <a:off x="1514846" y="5488572"/>
              <a:ext cx="595035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16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历史</a:t>
              </a: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2885843" y="1910828"/>
            <a:ext cx="743502" cy="766652"/>
            <a:chOff x="2746143" y="2012428"/>
            <a:chExt cx="743502" cy="766652"/>
          </a:xfrm>
        </p:grpSpPr>
        <p:grpSp>
          <p:nvGrpSpPr>
            <p:cNvPr id="20" name="组合 19"/>
            <p:cNvGrpSpPr/>
            <p:nvPr/>
          </p:nvGrpSpPr>
          <p:grpSpPr>
            <a:xfrm rot="3469089">
              <a:off x="2734568" y="2024003"/>
              <a:ext cx="766652" cy="743502"/>
              <a:chOff x="1447492" y="2342598"/>
              <a:chExt cx="766652" cy="743502"/>
            </a:xfrm>
          </p:grpSpPr>
          <p:sp>
            <p:nvSpPr>
              <p:cNvPr id="21" name="椭圆 20"/>
              <p:cNvSpPr/>
              <p:nvPr/>
            </p:nvSpPr>
            <p:spPr>
              <a:xfrm>
                <a:off x="1447492" y="2342598"/>
                <a:ext cx="651404" cy="651404"/>
              </a:xfrm>
              <a:prstGeom prst="ellipse">
                <a:avLst/>
              </a:prstGeom>
              <a:solidFill>
                <a:srgbClr val="94BD1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22" name="直接连接符 21"/>
              <p:cNvCxnSpPr/>
              <p:nvPr/>
            </p:nvCxnSpPr>
            <p:spPr>
              <a:xfrm>
                <a:off x="1971675" y="2828925"/>
                <a:ext cx="242469" cy="257175"/>
              </a:xfrm>
              <a:prstGeom prst="line">
                <a:avLst/>
              </a:prstGeom>
              <a:ln w="38100">
                <a:solidFill>
                  <a:srgbClr val="94BD1C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7" name="矩形 26"/>
            <p:cNvSpPr/>
            <p:nvPr/>
          </p:nvSpPr>
          <p:spPr>
            <a:xfrm rot="797277">
              <a:off x="2830668" y="2167066"/>
              <a:ext cx="595036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16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政治</a:t>
              </a:r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2772060" y="5370451"/>
            <a:ext cx="766652" cy="743502"/>
            <a:chOff x="2588583" y="5504253"/>
            <a:chExt cx="766652" cy="743502"/>
          </a:xfrm>
        </p:grpSpPr>
        <p:grpSp>
          <p:nvGrpSpPr>
            <p:cNvPr id="28" name="组合 27"/>
            <p:cNvGrpSpPr/>
            <p:nvPr/>
          </p:nvGrpSpPr>
          <p:grpSpPr>
            <a:xfrm rot="12948794">
              <a:off x="2588583" y="5504253"/>
              <a:ext cx="766652" cy="743502"/>
              <a:chOff x="1447492" y="2342598"/>
              <a:chExt cx="766652" cy="743502"/>
            </a:xfrm>
          </p:grpSpPr>
          <p:sp>
            <p:nvSpPr>
              <p:cNvPr id="29" name="椭圆 28"/>
              <p:cNvSpPr/>
              <p:nvPr/>
            </p:nvSpPr>
            <p:spPr>
              <a:xfrm>
                <a:off x="1447492" y="2342598"/>
                <a:ext cx="651404" cy="651404"/>
              </a:xfrm>
              <a:prstGeom prst="ellipse">
                <a:avLst/>
              </a:prstGeom>
              <a:solidFill>
                <a:srgbClr val="94BD1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30" name="直接连接符 29"/>
              <p:cNvCxnSpPr/>
              <p:nvPr/>
            </p:nvCxnSpPr>
            <p:spPr>
              <a:xfrm>
                <a:off x="1971675" y="2828925"/>
                <a:ext cx="242469" cy="257175"/>
              </a:xfrm>
              <a:prstGeom prst="line">
                <a:avLst/>
              </a:prstGeom>
              <a:ln w="38100">
                <a:solidFill>
                  <a:srgbClr val="94BD1C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2" name="矩形 31"/>
            <p:cNvSpPr/>
            <p:nvPr/>
          </p:nvSpPr>
          <p:spPr>
            <a:xfrm rot="10800000">
              <a:off x="2816986" y="5851524"/>
              <a:ext cx="381835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16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…</a:t>
              </a:r>
              <a:endParaRPr lang="zh-CN" altLang="en-US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5" name="组合 34"/>
          <p:cNvGrpSpPr/>
          <p:nvPr/>
        </p:nvGrpSpPr>
        <p:grpSpPr>
          <a:xfrm rot="12019934">
            <a:off x="6815132" y="5428753"/>
            <a:ext cx="692858" cy="735752"/>
            <a:chOff x="1310301" y="2034917"/>
            <a:chExt cx="989899" cy="1051183"/>
          </a:xfrm>
          <a:solidFill>
            <a:srgbClr val="FFC000"/>
          </a:solidFill>
        </p:grpSpPr>
        <p:sp>
          <p:nvSpPr>
            <p:cNvPr id="36" name="椭圆 35"/>
            <p:cNvSpPr/>
            <p:nvPr/>
          </p:nvSpPr>
          <p:spPr>
            <a:xfrm rot="9580066">
              <a:off x="1310301" y="2034917"/>
              <a:ext cx="989899" cy="989901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cxnSp>
          <p:nvCxnSpPr>
            <p:cNvPr id="37" name="直接连接符 36"/>
            <p:cNvCxnSpPr/>
            <p:nvPr/>
          </p:nvCxnSpPr>
          <p:spPr>
            <a:xfrm>
              <a:off x="1971675" y="2828925"/>
              <a:ext cx="242469" cy="257175"/>
            </a:xfrm>
            <a:prstGeom prst="line">
              <a:avLst/>
            </a:prstGeom>
            <a:grpFill/>
            <a:ln w="381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8" name="矩形 37"/>
          <p:cNvSpPr/>
          <p:nvPr/>
        </p:nvSpPr>
        <p:spPr>
          <a:xfrm rot="10800000">
            <a:off x="6960770" y="5694582"/>
            <a:ext cx="38183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1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…</a:t>
            </a:r>
            <a:endParaRPr lang="zh-CN" altLang="en-US" sz="1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064365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-9054" y="-26741"/>
            <a:ext cx="9153053" cy="190005"/>
          </a:xfrm>
          <a:prstGeom prst="rect">
            <a:avLst/>
          </a:prstGeom>
          <a:solidFill>
            <a:srgbClr val="3A1C0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1416964" y="1761534"/>
            <a:ext cx="6415315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8000" b="1" dirty="0" smtClean="0">
                <a:solidFill>
                  <a:srgbClr val="3A1C0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HOW</a:t>
            </a:r>
            <a:endParaRPr lang="zh-CN" altLang="en-US" sz="18000" b="1" dirty="0">
              <a:solidFill>
                <a:srgbClr val="3A1C0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668236" y="4122057"/>
            <a:ext cx="6037943" cy="769257"/>
          </a:xfrm>
          <a:prstGeom prst="rect">
            <a:avLst/>
          </a:prstGeom>
          <a:solidFill>
            <a:srgbClr val="94BD1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1787079" y="4244983"/>
            <a:ext cx="59191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3A1C0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年轻人应该如何“补课”呢？</a:t>
            </a:r>
            <a:endParaRPr lang="zh-CN" altLang="en-US" sz="3200" b="1" dirty="0">
              <a:solidFill>
                <a:srgbClr val="3A1C0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683046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4"/>
          <p:cNvGrpSpPr>
            <a:grpSpLocks noChangeAspect="1"/>
          </p:cNvGrpSpPr>
          <p:nvPr/>
        </p:nvGrpSpPr>
        <p:grpSpPr bwMode="auto">
          <a:xfrm>
            <a:off x="1295108" y="1921472"/>
            <a:ext cx="2009476" cy="1482667"/>
            <a:chOff x="977" y="2555"/>
            <a:chExt cx="1110" cy="819"/>
          </a:xfrm>
          <a:solidFill>
            <a:srgbClr val="94BD1C"/>
          </a:solidFill>
        </p:grpSpPr>
        <p:sp>
          <p:nvSpPr>
            <p:cNvPr id="9" name="Freeform 5"/>
            <p:cNvSpPr>
              <a:spLocks/>
            </p:cNvSpPr>
            <p:nvPr/>
          </p:nvSpPr>
          <p:spPr bwMode="auto">
            <a:xfrm>
              <a:off x="1419" y="2767"/>
              <a:ext cx="226" cy="74"/>
            </a:xfrm>
            <a:custGeom>
              <a:avLst/>
              <a:gdLst>
                <a:gd name="T0" fmla="*/ 95 w 95"/>
                <a:gd name="T1" fmla="*/ 31 h 31"/>
                <a:gd name="T2" fmla="*/ 95 w 95"/>
                <a:gd name="T3" fmla="*/ 0 h 31"/>
                <a:gd name="T4" fmla="*/ 0 w 95"/>
                <a:gd name="T5" fmla="*/ 0 h 31"/>
                <a:gd name="T6" fmla="*/ 0 w 95"/>
                <a:gd name="T7" fmla="*/ 31 h 31"/>
                <a:gd name="T8" fmla="*/ 95 w 95"/>
                <a:gd name="T9" fmla="*/ 3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5" h="31">
                  <a:moveTo>
                    <a:pt x="95" y="31"/>
                  </a:moveTo>
                  <a:cubicBezTo>
                    <a:pt x="95" y="20"/>
                    <a:pt x="95" y="4"/>
                    <a:pt x="95" y="0"/>
                  </a:cubicBezTo>
                  <a:cubicBezTo>
                    <a:pt x="89" y="0"/>
                    <a:pt x="6" y="0"/>
                    <a:pt x="0" y="0"/>
                  </a:cubicBezTo>
                  <a:cubicBezTo>
                    <a:pt x="0" y="4"/>
                    <a:pt x="0" y="20"/>
                    <a:pt x="0" y="31"/>
                  </a:cubicBezTo>
                  <a:lnTo>
                    <a:pt x="95" y="3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" name="Freeform 6"/>
            <p:cNvSpPr>
              <a:spLocks/>
            </p:cNvSpPr>
            <p:nvPr/>
          </p:nvSpPr>
          <p:spPr bwMode="auto">
            <a:xfrm>
              <a:off x="1419" y="2619"/>
              <a:ext cx="223" cy="133"/>
            </a:xfrm>
            <a:custGeom>
              <a:avLst/>
              <a:gdLst>
                <a:gd name="T0" fmla="*/ 216 w 223"/>
                <a:gd name="T1" fmla="*/ 98 h 133"/>
                <a:gd name="T2" fmla="*/ 204 w 223"/>
                <a:gd name="T3" fmla="*/ 98 h 133"/>
                <a:gd name="T4" fmla="*/ 204 w 223"/>
                <a:gd name="T5" fmla="*/ 67 h 133"/>
                <a:gd name="T6" fmla="*/ 195 w 223"/>
                <a:gd name="T7" fmla="*/ 67 h 133"/>
                <a:gd name="T8" fmla="*/ 183 w 223"/>
                <a:gd name="T9" fmla="*/ 67 h 133"/>
                <a:gd name="T10" fmla="*/ 183 w 223"/>
                <a:gd name="T11" fmla="*/ 33 h 133"/>
                <a:gd name="T12" fmla="*/ 176 w 223"/>
                <a:gd name="T13" fmla="*/ 33 h 133"/>
                <a:gd name="T14" fmla="*/ 162 w 223"/>
                <a:gd name="T15" fmla="*/ 33 h 133"/>
                <a:gd name="T16" fmla="*/ 162 w 223"/>
                <a:gd name="T17" fmla="*/ 0 h 133"/>
                <a:gd name="T18" fmla="*/ 154 w 223"/>
                <a:gd name="T19" fmla="*/ 0 h 133"/>
                <a:gd name="T20" fmla="*/ 64 w 223"/>
                <a:gd name="T21" fmla="*/ 0 h 133"/>
                <a:gd name="T22" fmla="*/ 64 w 223"/>
                <a:gd name="T23" fmla="*/ 33 h 133"/>
                <a:gd name="T24" fmla="*/ 43 w 223"/>
                <a:gd name="T25" fmla="*/ 33 h 133"/>
                <a:gd name="T26" fmla="*/ 43 w 223"/>
                <a:gd name="T27" fmla="*/ 67 h 133"/>
                <a:gd name="T28" fmla="*/ 21 w 223"/>
                <a:gd name="T29" fmla="*/ 67 h 133"/>
                <a:gd name="T30" fmla="*/ 21 w 223"/>
                <a:gd name="T31" fmla="*/ 98 h 133"/>
                <a:gd name="T32" fmla="*/ 0 w 223"/>
                <a:gd name="T33" fmla="*/ 98 h 133"/>
                <a:gd name="T34" fmla="*/ 0 w 223"/>
                <a:gd name="T35" fmla="*/ 133 h 133"/>
                <a:gd name="T36" fmla="*/ 223 w 223"/>
                <a:gd name="T37" fmla="*/ 133 h 133"/>
                <a:gd name="T38" fmla="*/ 223 w 223"/>
                <a:gd name="T39" fmla="*/ 98 h 133"/>
                <a:gd name="T40" fmla="*/ 216 w 223"/>
                <a:gd name="T41" fmla="*/ 98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23" h="133">
                  <a:moveTo>
                    <a:pt x="216" y="98"/>
                  </a:moveTo>
                  <a:lnTo>
                    <a:pt x="204" y="98"/>
                  </a:lnTo>
                  <a:lnTo>
                    <a:pt x="204" y="67"/>
                  </a:lnTo>
                  <a:lnTo>
                    <a:pt x="195" y="67"/>
                  </a:lnTo>
                  <a:lnTo>
                    <a:pt x="183" y="67"/>
                  </a:lnTo>
                  <a:lnTo>
                    <a:pt x="183" y="33"/>
                  </a:lnTo>
                  <a:lnTo>
                    <a:pt x="176" y="33"/>
                  </a:lnTo>
                  <a:lnTo>
                    <a:pt x="162" y="33"/>
                  </a:lnTo>
                  <a:lnTo>
                    <a:pt x="162" y="0"/>
                  </a:lnTo>
                  <a:lnTo>
                    <a:pt x="154" y="0"/>
                  </a:lnTo>
                  <a:lnTo>
                    <a:pt x="64" y="0"/>
                  </a:lnTo>
                  <a:lnTo>
                    <a:pt x="64" y="33"/>
                  </a:lnTo>
                  <a:lnTo>
                    <a:pt x="43" y="33"/>
                  </a:lnTo>
                  <a:lnTo>
                    <a:pt x="43" y="67"/>
                  </a:lnTo>
                  <a:lnTo>
                    <a:pt x="21" y="67"/>
                  </a:lnTo>
                  <a:lnTo>
                    <a:pt x="21" y="98"/>
                  </a:lnTo>
                  <a:lnTo>
                    <a:pt x="0" y="98"/>
                  </a:lnTo>
                  <a:lnTo>
                    <a:pt x="0" y="133"/>
                  </a:lnTo>
                  <a:lnTo>
                    <a:pt x="223" y="133"/>
                  </a:lnTo>
                  <a:lnTo>
                    <a:pt x="223" y="98"/>
                  </a:lnTo>
                  <a:lnTo>
                    <a:pt x="216" y="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" name="Freeform 7"/>
            <p:cNvSpPr>
              <a:spLocks/>
            </p:cNvSpPr>
            <p:nvPr/>
          </p:nvSpPr>
          <p:spPr bwMode="auto">
            <a:xfrm>
              <a:off x="1516" y="2555"/>
              <a:ext cx="31" cy="50"/>
            </a:xfrm>
            <a:custGeom>
              <a:avLst/>
              <a:gdLst>
                <a:gd name="T0" fmla="*/ 13 w 13"/>
                <a:gd name="T1" fmla="*/ 9 h 21"/>
                <a:gd name="T2" fmla="*/ 6 w 13"/>
                <a:gd name="T3" fmla="*/ 0 h 21"/>
                <a:gd name="T4" fmla="*/ 0 w 13"/>
                <a:gd name="T5" fmla="*/ 9 h 21"/>
                <a:gd name="T6" fmla="*/ 0 w 13"/>
                <a:gd name="T7" fmla="*/ 21 h 21"/>
                <a:gd name="T8" fmla="*/ 13 w 13"/>
                <a:gd name="T9" fmla="*/ 21 h 21"/>
                <a:gd name="T10" fmla="*/ 13 w 13"/>
                <a:gd name="T11" fmla="*/ 9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" h="21">
                  <a:moveTo>
                    <a:pt x="13" y="9"/>
                  </a:moveTo>
                  <a:cubicBezTo>
                    <a:pt x="12" y="8"/>
                    <a:pt x="9" y="4"/>
                    <a:pt x="6" y="0"/>
                  </a:cubicBezTo>
                  <a:cubicBezTo>
                    <a:pt x="4" y="4"/>
                    <a:pt x="1" y="8"/>
                    <a:pt x="0" y="9"/>
                  </a:cubicBezTo>
                  <a:cubicBezTo>
                    <a:pt x="0" y="11"/>
                    <a:pt x="0" y="19"/>
                    <a:pt x="0" y="21"/>
                  </a:cubicBezTo>
                  <a:cubicBezTo>
                    <a:pt x="3" y="21"/>
                    <a:pt x="10" y="21"/>
                    <a:pt x="13" y="21"/>
                  </a:cubicBezTo>
                  <a:cubicBezTo>
                    <a:pt x="13" y="19"/>
                    <a:pt x="13" y="11"/>
                    <a:pt x="13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" name="Freeform 8"/>
            <p:cNvSpPr>
              <a:spLocks noEditPoints="1"/>
            </p:cNvSpPr>
            <p:nvPr/>
          </p:nvSpPr>
          <p:spPr bwMode="auto">
            <a:xfrm>
              <a:off x="1174" y="3084"/>
              <a:ext cx="121" cy="290"/>
            </a:xfrm>
            <a:custGeom>
              <a:avLst/>
              <a:gdLst>
                <a:gd name="T0" fmla="*/ 51 w 51"/>
                <a:gd name="T1" fmla="*/ 0 h 122"/>
                <a:gd name="T2" fmla="*/ 0 w 51"/>
                <a:gd name="T3" fmla="*/ 0 h 122"/>
                <a:gd name="T4" fmla="*/ 0 w 51"/>
                <a:gd name="T5" fmla="*/ 37 h 122"/>
                <a:gd name="T6" fmla="*/ 0 w 51"/>
                <a:gd name="T7" fmla="*/ 122 h 122"/>
                <a:gd name="T8" fmla="*/ 51 w 51"/>
                <a:gd name="T9" fmla="*/ 122 h 122"/>
                <a:gd name="T10" fmla="*/ 51 w 51"/>
                <a:gd name="T11" fmla="*/ 20 h 122"/>
                <a:gd name="T12" fmla="*/ 51 w 51"/>
                <a:gd name="T13" fmla="*/ 14 h 122"/>
                <a:gd name="T14" fmla="*/ 51 w 51"/>
                <a:gd name="T15" fmla="*/ 0 h 122"/>
                <a:gd name="T16" fmla="*/ 33 w 51"/>
                <a:gd name="T17" fmla="*/ 106 h 122"/>
                <a:gd name="T18" fmla="*/ 18 w 51"/>
                <a:gd name="T19" fmla="*/ 106 h 122"/>
                <a:gd name="T20" fmla="*/ 18 w 51"/>
                <a:gd name="T21" fmla="*/ 91 h 122"/>
                <a:gd name="T22" fmla="*/ 33 w 51"/>
                <a:gd name="T23" fmla="*/ 91 h 122"/>
                <a:gd name="T24" fmla="*/ 33 w 51"/>
                <a:gd name="T25" fmla="*/ 106 h 122"/>
                <a:gd name="T26" fmla="*/ 33 w 51"/>
                <a:gd name="T27" fmla="*/ 73 h 122"/>
                <a:gd name="T28" fmla="*/ 18 w 51"/>
                <a:gd name="T29" fmla="*/ 73 h 122"/>
                <a:gd name="T30" fmla="*/ 18 w 51"/>
                <a:gd name="T31" fmla="*/ 58 h 122"/>
                <a:gd name="T32" fmla="*/ 33 w 51"/>
                <a:gd name="T33" fmla="*/ 58 h 122"/>
                <a:gd name="T34" fmla="*/ 33 w 51"/>
                <a:gd name="T35" fmla="*/ 73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1" h="122">
                  <a:moveTo>
                    <a:pt x="51" y="0"/>
                  </a:moveTo>
                  <a:cubicBezTo>
                    <a:pt x="46" y="0"/>
                    <a:pt x="5" y="0"/>
                    <a:pt x="0" y="0"/>
                  </a:cubicBezTo>
                  <a:cubicBezTo>
                    <a:pt x="0" y="2"/>
                    <a:pt x="0" y="18"/>
                    <a:pt x="0" y="37"/>
                  </a:cubicBezTo>
                  <a:cubicBezTo>
                    <a:pt x="0" y="71"/>
                    <a:pt x="0" y="119"/>
                    <a:pt x="0" y="122"/>
                  </a:cubicBezTo>
                  <a:cubicBezTo>
                    <a:pt x="5" y="122"/>
                    <a:pt x="46" y="122"/>
                    <a:pt x="51" y="122"/>
                  </a:cubicBezTo>
                  <a:cubicBezTo>
                    <a:pt x="51" y="118"/>
                    <a:pt x="51" y="54"/>
                    <a:pt x="51" y="20"/>
                  </a:cubicBezTo>
                  <a:cubicBezTo>
                    <a:pt x="51" y="18"/>
                    <a:pt x="51" y="16"/>
                    <a:pt x="51" y="14"/>
                  </a:cubicBezTo>
                  <a:cubicBezTo>
                    <a:pt x="51" y="6"/>
                    <a:pt x="51" y="1"/>
                    <a:pt x="51" y="0"/>
                  </a:cubicBezTo>
                  <a:close/>
                  <a:moveTo>
                    <a:pt x="33" y="106"/>
                  </a:moveTo>
                  <a:cubicBezTo>
                    <a:pt x="18" y="106"/>
                    <a:pt x="18" y="106"/>
                    <a:pt x="18" y="106"/>
                  </a:cubicBezTo>
                  <a:cubicBezTo>
                    <a:pt x="18" y="91"/>
                    <a:pt x="18" y="91"/>
                    <a:pt x="18" y="91"/>
                  </a:cubicBezTo>
                  <a:cubicBezTo>
                    <a:pt x="33" y="91"/>
                    <a:pt x="33" y="91"/>
                    <a:pt x="33" y="91"/>
                  </a:cubicBezTo>
                  <a:lnTo>
                    <a:pt x="33" y="106"/>
                  </a:lnTo>
                  <a:close/>
                  <a:moveTo>
                    <a:pt x="33" y="73"/>
                  </a:moveTo>
                  <a:cubicBezTo>
                    <a:pt x="18" y="73"/>
                    <a:pt x="18" y="73"/>
                    <a:pt x="18" y="73"/>
                  </a:cubicBezTo>
                  <a:cubicBezTo>
                    <a:pt x="18" y="58"/>
                    <a:pt x="18" y="58"/>
                    <a:pt x="18" y="58"/>
                  </a:cubicBezTo>
                  <a:cubicBezTo>
                    <a:pt x="33" y="58"/>
                    <a:pt x="33" y="58"/>
                    <a:pt x="33" y="58"/>
                  </a:cubicBezTo>
                  <a:lnTo>
                    <a:pt x="33" y="7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" name="Freeform 9"/>
            <p:cNvSpPr>
              <a:spLocks noEditPoints="1"/>
            </p:cNvSpPr>
            <p:nvPr/>
          </p:nvSpPr>
          <p:spPr bwMode="auto">
            <a:xfrm>
              <a:off x="977" y="3186"/>
              <a:ext cx="183" cy="188"/>
            </a:xfrm>
            <a:custGeom>
              <a:avLst/>
              <a:gdLst>
                <a:gd name="T0" fmla="*/ 0 w 77"/>
                <a:gd name="T1" fmla="*/ 79 h 79"/>
                <a:gd name="T2" fmla="*/ 77 w 77"/>
                <a:gd name="T3" fmla="*/ 79 h 79"/>
                <a:gd name="T4" fmla="*/ 77 w 77"/>
                <a:gd name="T5" fmla="*/ 0 h 79"/>
                <a:gd name="T6" fmla="*/ 0 w 77"/>
                <a:gd name="T7" fmla="*/ 0 h 79"/>
                <a:gd name="T8" fmla="*/ 0 w 77"/>
                <a:gd name="T9" fmla="*/ 79 h 79"/>
                <a:gd name="T10" fmla="*/ 47 w 77"/>
                <a:gd name="T11" fmla="*/ 16 h 79"/>
                <a:gd name="T12" fmla="*/ 62 w 77"/>
                <a:gd name="T13" fmla="*/ 16 h 79"/>
                <a:gd name="T14" fmla="*/ 62 w 77"/>
                <a:gd name="T15" fmla="*/ 31 h 79"/>
                <a:gd name="T16" fmla="*/ 47 w 77"/>
                <a:gd name="T17" fmla="*/ 31 h 79"/>
                <a:gd name="T18" fmla="*/ 47 w 77"/>
                <a:gd name="T19" fmla="*/ 16 h 79"/>
                <a:gd name="T20" fmla="*/ 47 w 77"/>
                <a:gd name="T21" fmla="*/ 49 h 79"/>
                <a:gd name="T22" fmla="*/ 62 w 77"/>
                <a:gd name="T23" fmla="*/ 49 h 79"/>
                <a:gd name="T24" fmla="*/ 62 w 77"/>
                <a:gd name="T25" fmla="*/ 64 h 79"/>
                <a:gd name="T26" fmla="*/ 47 w 77"/>
                <a:gd name="T27" fmla="*/ 64 h 79"/>
                <a:gd name="T28" fmla="*/ 47 w 77"/>
                <a:gd name="T29" fmla="*/ 49 h 79"/>
                <a:gd name="T30" fmla="*/ 14 w 77"/>
                <a:gd name="T31" fmla="*/ 16 h 79"/>
                <a:gd name="T32" fmla="*/ 29 w 77"/>
                <a:gd name="T33" fmla="*/ 16 h 79"/>
                <a:gd name="T34" fmla="*/ 29 w 77"/>
                <a:gd name="T35" fmla="*/ 31 h 79"/>
                <a:gd name="T36" fmla="*/ 14 w 77"/>
                <a:gd name="T37" fmla="*/ 31 h 79"/>
                <a:gd name="T38" fmla="*/ 14 w 77"/>
                <a:gd name="T39" fmla="*/ 16 h 79"/>
                <a:gd name="T40" fmla="*/ 14 w 77"/>
                <a:gd name="T41" fmla="*/ 49 h 79"/>
                <a:gd name="T42" fmla="*/ 29 w 77"/>
                <a:gd name="T43" fmla="*/ 49 h 79"/>
                <a:gd name="T44" fmla="*/ 29 w 77"/>
                <a:gd name="T45" fmla="*/ 64 h 79"/>
                <a:gd name="T46" fmla="*/ 14 w 77"/>
                <a:gd name="T47" fmla="*/ 64 h 79"/>
                <a:gd name="T48" fmla="*/ 14 w 77"/>
                <a:gd name="T49" fmla="*/ 49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77" h="79">
                  <a:moveTo>
                    <a:pt x="0" y="79"/>
                  </a:moveTo>
                  <a:cubicBezTo>
                    <a:pt x="5" y="79"/>
                    <a:pt x="71" y="79"/>
                    <a:pt x="77" y="79"/>
                  </a:cubicBezTo>
                  <a:cubicBezTo>
                    <a:pt x="77" y="0"/>
                    <a:pt x="77" y="0"/>
                    <a:pt x="77" y="0"/>
                  </a:cubicBezTo>
                  <a:cubicBezTo>
                    <a:pt x="71" y="0"/>
                    <a:pt x="5" y="0"/>
                    <a:pt x="0" y="0"/>
                  </a:cubicBezTo>
                  <a:cubicBezTo>
                    <a:pt x="0" y="6"/>
                    <a:pt x="0" y="74"/>
                    <a:pt x="0" y="79"/>
                  </a:cubicBezTo>
                  <a:close/>
                  <a:moveTo>
                    <a:pt x="47" y="16"/>
                  </a:moveTo>
                  <a:cubicBezTo>
                    <a:pt x="62" y="16"/>
                    <a:pt x="62" y="16"/>
                    <a:pt x="62" y="16"/>
                  </a:cubicBezTo>
                  <a:cubicBezTo>
                    <a:pt x="62" y="31"/>
                    <a:pt x="62" y="31"/>
                    <a:pt x="62" y="31"/>
                  </a:cubicBezTo>
                  <a:cubicBezTo>
                    <a:pt x="47" y="31"/>
                    <a:pt x="47" y="31"/>
                    <a:pt x="47" y="31"/>
                  </a:cubicBezTo>
                  <a:lnTo>
                    <a:pt x="47" y="16"/>
                  </a:lnTo>
                  <a:close/>
                  <a:moveTo>
                    <a:pt x="47" y="49"/>
                  </a:moveTo>
                  <a:cubicBezTo>
                    <a:pt x="62" y="49"/>
                    <a:pt x="62" y="49"/>
                    <a:pt x="62" y="49"/>
                  </a:cubicBezTo>
                  <a:cubicBezTo>
                    <a:pt x="62" y="64"/>
                    <a:pt x="62" y="64"/>
                    <a:pt x="62" y="64"/>
                  </a:cubicBezTo>
                  <a:cubicBezTo>
                    <a:pt x="47" y="64"/>
                    <a:pt x="47" y="64"/>
                    <a:pt x="47" y="64"/>
                  </a:cubicBezTo>
                  <a:lnTo>
                    <a:pt x="47" y="49"/>
                  </a:lnTo>
                  <a:close/>
                  <a:moveTo>
                    <a:pt x="14" y="16"/>
                  </a:moveTo>
                  <a:cubicBezTo>
                    <a:pt x="29" y="16"/>
                    <a:pt x="29" y="16"/>
                    <a:pt x="29" y="16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14" y="31"/>
                    <a:pt x="14" y="31"/>
                    <a:pt x="14" y="31"/>
                  </a:cubicBezTo>
                  <a:lnTo>
                    <a:pt x="14" y="16"/>
                  </a:lnTo>
                  <a:close/>
                  <a:moveTo>
                    <a:pt x="14" y="49"/>
                  </a:moveTo>
                  <a:cubicBezTo>
                    <a:pt x="29" y="49"/>
                    <a:pt x="29" y="49"/>
                    <a:pt x="29" y="49"/>
                  </a:cubicBezTo>
                  <a:cubicBezTo>
                    <a:pt x="29" y="64"/>
                    <a:pt x="29" y="64"/>
                    <a:pt x="29" y="64"/>
                  </a:cubicBezTo>
                  <a:cubicBezTo>
                    <a:pt x="14" y="64"/>
                    <a:pt x="14" y="64"/>
                    <a:pt x="14" y="64"/>
                  </a:cubicBezTo>
                  <a:lnTo>
                    <a:pt x="14" y="4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" name="Freeform 10"/>
            <p:cNvSpPr>
              <a:spLocks/>
            </p:cNvSpPr>
            <p:nvPr/>
          </p:nvSpPr>
          <p:spPr bwMode="auto">
            <a:xfrm>
              <a:off x="1376" y="2855"/>
              <a:ext cx="312" cy="138"/>
            </a:xfrm>
            <a:custGeom>
              <a:avLst/>
              <a:gdLst>
                <a:gd name="T0" fmla="*/ 0 w 131"/>
                <a:gd name="T1" fmla="*/ 0 h 58"/>
                <a:gd name="T2" fmla="*/ 0 w 131"/>
                <a:gd name="T3" fmla="*/ 58 h 58"/>
                <a:gd name="T4" fmla="*/ 20 w 131"/>
                <a:gd name="T5" fmla="*/ 58 h 58"/>
                <a:gd name="T6" fmla="*/ 20 w 131"/>
                <a:gd name="T7" fmla="*/ 18 h 58"/>
                <a:gd name="T8" fmla="*/ 28 w 131"/>
                <a:gd name="T9" fmla="*/ 18 h 58"/>
                <a:gd name="T10" fmla="*/ 28 w 131"/>
                <a:gd name="T11" fmla="*/ 58 h 58"/>
                <a:gd name="T12" fmla="*/ 47 w 131"/>
                <a:gd name="T13" fmla="*/ 58 h 58"/>
                <a:gd name="T14" fmla="*/ 47 w 131"/>
                <a:gd name="T15" fmla="*/ 18 h 58"/>
                <a:gd name="T16" fmla="*/ 56 w 131"/>
                <a:gd name="T17" fmla="*/ 18 h 58"/>
                <a:gd name="T18" fmla="*/ 56 w 131"/>
                <a:gd name="T19" fmla="*/ 58 h 58"/>
                <a:gd name="T20" fmla="*/ 75 w 131"/>
                <a:gd name="T21" fmla="*/ 58 h 58"/>
                <a:gd name="T22" fmla="*/ 75 w 131"/>
                <a:gd name="T23" fmla="*/ 18 h 58"/>
                <a:gd name="T24" fmla="*/ 84 w 131"/>
                <a:gd name="T25" fmla="*/ 18 h 58"/>
                <a:gd name="T26" fmla="*/ 84 w 131"/>
                <a:gd name="T27" fmla="*/ 58 h 58"/>
                <a:gd name="T28" fmla="*/ 103 w 131"/>
                <a:gd name="T29" fmla="*/ 58 h 58"/>
                <a:gd name="T30" fmla="*/ 103 w 131"/>
                <a:gd name="T31" fmla="*/ 18 h 58"/>
                <a:gd name="T32" fmla="*/ 111 w 131"/>
                <a:gd name="T33" fmla="*/ 18 h 58"/>
                <a:gd name="T34" fmla="*/ 111 w 131"/>
                <a:gd name="T35" fmla="*/ 58 h 58"/>
                <a:gd name="T36" fmla="*/ 131 w 131"/>
                <a:gd name="T37" fmla="*/ 58 h 58"/>
                <a:gd name="T38" fmla="*/ 131 w 131"/>
                <a:gd name="T39" fmla="*/ 0 h 58"/>
                <a:gd name="T40" fmla="*/ 0 w 131"/>
                <a:gd name="T41" fmla="*/ 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31" h="58">
                  <a:moveTo>
                    <a:pt x="0" y="0"/>
                  </a:moveTo>
                  <a:cubicBezTo>
                    <a:pt x="0" y="3"/>
                    <a:pt x="0" y="32"/>
                    <a:pt x="0" y="58"/>
                  </a:cubicBezTo>
                  <a:cubicBezTo>
                    <a:pt x="20" y="58"/>
                    <a:pt x="20" y="58"/>
                    <a:pt x="20" y="58"/>
                  </a:cubicBezTo>
                  <a:cubicBezTo>
                    <a:pt x="20" y="18"/>
                    <a:pt x="20" y="18"/>
                    <a:pt x="20" y="18"/>
                  </a:cubicBezTo>
                  <a:cubicBezTo>
                    <a:pt x="28" y="18"/>
                    <a:pt x="28" y="18"/>
                    <a:pt x="28" y="18"/>
                  </a:cubicBezTo>
                  <a:cubicBezTo>
                    <a:pt x="28" y="58"/>
                    <a:pt x="28" y="58"/>
                    <a:pt x="28" y="58"/>
                  </a:cubicBezTo>
                  <a:cubicBezTo>
                    <a:pt x="47" y="58"/>
                    <a:pt x="47" y="58"/>
                    <a:pt x="47" y="58"/>
                  </a:cubicBezTo>
                  <a:cubicBezTo>
                    <a:pt x="47" y="18"/>
                    <a:pt x="47" y="18"/>
                    <a:pt x="47" y="18"/>
                  </a:cubicBezTo>
                  <a:cubicBezTo>
                    <a:pt x="56" y="18"/>
                    <a:pt x="56" y="18"/>
                    <a:pt x="56" y="18"/>
                  </a:cubicBezTo>
                  <a:cubicBezTo>
                    <a:pt x="56" y="58"/>
                    <a:pt x="56" y="58"/>
                    <a:pt x="56" y="58"/>
                  </a:cubicBezTo>
                  <a:cubicBezTo>
                    <a:pt x="75" y="58"/>
                    <a:pt x="75" y="58"/>
                    <a:pt x="75" y="58"/>
                  </a:cubicBezTo>
                  <a:cubicBezTo>
                    <a:pt x="75" y="18"/>
                    <a:pt x="75" y="18"/>
                    <a:pt x="75" y="18"/>
                  </a:cubicBezTo>
                  <a:cubicBezTo>
                    <a:pt x="84" y="18"/>
                    <a:pt x="84" y="18"/>
                    <a:pt x="84" y="18"/>
                  </a:cubicBezTo>
                  <a:cubicBezTo>
                    <a:pt x="84" y="58"/>
                    <a:pt x="84" y="58"/>
                    <a:pt x="84" y="58"/>
                  </a:cubicBezTo>
                  <a:cubicBezTo>
                    <a:pt x="103" y="58"/>
                    <a:pt x="103" y="58"/>
                    <a:pt x="103" y="58"/>
                  </a:cubicBezTo>
                  <a:cubicBezTo>
                    <a:pt x="103" y="18"/>
                    <a:pt x="103" y="18"/>
                    <a:pt x="103" y="18"/>
                  </a:cubicBezTo>
                  <a:cubicBezTo>
                    <a:pt x="111" y="18"/>
                    <a:pt x="111" y="18"/>
                    <a:pt x="111" y="18"/>
                  </a:cubicBezTo>
                  <a:cubicBezTo>
                    <a:pt x="111" y="58"/>
                    <a:pt x="111" y="58"/>
                    <a:pt x="111" y="58"/>
                  </a:cubicBezTo>
                  <a:cubicBezTo>
                    <a:pt x="131" y="58"/>
                    <a:pt x="131" y="58"/>
                    <a:pt x="131" y="58"/>
                  </a:cubicBezTo>
                  <a:cubicBezTo>
                    <a:pt x="131" y="32"/>
                    <a:pt x="131" y="3"/>
                    <a:pt x="131" y="0"/>
                  </a:cubicBezTo>
                  <a:cubicBezTo>
                    <a:pt x="125" y="0"/>
                    <a:pt x="6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" name="Freeform 11"/>
            <p:cNvSpPr>
              <a:spLocks noEditPoints="1"/>
            </p:cNvSpPr>
            <p:nvPr/>
          </p:nvSpPr>
          <p:spPr bwMode="auto">
            <a:xfrm>
              <a:off x="1310" y="3007"/>
              <a:ext cx="444" cy="110"/>
            </a:xfrm>
            <a:custGeom>
              <a:avLst/>
              <a:gdLst>
                <a:gd name="T0" fmla="*/ 187 w 187"/>
                <a:gd name="T1" fmla="*/ 26 h 46"/>
                <a:gd name="T2" fmla="*/ 187 w 187"/>
                <a:gd name="T3" fmla="*/ 0 h 46"/>
                <a:gd name="T4" fmla="*/ 0 w 187"/>
                <a:gd name="T5" fmla="*/ 0 h 46"/>
                <a:gd name="T6" fmla="*/ 0 w 187"/>
                <a:gd name="T7" fmla="*/ 26 h 46"/>
                <a:gd name="T8" fmla="*/ 0 w 187"/>
                <a:gd name="T9" fmla="*/ 46 h 46"/>
                <a:gd name="T10" fmla="*/ 187 w 187"/>
                <a:gd name="T11" fmla="*/ 46 h 46"/>
                <a:gd name="T12" fmla="*/ 187 w 187"/>
                <a:gd name="T13" fmla="*/ 26 h 46"/>
                <a:gd name="T14" fmla="*/ 26 w 187"/>
                <a:gd name="T15" fmla="*/ 18 h 46"/>
                <a:gd name="T16" fmla="*/ 161 w 187"/>
                <a:gd name="T17" fmla="*/ 18 h 46"/>
                <a:gd name="T18" fmla="*/ 161 w 187"/>
                <a:gd name="T19" fmla="*/ 28 h 46"/>
                <a:gd name="T20" fmla="*/ 26 w 187"/>
                <a:gd name="T21" fmla="*/ 28 h 46"/>
                <a:gd name="T22" fmla="*/ 26 w 187"/>
                <a:gd name="T23" fmla="*/ 18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87" h="46">
                  <a:moveTo>
                    <a:pt x="187" y="26"/>
                  </a:moveTo>
                  <a:cubicBezTo>
                    <a:pt x="187" y="15"/>
                    <a:pt x="187" y="3"/>
                    <a:pt x="187" y="0"/>
                  </a:cubicBezTo>
                  <a:cubicBezTo>
                    <a:pt x="181" y="0"/>
                    <a:pt x="6" y="0"/>
                    <a:pt x="0" y="0"/>
                  </a:cubicBezTo>
                  <a:cubicBezTo>
                    <a:pt x="0" y="3"/>
                    <a:pt x="0" y="15"/>
                    <a:pt x="0" y="26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6" y="46"/>
                    <a:pt x="181" y="46"/>
                    <a:pt x="187" y="46"/>
                  </a:cubicBezTo>
                  <a:cubicBezTo>
                    <a:pt x="187" y="44"/>
                    <a:pt x="187" y="35"/>
                    <a:pt x="187" y="26"/>
                  </a:cubicBezTo>
                  <a:close/>
                  <a:moveTo>
                    <a:pt x="26" y="18"/>
                  </a:moveTo>
                  <a:cubicBezTo>
                    <a:pt x="161" y="18"/>
                    <a:pt x="161" y="18"/>
                    <a:pt x="161" y="18"/>
                  </a:cubicBezTo>
                  <a:cubicBezTo>
                    <a:pt x="161" y="28"/>
                    <a:pt x="161" y="28"/>
                    <a:pt x="161" y="28"/>
                  </a:cubicBezTo>
                  <a:cubicBezTo>
                    <a:pt x="26" y="28"/>
                    <a:pt x="26" y="28"/>
                    <a:pt x="26" y="28"/>
                  </a:cubicBezTo>
                  <a:lnTo>
                    <a:pt x="26" y="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" name="Freeform 12"/>
            <p:cNvSpPr>
              <a:spLocks/>
            </p:cNvSpPr>
            <p:nvPr/>
          </p:nvSpPr>
          <p:spPr bwMode="auto">
            <a:xfrm>
              <a:off x="1310" y="3131"/>
              <a:ext cx="444" cy="243"/>
            </a:xfrm>
            <a:custGeom>
              <a:avLst/>
              <a:gdLst>
                <a:gd name="T0" fmla="*/ 0 w 187"/>
                <a:gd name="T1" fmla="*/ 102 h 102"/>
                <a:gd name="T2" fmla="*/ 26 w 187"/>
                <a:gd name="T3" fmla="*/ 102 h 102"/>
                <a:gd name="T4" fmla="*/ 26 w 187"/>
                <a:gd name="T5" fmla="*/ 22 h 102"/>
                <a:gd name="T6" fmla="*/ 41 w 187"/>
                <a:gd name="T7" fmla="*/ 22 h 102"/>
                <a:gd name="T8" fmla="*/ 41 w 187"/>
                <a:gd name="T9" fmla="*/ 102 h 102"/>
                <a:gd name="T10" fmla="*/ 66 w 187"/>
                <a:gd name="T11" fmla="*/ 102 h 102"/>
                <a:gd name="T12" fmla="*/ 66 w 187"/>
                <a:gd name="T13" fmla="*/ 22 h 102"/>
                <a:gd name="T14" fmla="*/ 81 w 187"/>
                <a:gd name="T15" fmla="*/ 22 h 102"/>
                <a:gd name="T16" fmla="*/ 81 w 187"/>
                <a:gd name="T17" fmla="*/ 102 h 102"/>
                <a:gd name="T18" fmla="*/ 106 w 187"/>
                <a:gd name="T19" fmla="*/ 102 h 102"/>
                <a:gd name="T20" fmla="*/ 106 w 187"/>
                <a:gd name="T21" fmla="*/ 22 h 102"/>
                <a:gd name="T22" fmla="*/ 121 w 187"/>
                <a:gd name="T23" fmla="*/ 22 h 102"/>
                <a:gd name="T24" fmla="*/ 121 w 187"/>
                <a:gd name="T25" fmla="*/ 102 h 102"/>
                <a:gd name="T26" fmla="*/ 146 w 187"/>
                <a:gd name="T27" fmla="*/ 102 h 102"/>
                <a:gd name="T28" fmla="*/ 146 w 187"/>
                <a:gd name="T29" fmla="*/ 22 h 102"/>
                <a:gd name="T30" fmla="*/ 161 w 187"/>
                <a:gd name="T31" fmla="*/ 22 h 102"/>
                <a:gd name="T32" fmla="*/ 161 w 187"/>
                <a:gd name="T33" fmla="*/ 102 h 102"/>
                <a:gd name="T34" fmla="*/ 187 w 187"/>
                <a:gd name="T35" fmla="*/ 102 h 102"/>
                <a:gd name="T36" fmla="*/ 187 w 187"/>
                <a:gd name="T37" fmla="*/ 0 h 102"/>
                <a:gd name="T38" fmla="*/ 0 w 187"/>
                <a:gd name="T39" fmla="*/ 0 h 102"/>
                <a:gd name="T40" fmla="*/ 0 w 187"/>
                <a:gd name="T41" fmla="*/ 102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87" h="102">
                  <a:moveTo>
                    <a:pt x="0" y="102"/>
                  </a:moveTo>
                  <a:cubicBezTo>
                    <a:pt x="2" y="102"/>
                    <a:pt x="11" y="102"/>
                    <a:pt x="26" y="102"/>
                  </a:cubicBezTo>
                  <a:cubicBezTo>
                    <a:pt x="26" y="22"/>
                    <a:pt x="26" y="22"/>
                    <a:pt x="26" y="22"/>
                  </a:cubicBezTo>
                  <a:cubicBezTo>
                    <a:pt x="41" y="22"/>
                    <a:pt x="41" y="22"/>
                    <a:pt x="41" y="22"/>
                  </a:cubicBezTo>
                  <a:cubicBezTo>
                    <a:pt x="41" y="102"/>
                    <a:pt x="41" y="102"/>
                    <a:pt x="41" y="102"/>
                  </a:cubicBezTo>
                  <a:cubicBezTo>
                    <a:pt x="49" y="102"/>
                    <a:pt x="57" y="102"/>
                    <a:pt x="66" y="102"/>
                  </a:cubicBezTo>
                  <a:cubicBezTo>
                    <a:pt x="66" y="22"/>
                    <a:pt x="66" y="22"/>
                    <a:pt x="66" y="22"/>
                  </a:cubicBezTo>
                  <a:cubicBezTo>
                    <a:pt x="81" y="22"/>
                    <a:pt x="81" y="22"/>
                    <a:pt x="81" y="22"/>
                  </a:cubicBezTo>
                  <a:cubicBezTo>
                    <a:pt x="81" y="102"/>
                    <a:pt x="81" y="102"/>
                    <a:pt x="81" y="102"/>
                  </a:cubicBezTo>
                  <a:cubicBezTo>
                    <a:pt x="89" y="102"/>
                    <a:pt x="97" y="102"/>
                    <a:pt x="106" y="102"/>
                  </a:cubicBezTo>
                  <a:cubicBezTo>
                    <a:pt x="106" y="22"/>
                    <a:pt x="106" y="22"/>
                    <a:pt x="106" y="22"/>
                  </a:cubicBezTo>
                  <a:cubicBezTo>
                    <a:pt x="121" y="22"/>
                    <a:pt x="121" y="22"/>
                    <a:pt x="121" y="22"/>
                  </a:cubicBezTo>
                  <a:cubicBezTo>
                    <a:pt x="121" y="102"/>
                    <a:pt x="121" y="102"/>
                    <a:pt x="121" y="102"/>
                  </a:cubicBezTo>
                  <a:cubicBezTo>
                    <a:pt x="130" y="102"/>
                    <a:pt x="138" y="102"/>
                    <a:pt x="146" y="102"/>
                  </a:cubicBezTo>
                  <a:cubicBezTo>
                    <a:pt x="146" y="22"/>
                    <a:pt x="146" y="22"/>
                    <a:pt x="146" y="22"/>
                  </a:cubicBezTo>
                  <a:cubicBezTo>
                    <a:pt x="161" y="22"/>
                    <a:pt x="161" y="22"/>
                    <a:pt x="161" y="22"/>
                  </a:cubicBezTo>
                  <a:cubicBezTo>
                    <a:pt x="161" y="102"/>
                    <a:pt x="161" y="102"/>
                    <a:pt x="161" y="102"/>
                  </a:cubicBezTo>
                  <a:cubicBezTo>
                    <a:pt x="175" y="102"/>
                    <a:pt x="185" y="102"/>
                    <a:pt x="187" y="102"/>
                  </a:cubicBezTo>
                  <a:cubicBezTo>
                    <a:pt x="187" y="97"/>
                    <a:pt x="187" y="6"/>
                    <a:pt x="187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1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" name="Freeform 13"/>
            <p:cNvSpPr>
              <a:spLocks noEditPoints="1"/>
            </p:cNvSpPr>
            <p:nvPr/>
          </p:nvSpPr>
          <p:spPr bwMode="auto">
            <a:xfrm>
              <a:off x="1768" y="3084"/>
              <a:ext cx="121" cy="290"/>
            </a:xfrm>
            <a:custGeom>
              <a:avLst/>
              <a:gdLst>
                <a:gd name="T0" fmla="*/ 0 w 51"/>
                <a:gd name="T1" fmla="*/ 0 h 122"/>
                <a:gd name="T2" fmla="*/ 0 w 51"/>
                <a:gd name="T3" fmla="*/ 14 h 122"/>
                <a:gd name="T4" fmla="*/ 0 w 51"/>
                <a:gd name="T5" fmla="*/ 20 h 122"/>
                <a:gd name="T6" fmla="*/ 0 w 51"/>
                <a:gd name="T7" fmla="*/ 122 h 122"/>
                <a:gd name="T8" fmla="*/ 51 w 51"/>
                <a:gd name="T9" fmla="*/ 122 h 122"/>
                <a:gd name="T10" fmla="*/ 51 w 51"/>
                <a:gd name="T11" fmla="*/ 37 h 122"/>
                <a:gd name="T12" fmla="*/ 51 w 51"/>
                <a:gd name="T13" fmla="*/ 0 h 122"/>
                <a:gd name="T14" fmla="*/ 0 w 51"/>
                <a:gd name="T15" fmla="*/ 0 h 122"/>
                <a:gd name="T16" fmla="*/ 33 w 51"/>
                <a:gd name="T17" fmla="*/ 106 h 122"/>
                <a:gd name="T18" fmla="*/ 18 w 51"/>
                <a:gd name="T19" fmla="*/ 106 h 122"/>
                <a:gd name="T20" fmla="*/ 18 w 51"/>
                <a:gd name="T21" fmla="*/ 91 h 122"/>
                <a:gd name="T22" fmla="*/ 33 w 51"/>
                <a:gd name="T23" fmla="*/ 91 h 122"/>
                <a:gd name="T24" fmla="*/ 33 w 51"/>
                <a:gd name="T25" fmla="*/ 106 h 122"/>
                <a:gd name="T26" fmla="*/ 33 w 51"/>
                <a:gd name="T27" fmla="*/ 73 h 122"/>
                <a:gd name="T28" fmla="*/ 18 w 51"/>
                <a:gd name="T29" fmla="*/ 73 h 122"/>
                <a:gd name="T30" fmla="*/ 18 w 51"/>
                <a:gd name="T31" fmla="*/ 58 h 122"/>
                <a:gd name="T32" fmla="*/ 33 w 51"/>
                <a:gd name="T33" fmla="*/ 58 h 122"/>
                <a:gd name="T34" fmla="*/ 33 w 51"/>
                <a:gd name="T35" fmla="*/ 73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1" h="122">
                  <a:moveTo>
                    <a:pt x="0" y="0"/>
                  </a:moveTo>
                  <a:cubicBezTo>
                    <a:pt x="0" y="14"/>
                    <a:pt x="0" y="14"/>
                    <a:pt x="0" y="14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122"/>
                    <a:pt x="0" y="122"/>
                    <a:pt x="0" y="122"/>
                  </a:cubicBezTo>
                  <a:cubicBezTo>
                    <a:pt x="5" y="122"/>
                    <a:pt x="46" y="122"/>
                    <a:pt x="51" y="122"/>
                  </a:cubicBezTo>
                  <a:cubicBezTo>
                    <a:pt x="51" y="119"/>
                    <a:pt x="51" y="71"/>
                    <a:pt x="51" y="37"/>
                  </a:cubicBezTo>
                  <a:cubicBezTo>
                    <a:pt x="51" y="18"/>
                    <a:pt x="51" y="2"/>
                    <a:pt x="51" y="0"/>
                  </a:cubicBezTo>
                  <a:cubicBezTo>
                    <a:pt x="46" y="0"/>
                    <a:pt x="5" y="0"/>
                    <a:pt x="0" y="0"/>
                  </a:cubicBezTo>
                  <a:close/>
                  <a:moveTo>
                    <a:pt x="33" y="106"/>
                  </a:moveTo>
                  <a:cubicBezTo>
                    <a:pt x="18" y="106"/>
                    <a:pt x="18" y="106"/>
                    <a:pt x="18" y="106"/>
                  </a:cubicBezTo>
                  <a:cubicBezTo>
                    <a:pt x="18" y="91"/>
                    <a:pt x="18" y="91"/>
                    <a:pt x="18" y="91"/>
                  </a:cubicBezTo>
                  <a:cubicBezTo>
                    <a:pt x="33" y="91"/>
                    <a:pt x="33" y="91"/>
                    <a:pt x="33" y="91"/>
                  </a:cubicBezTo>
                  <a:lnTo>
                    <a:pt x="33" y="106"/>
                  </a:lnTo>
                  <a:close/>
                  <a:moveTo>
                    <a:pt x="33" y="73"/>
                  </a:moveTo>
                  <a:cubicBezTo>
                    <a:pt x="18" y="73"/>
                    <a:pt x="18" y="73"/>
                    <a:pt x="18" y="73"/>
                  </a:cubicBezTo>
                  <a:cubicBezTo>
                    <a:pt x="18" y="58"/>
                    <a:pt x="18" y="58"/>
                    <a:pt x="18" y="58"/>
                  </a:cubicBezTo>
                  <a:cubicBezTo>
                    <a:pt x="33" y="58"/>
                    <a:pt x="33" y="58"/>
                    <a:pt x="33" y="58"/>
                  </a:cubicBezTo>
                  <a:lnTo>
                    <a:pt x="33" y="7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" name="Freeform 14"/>
            <p:cNvSpPr>
              <a:spLocks noEditPoints="1"/>
            </p:cNvSpPr>
            <p:nvPr/>
          </p:nvSpPr>
          <p:spPr bwMode="auto">
            <a:xfrm>
              <a:off x="1904" y="3186"/>
              <a:ext cx="183" cy="188"/>
            </a:xfrm>
            <a:custGeom>
              <a:avLst/>
              <a:gdLst>
                <a:gd name="T0" fmla="*/ 0 w 77"/>
                <a:gd name="T1" fmla="*/ 79 h 79"/>
                <a:gd name="T2" fmla="*/ 77 w 77"/>
                <a:gd name="T3" fmla="*/ 79 h 79"/>
                <a:gd name="T4" fmla="*/ 77 w 77"/>
                <a:gd name="T5" fmla="*/ 0 h 79"/>
                <a:gd name="T6" fmla="*/ 0 w 77"/>
                <a:gd name="T7" fmla="*/ 0 h 79"/>
                <a:gd name="T8" fmla="*/ 0 w 77"/>
                <a:gd name="T9" fmla="*/ 79 h 79"/>
                <a:gd name="T10" fmla="*/ 47 w 77"/>
                <a:gd name="T11" fmla="*/ 16 h 79"/>
                <a:gd name="T12" fmla="*/ 62 w 77"/>
                <a:gd name="T13" fmla="*/ 16 h 79"/>
                <a:gd name="T14" fmla="*/ 62 w 77"/>
                <a:gd name="T15" fmla="*/ 31 h 79"/>
                <a:gd name="T16" fmla="*/ 47 w 77"/>
                <a:gd name="T17" fmla="*/ 31 h 79"/>
                <a:gd name="T18" fmla="*/ 47 w 77"/>
                <a:gd name="T19" fmla="*/ 16 h 79"/>
                <a:gd name="T20" fmla="*/ 47 w 77"/>
                <a:gd name="T21" fmla="*/ 49 h 79"/>
                <a:gd name="T22" fmla="*/ 62 w 77"/>
                <a:gd name="T23" fmla="*/ 49 h 79"/>
                <a:gd name="T24" fmla="*/ 62 w 77"/>
                <a:gd name="T25" fmla="*/ 64 h 79"/>
                <a:gd name="T26" fmla="*/ 47 w 77"/>
                <a:gd name="T27" fmla="*/ 64 h 79"/>
                <a:gd name="T28" fmla="*/ 47 w 77"/>
                <a:gd name="T29" fmla="*/ 49 h 79"/>
                <a:gd name="T30" fmla="*/ 15 w 77"/>
                <a:gd name="T31" fmla="*/ 16 h 79"/>
                <a:gd name="T32" fmla="*/ 30 w 77"/>
                <a:gd name="T33" fmla="*/ 16 h 79"/>
                <a:gd name="T34" fmla="*/ 30 w 77"/>
                <a:gd name="T35" fmla="*/ 31 h 79"/>
                <a:gd name="T36" fmla="*/ 15 w 77"/>
                <a:gd name="T37" fmla="*/ 31 h 79"/>
                <a:gd name="T38" fmla="*/ 15 w 77"/>
                <a:gd name="T39" fmla="*/ 16 h 79"/>
                <a:gd name="T40" fmla="*/ 15 w 77"/>
                <a:gd name="T41" fmla="*/ 49 h 79"/>
                <a:gd name="T42" fmla="*/ 30 w 77"/>
                <a:gd name="T43" fmla="*/ 49 h 79"/>
                <a:gd name="T44" fmla="*/ 30 w 77"/>
                <a:gd name="T45" fmla="*/ 64 h 79"/>
                <a:gd name="T46" fmla="*/ 15 w 77"/>
                <a:gd name="T47" fmla="*/ 64 h 79"/>
                <a:gd name="T48" fmla="*/ 15 w 77"/>
                <a:gd name="T49" fmla="*/ 49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77" h="79">
                  <a:moveTo>
                    <a:pt x="0" y="79"/>
                  </a:moveTo>
                  <a:cubicBezTo>
                    <a:pt x="6" y="79"/>
                    <a:pt x="71" y="79"/>
                    <a:pt x="77" y="79"/>
                  </a:cubicBezTo>
                  <a:cubicBezTo>
                    <a:pt x="77" y="74"/>
                    <a:pt x="77" y="6"/>
                    <a:pt x="77" y="0"/>
                  </a:cubicBezTo>
                  <a:cubicBezTo>
                    <a:pt x="71" y="0"/>
                    <a:pt x="6" y="0"/>
                    <a:pt x="0" y="0"/>
                  </a:cubicBezTo>
                  <a:lnTo>
                    <a:pt x="0" y="79"/>
                  </a:lnTo>
                  <a:close/>
                  <a:moveTo>
                    <a:pt x="47" y="16"/>
                  </a:moveTo>
                  <a:cubicBezTo>
                    <a:pt x="62" y="16"/>
                    <a:pt x="62" y="16"/>
                    <a:pt x="62" y="16"/>
                  </a:cubicBezTo>
                  <a:cubicBezTo>
                    <a:pt x="62" y="31"/>
                    <a:pt x="62" y="31"/>
                    <a:pt x="62" y="31"/>
                  </a:cubicBezTo>
                  <a:cubicBezTo>
                    <a:pt x="47" y="31"/>
                    <a:pt x="47" y="31"/>
                    <a:pt x="47" y="31"/>
                  </a:cubicBezTo>
                  <a:lnTo>
                    <a:pt x="47" y="16"/>
                  </a:lnTo>
                  <a:close/>
                  <a:moveTo>
                    <a:pt x="47" y="49"/>
                  </a:moveTo>
                  <a:cubicBezTo>
                    <a:pt x="62" y="49"/>
                    <a:pt x="62" y="49"/>
                    <a:pt x="62" y="49"/>
                  </a:cubicBezTo>
                  <a:cubicBezTo>
                    <a:pt x="62" y="64"/>
                    <a:pt x="62" y="64"/>
                    <a:pt x="62" y="64"/>
                  </a:cubicBezTo>
                  <a:cubicBezTo>
                    <a:pt x="47" y="64"/>
                    <a:pt x="47" y="64"/>
                    <a:pt x="47" y="64"/>
                  </a:cubicBezTo>
                  <a:lnTo>
                    <a:pt x="47" y="49"/>
                  </a:lnTo>
                  <a:close/>
                  <a:moveTo>
                    <a:pt x="15" y="16"/>
                  </a:moveTo>
                  <a:cubicBezTo>
                    <a:pt x="30" y="16"/>
                    <a:pt x="30" y="16"/>
                    <a:pt x="30" y="16"/>
                  </a:cubicBezTo>
                  <a:cubicBezTo>
                    <a:pt x="30" y="31"/>
                    <a:pt x="30" y="31"/>
                    <a:pt x="30" y="31"/>
                  </a:cubicBezTo>
                  <a:cubicBezTo>
                    <a:pt x="15" y="31"/>
                    <a:pt x="15" y="31"/>
                    <a:pt x="15" y="31"/>
                  </a:cubicBezTo>
                  <a:lnTo>
                    <a:pt x="15" y="16"/>
                  </a:lnTo>
                  <a:close/>
                  <a:moveTo>
                    <a:pt x="15" y="49"/>
                  </a:moveTo>
                  <a:cubicBezTo>
                    <a:pt x="30" y="49"/>
                    <a:pt x="30" y="49"/>
                    <a:pt x="30" y="49"/>
                  </a:cubicBezTo>
                  <a:cubicBezTo>
                    <a:pt x="30" y="64"/>
                    <a:pt x="30" y="64"/>
                    <a:pt x="30" y="64"/>
                  </a:cubicBezTo>
                  <a:cubicBezTo>
                    <a:pt x="15" y="64"/>
                    <a:pt x="15" y="64"/>
                    <a:pt x="15" y="64"/>
                  </a:cubicBezTo>
                  <a:lnTo>
                    <a:pt x="15" y="4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9" name="Group 17"/>
          <p:cNvGrpSpPr>
            <a:grpSpLocks noChangeAspect="1"/>
          </p:cNvGrpSpPr>
          <p:nvPr/>
        </p:nvGrpSpPr>
        <p:grpSpPr bwMode="auto">
          <a:xfrm>
            <a:off x="5946434" y="1916054"/>
            <a:ext cx="1465943" cy="1537356"/>
            <a:chOff x="4141" y="2595"/>
            <a:chExt cx="739" cy="775"/>
          </a:xfrm>
          <a:solidFill>
            <a:srgbClr val="94BD1C"/>
          </a:solidFill>
        </p:grpSpPr>
        <p:sp>
          <p:nvSpPr>
            <p:cNvPr id="21" name="Rectangle 18"/>
            <p:cNvSpPr>
              <a:spLocks noChangeArrowheads="1"/>
            </p:cNvSpPr>
            <p:nvPr/>
          </p:nvSpPr>
          <p:spPr bwMode="auto">
            <a:xfrm>
              <a:off x="4842" y="2767"/>
              <a:ext cx="38" cy="60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" name="Oval 19"/>
            <p:cNvSpPr>
              <a:spLocks noChangeArrowheads="1"/>
            </p:cNvSpPr>
            <p:nvPr/>
          </p:nvSpPr>
          <p:spPr bwMode="auto">
            <a:xfrm>
              <a:off x="4627" y="2595"/>
              <a:ext cx="115" cy="11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" name="Freeform 20"/>
            <p:cNvSpPr>
              <a:spLocks/>
            </p:cNvSpPr>
            <p:nvPr/>
          </p:nvSpPr>
          <p:spPr bwMode="auto">
            <a:xfrm>
              <a:off x="4141" y="2734"/>
              <a:ext cx="677" cy="636"/>
            </a:xfrm>
            <a:custGeom>
              <a:avLst/>
              <a:gdLst>
                <a:gd name="T0" fmla="*/ 242 w 284"/>
                <a:gd name="T1" fmla="*/ 0 h 267"/>
                <a:gd name="T2" fmla="*/ 204 w 284"/>
                <a:gd name="T3" fmla="*/ 17 h 267"/>
                <a:gd name="T4" fmla="*/ 167 w 284"/>
                <a:gd name="T5" fmla="*/ 53 h 267"/>
                <a:gd name="T6" fmla="*/ 112 w 284"/>
                <a:gd name="T7" fmla="*/ 58 h 267"/>
                <a:gd name="T8" fmla="*/ 112 w 284"/>
                <a:gd name="T9" fmla="*/ 76 h 267"/>
                <a:gd name="T10" fmla="*/ 172 w 284"/>
                <a:gd name="T11" fmla="*/ 76 h 267"/>
                <a:gd name="T12" fmla="*/ 214 w 284"/>
                <a:gd name="T13" fmla="*/ 47 h 267"/>
                <a:gd name="T14" fmla="*/ 214 w 284"/>
                <a:gd name="T15" fmla="*/ 107 h 267"/>
                <a:gd name="T16" fmla="*/ 203 w 284"/>
                <a:gd name="T17" fmla="*/ 111 h 267"/>
                <a:gd name="T18" fmla="*/ 203 w 284"/>
                <a:gd name="T19" fmla="*/ 86 h 267"/>
                <a:gd name="T20" fmla="*/ 0 w 284"/>
                <a:gd name="T21" fmla="*/ 86 h 267"/>
                <a:gd name="T22" fmla="*/ 0 w 284"/>
                <a:gd name="T23" fmla="*/ 267 h 267"/>
                <a:gd name="T24" fmla="*/ 203 w 284"/>
                <a:gd name="T25" fmla="*/ 267 h 267"/>
                <a:gd name="T26" fmla="*/ 203 w 284"/>
                <a:gd name="T27" fmla="*/ 163 h 267"/>
                <a:gd name="T28" fmla="*/ 246 w 284"/>
                <a:gd name="T29" fmla="*/ 163 h 267"/>
                <a:gd name="T30" fmla="*/ 283 w 284"/>
                <a:gd name="T31" fmla="*/ 124 h 267"/>
                <a:gd name="T32" fmla="*/ 283 w 284"/>
                <a:gd name="T33" fmla="*/ 39 h 267"/>
                <a:gd name="T34" fmla="*/ 242 w 284"/>
                <a:gd name="T35" fmla="*/ 0 h 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84" h="267">
                  <a:moveTo>
                    <a:pt x="242" y="0"/>
                  </a:moveTo>
                  <a:cubicBezTo>
                    <a:pt x="242" y="0"/>
                    <a:pt x="223" y="0"/>
                    <a:pt x="204" y="17"/>
                  </a:cubicBezTo>
                  <a:cubicBezTo>
                    <a:pt x="185" y="34"/>
                    <a:pt x="167" y="53"/>
                    <a:pt x="167" y="53"/>
                  </a:cubicBezTo>
                  <a:cubicBezTo>
                    <a:pt x="112" y="58"/>
                    <a:pt x="112" y="58"/>
                    <a:pt x="112" y="58"/>
                  </a:cubicBezTo>
                  <a:cubicBezTo>
                    <a:pt x="112" y="76"/>
                    <a:pt x="112" y="76"/>
                    <a:pt x="112" y="76"/>
                  </a:cubicBezTo>
                  <a:cubicBezTo>
                    <a:pt x="172" y="76"/>
                    <a:pt x="172" y="76"/>
                    <a:pt x="172" y="76"/>
                  </a:cubicBezTo>
                  <a:cubicBezTo>
                    <a:pt x="214" y="47"/>
                    <a:pt x="214" y="47"/>
                    <a:pt x="214" y="47"/>
                  </a:cubicBezTo>
                  <a:cubicBezTo>
                    <a:pt x="214" y="107"/>
                    <a:pt x="214" y="107"/>
                    <a:pt x="214" y="107"/>
                  </a:cubicBezTo>
                  <a:cubicBezTo>
                    <a:pt x="203" y="111"/>
                    <a:pt x="203" y="111"/>
                    <a:pt x="203" y="111"/>
                  </a:cubicBezTo>
                  <a:cubicBezTo>
                    <a:pt x="203" y="86"/>
                    <a:pt x="203" y="86"/>
                    <a:pt x="203" y="86"/>
                  </a:cubicBezTo>
                  <a:cubicBezTo>
                    <a:pt x="0" y="86"/>
                    <a:pt x="0" y="86"/>
                    <a:pt x="0" y="86"/>
                  </a:cubicBezTo>
                  <a:cubicBezTo>
                    <a:pt x="0" y="267"/>
                    <a:pt x="0" y="267"/>
                    <a:pt x="0" y="267"/>
                  </a:cubicBezTo>
                  <a:cubicBezTo>
                    <a:pt x="203" y="267"/>
                    <a:pt x="203" y="267"/>
                    <a:pt x="203" y="267"/>
                  </a:cubicBezTo>
                  <a:cubicBezTo>
                    <a:pt x="203" y="163"/>
                    <a:pt x="203" y="163"/>
                    <a:pt x="203" y="163"/>
                  </a:cubicBezTo>
                  <a:cubicBezTo>
                    <a:pt x="246" y="163"/>
                    <a:pt x="246" y="163"/>
                    <a:pt x="246" y="163"/>
                  </a:cubicBezTo>
                  <a:cubicBezTo>
                    <a:pt x="246" y="163"/>
                    <a:pt x="283" y="163"/>
                    <a:pt x="283" y="124"/>
                  </a:cubicBezTo>
                  <a:cubicBezTo>
                    <a:pt x="283" y="92"/>
                    <a:pt x="283" y="39"/>
                    <a:pt x="283" y="39"/>
                  </a:cubicBezTo>
                  <a:cubicBezTo>
                    <a:pt x="283" y="39"/>
                    <a:pt x="284" y="1"/>
                    <a:pt x="24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" name="Rectangle 21"/>
            <p:cNvSpPr>
              <a:spLocks noChangeArrowheads="1"/>
            </p:cNvSpPr>
            <p:nvPr/>
          </p:nvSpPr>
          <p:spPr bwMode="auto">
            <a:xfrm>
              <a:off x="4172" y="2891"/>
              <a:ext cx="178" cy="24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" name="Rectangle 22"/>
            <p:cNvSpPr>
              <a:spLocks noChangeArrowheads="1"/>
            </p:cNvSpPr>
            <p:nvPr/>
          </p:nvSpPr>
          <p:spPr bwMode="auto">
            <a:xfrm>
              <a:off x="4172" y="2815"/>
              <a:ext cx="178" cy="2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" name="Rectangle 23"/>
            <p:cNvSpPr>
              <a:spLocks noChangeArrowheads="1"/>
            </p:cNvSpPr>
            <p:nvPr/>
          </p:nvSpPr>
          <p:spPr bwMode="auto">
            <a:xfrm>
              <a:off x="4172" y="2736"/>
              <a:ext cx="178" cy="24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" name="Rectangle 24"/>
            <p:cNvSpPr>
              <a:spLocks noChangeArrowheads="1"/>
            </p:cNvSpPr>
            <p:nvPr/>
          </p:nvSpPr>
          <p:spPr bwMode="auto">
            <a:xfrm>
              <a:off x="4172" y="2660"/>
              <a:ext cx="178" cy="2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" name="Rectangle 25"/>
            <p:cNvSpPr>
              <a:spLocks noChangeArrowheads="1"/>
            </p:cNvSpPr>
            <p:nvPr/>
          </p:nvSpPr>
          <p:spPr bwMode="auto">
            <a:xfrm>
              <a:off x="4145" y="2853"/>
              <a:ext cx="179" cy="24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" name="Rectangle 26"/>
            <p:cNvSpPr>
              <a:spLocks noChangeArrowheads="1"/>
            </p:cNvSpPr>
            <p:nvPr/>
          </p:nvSpPr>
          <p:spPr bwMode="auto">
            <a:xfrm>
              <a:off x="4145" y="2774"/>
              <a:ext cx="179" cy="24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" name="Rectangle 27"/>
            <p:cNvSpPr>
              <a:spLocks noChangeArrowheads="1"/>
            </p:cNvSpPr>
            <p:nvPr/>
          </p:nvSpPr>
          <p:spPr bwMode="auto">
            <a:xfrm>
              <a:off x="4145" y="2698"/>
              <a:ext cx="179" cy="24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" name="Freeform 28"/>
            <p:cNvSpPr>
              <a:spLocks/>
            </p:cNvSpPr>
            <p:nvPr/>
          </p:nvSpPr>
          <p:spPr bwMode="auto">
            <a:xfrm>
              <a:off x="4439" y="2769"/>
              <a:ext cx="50" cy="84"/>
            </a:xfrm>
            <a:custGeom>
              <a:avLst/>
              <a:gdLst>
                <a:gd name="T0" fmla="*/ 50 w 50"/>
                <a:gd name="T1" fmla="*/ 7 h 84"/>
                <a:gd name="T2" fmla="*/ 28 w 50"/>
                <a:gd name="T3" fmla="*/ 0 h 84"/>
                <a:gd name="T4" fmla="*/ 0 w 50"/>
                <a:gd name="T5" fmla="*/ 84 h 84"/>
                <a:gd name="T6" fmla="*/ 26 w 50"/>
                <a:gd name="T7" fmla="*/ 81 h 84"/>
                <a:gd name="T8" fmla="*/ 50 w 50"/>
                <a:gd name="T9" fmla="*/ 7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" h="84">
                  <a:moveTo>
                    <a:pt x="50" y="7"/>
                  </a:moveTo>
                  <a:lnTo>
                    <a:pt x="28" y="0"/>
                  </a:lnTo>
                  <a:lnTo>
                    <a:pt x="0" y="84"/>
                  </a:lnTo>
                  <a:lnTo>
                    <a:pt x="26" y="81"/>
                  </a:lnTo>
                  <a:lnTo>
                    <a:pt x="50" y="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32" name="矩形 31"/>
          <p:cNvSpPr/>
          <p:nvPr/>
        </p:nvSpPr>
        <p:spPr>
          <a:xfrm>
            <a:off x="1295108" y="3551835"/>
            <a:ext cx="2009476" cy="962108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b="1" dirty="0" smtClean="0">
                <a:solidFill>
                  <a:srgbClr val="3A1C0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SCHOOL</a:t>
            </a:r>
          </a:p>
          <a:p>
            <a:pPr algn="ctr"/>
            <a:r>
              <a:rPr lang="zh-CN" altLang="en-US" sz="2400" b="1" dirty="0" smtClean="0">
                <a:solidFill>
                  <a:srgbClr val="3A1C0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靠学校</a:t>
            </a:r>
            <a:endParaRPr lang="zh-CN" altLang="en-US" sz="2400" b="1" dirty="0">
              <a:solidFill>
                <a:srgbClr val="3A1C0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7" name="组合 36"/>
          <p:cNvGrpSpPr/>
          <p:nvPr/>
        </p:nvGrpSpPr>
        <p:grpSpPr>
          <a:xfrm>
            <a:off x="2798186" y="1405710"/>
            <a:ext cx="1609988" cy="1429327"/>
            <a:chOff x="2806702" y="3449755"/>
            <a:chExt cx="1273515" cy="1130610"/>
          </a:xfrm>
        </p:grpSpPr>
        <p:sp>
          <p:nvSpPr>
            <p:cNvPr id="36" name="等腰三角形 35"/>
            <p:cNvSpPr/>
            <p:nvPr/>
          </p:nvSpPr>
          <p:spPr>
            <a:xfrm rot="11991988">
              <a:off x="3202716" y="4127927"/>
              <a:ext cx="321467" cy="452438"/>
            </a:xfrm>
            <a:prstGeom prst="triangle">
              <a:avLst/>
            </a:prstGeom>
            <a:solidFill>
              <a:srgbClr val="CA1E2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BC09E"/>
                </a:solidFill>
              </a:endParaRPr>
            </a:p>
          </p:txBody>
        </p:sp>
        <p:sp>
          <p:nvSpPr>
            <p:cNvPr id="35" name="圆角矩形 34"/>
            <p:cNvSpPr/>
            <p:nvPr/>
          </p:nvSpPr>
          <p:spPr>
            <a:xfrm>
              <a:off x="2806702" y="3449755"/>
              <a:ext cx="1273515" cy="866775"/>
            </a:xfrm>
            <a:prstGeom prst="roundRect">
              <a:avLst/>
            </a:prstGeom>
            <a:solidFill>
              <a:srgbClr val="CA1E2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b="1" dirty="0" smtClean="0">
                  <a:solidFill>
                    <a:srgbClr val="FBC09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中国模式</a:t>
              </a:r>
              <a:endParaRPr lang="en-US" altLang="zh-CN" b="1" dirty="0" smtClean="0">
                <a:solidFill>
                  <a:srgbClr val="FBC09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/>
              <a:r>
                <a:rPr lang="zh-CN" altLang="en-US" b="1" dirty="0" smtClean="0">
                  <a:solidFill>
                    <a:srgbClr val="FBC09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你懂的</a:t>
              </a:r>
              <a:r>
                <a:rPr lang="en-US" altLang="zh-CN" b="1" dirty="0" smtClean="0">
                  <a:solidFill>
                    <a:srgbClr val="FBC09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~</a:t>
              </a:r>
              <a:endParaRPr lang="zh-CN" altLang="en-US" b="1" dirty="0">
                <a:solidFill>
                  <a:srgbClr val="FBC09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2925591" y="4069474"/>
            <a:ext cx="870923" cy="870923"/>
            <a:chOff x="3232224" y="5189510"/>
            <a:chExt cx="870923" cy="870923"/>
          </a:xfrm>
        </p:grpSpPr>
        <p:sp>
          <p:nvSpPr>
            <p:cNvPr id="38" name="同心圆 37"/>
            <p:cNvSpPr/>
            <p:nvPr/>
          </p:nvSpPr>
          <p:spPr>
            <a:xfrm>
              <a:off x="3240171" y="5195219"/>
              <a:ext cx="859506" cy="859506"/>
            </a:xfrm>
            <a:prstGeom prst="donut">
              <a:avLst>
                <a:gd name="adj" fmla="val 11096"/>
              </a:avLst>
            </a:prstGeom>
            <a:solidFill>
              <a:srgbClr val="CA1E2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39" name="加号 38"/>
            <p:cNvSpPr/>
            <p:nvPr/>
          </p:nvSpPr>
          <p:spPr>
            <a:xfrm rot="18671891">
              <a:off x="3232224" y="5189510"/>
              <a:ext cx="870923" cy="870923"/>
            </a:xfrm>
            <a:prstGeom prst="mathPlus">
              <a:avLst>
                <a:gd name="adj1" fmla="val 8423"/>
              </a:avLst>
            </a:prstGeom>
            <a:solidFill>
              <a:srgbClr val="CA1E2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49" name="矩形 48"/>
          <p:cNvSpPr/>
          <p:nvPr/>
        </p:nvSpPr>
        <p:spPr>
          <a:xfrm>
            <a:off x="5674668" y="3551835"/>
            <a:ext cx="2009476" cy="962108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b="1" dirty="0" smtClean="0">
                <a:solidFill>
                  <a:srgbClr val="3A1C0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YOU</a:t>
            </a:r>
          </a:p>
          <a:p>
            <a:pPr algn="ctr"/>
            <a:r>
              <a:rPr lang="zh-CN" altLang="en-US" sz="2400" b="1" dirty="0" smtClean="0">
                <a:solidFill>
                  <a:srgbClr val="3A1C0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靠自己</a:t>
            </a:r>
            <a:endParaRPr lang="zh-CN" altLang="en-US" sz="2400" b="1" dirty="0">
              <a:solidFill>
                <a:srgbClr val="3A1C0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47" name="组合 46"/>
          <p:cNvGrpSpPr/>
          <p:nvPr/>
        </p:nvGrpSpPr>
        <p:grpSpPr>
          <a:xfrm>
            <a:off x="7254875" y="4084190"/>
            <a:ext cx="859506" cy="859506"/>
            <a:chOff x="7368040" y="3605590"/>
            <a:chExt cx="859506" cy="859506"/>
          </a:xfrm>
        </p:grpSpPr>
        <p:sp>
          <p:nvSpPr>
            <p:cNvPr id="42" name="同心圆 41"/>
            <p:cNvSpPr/>
            <p:nvPr/>
          </p:nvSpPr>
          <p:spPr>
            <a:xfrm>
              <a:off x="7368040" y="3605590"/>
              <a:ext cx="859506" cy="859506"/>
            </a:xfrm>
            <a:prstGeom prst="donut">
              <a:avLst>
                <a:gd name="adj" fmla="val 11096"/>
              </a:avLst>
            </a:prstGeom>
            <a:solidFill>
              <a:srgbClr val="94BD1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grpSp>
          <p:nvGrpSpPr>
            <p:cNvPr id="46" name="组合 45"/>
            <p:cNvGrpSpPr/>
            <p:nvPr/>
          </p:nvGrpSpPr>
          <p:grpSpPr>
            <a:xfrm>
              <a:off x="7505821" y="3775272"/>
              <a:ext cx="446205" cy="592566"/>
              <a:chOff x="6623050" y="2989922"/>
              <a:chExt cx="695560" cy="923713"/>
            </a:xfrm>
            <a:solidFill>
              <a:srgbClr val="94BD1C"/>
            </a:solidFill>
          </p:grpSpPr>
          <p:sp>
            <p:nvSpPr>
              <p:cNvPr id="44" name="矩形 43"/>
              <p:cNvSpPr/>
              <p:nvPr/>
            </p:nvSpPr>
            <p:spPr>
              <a:xfrm rot="2161636">
                <a:off x="6623050" y="3556000"/>
                <a:ext cx="503238" cy="19050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5" name="矩形 44"/>
              <p:cNvSpPr/>
              <p:nvPr/>
            </p:nvSpPr>
            <p:spPr>
              <a:xfrm rot="18361720">
                <a:off x="6761503" y="3356529"/>
                <a:ext cx="923713" cy="19050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sp>
        <p:nvSpPr>
          <p:cNvPr id="50" name="矩形 49"/>
          <p:cNvSpPr/>
          <p:nvPr/>
        </p:nvSpPr>
        <p:spPr>
          <a:xfrm>
            <a:off x="-9054" y="6667995"/>
            <a:ext cx="9153053" cy="190005"/>
          </a:xfrm>
          <a:prstGeom prst="rect">
            <a:avLst/>
          </a:prstGeom>
          <a:solidFill>
            <a:srgbClr val="3A1C0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56179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4BD1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767556" y="3821088"/>
            <a:ext cx="1599943" cy="1328412"/>
            <a:chOff x="479181" y="2572402"/>
            <a:chExt cx="1901371" cy="1578684"/>
          </a:xfrm>
        </p:grpSpPr>
        <p:sp>
          <p:nvSpPr>
            <p:cNvPr id="2" name="圆角矩形 1"/>
            <p:cNvSpPr/>
            <p:nvPr/>
          </p:nvSpPr>
          <p:spPr>
            <a:xfrm>
              <a:off x="651329" y="2572402"/>
              <a:ext cx="1578684" cy="1578684"/>
            </a:xfrm>
            <a:prstGeom prst="roundRect">
              <a:avLst/>
            </a:prstGeom>
            <a:solidFill>
              <a:srgbClr val="FFD75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altLang="zh-CN" sz="2200" b="1" dirty="0" smtClean="0">
                <a:solidFill>
                  <a:srgbClr val="3A1C0A"/>
                </a:solidFill>
                <a:effectLst>
                  <a:outerShdw blurRad="63500" sx="101000" sy="101000" algn="ctr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" name="文本框 2"/>
            <p:cNvSpPr txBox="1"/>
            <p:nvPr/>
          </p:nvSpPr>
          <p:spPr>
            <a:xfrm>
              <a:off x="479181" y="2899105"/>
              <a:ext cx="1901371" cy="91440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200" b="1" dirty="0" smtClean="0">
                  <a:solidFill>
                    <a:srgbClr val="3A1C0A"/>
                  </a:solidFill>
                  <a:effectLst>
                    <a:outerShdw blurRad="63500" sx="101000" sy="101000" algn="ctr" rotWithShape="0">
                      <a:prstClr val="black">
                        <a:alpha val="40000"/>
                      </a:prst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rPr>
                <a:t>逻辑</a:t>
              </a:r>
              <a:endParaRPr lang="en-US" altLang="zh-CN" sz="2200" b="1" dirty="0" smtClean="0">
                <a:solidFill>
                  <a:srgbClr val="3A1C0A"/>
                </a:solidFill>
                <a:effectLst>
                  <a:outerShdw blurRad="63500" sx="101000" sy="101000" algn="ctr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/>
              <a:r>
                <a:rPr lang="zh-CN" altLang="en-US" sz="2200" b="1" dirty="0" smtClean="0">
                  <a:solidFill>
                    <a:srgbClr val="3A1C0A"/>
                  </a:solidFill>
                  <a:effectLst>
                    <a:outerShdw blurRad="63500" sx="101000" sy="101000" algn="ctr" rotWithShape="0">
                      <a:prstClr val="black">
                        <a:alpha val="40000"/>
                      </a:prst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rPr>
                <a:t>科学</a:t>
              </a:r>
              <a:endParaRPr lang="zh-CN" altLang="en-US" sz="2200" b="1" dirty="0">
                <a:solidFill>
                  <a:srgbClr val="3A1C0A"/>
                </a:solidFill>
                <a:effectLst>
                  <a:outerShdw blurRad="63500" sx="101000" sy="101000" algn="ctr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2299615" y="3817957"/>
            <a:ext cx="1599943" cy="1331542"/>
            <a:chOff x="489984" y="2568682"/>
            <a:chExt cx="1901371" cy="1582404"/>
          </a:xfrm>
        </p:grpSpPr>
        <p:sp>
          <p:nvSpPr>
            <p:cNvPr id="6" name="椭圆 5"/>
            <p:cNvSpPr/>
            <p:nvPr/>
          </p:nvSpPr>
          <p:spPr>
            <a:xfrm>
              <a:off x="651327" y="2568682"/>
              <a:ext cx="1591776" cy="1582404"/>
            </a:xfrm>
            <a:prstGeom prst="ellipse">
              <a:avLst/>
            </a:prstGeom>
            <a:solidFill>
              <a:srgbClr val="FFD75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altLang="zh-CN" sz="2200" b="1" dirty="0" smtClean="0">
                <a:solidFill>
                  <a:srgbClr val="3A1C0A"/>
                </a:solidFill>
                <a:effectLst>
                  <a:outerShdw blurRad="63500" sx="101000" sy="101000" algn="ctr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" name="文本框 6"/>
            <p:cNvSpPr txBox="1"/>
            <p:nvPr/>
          </p:nvSpPr>
          <p:spPr>
            <a:xfrm>
              <a:off x="489984" y="2899106"/>
              <a:ext cx="1901371" cy="91440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200" b="1" dirty="0" smtClean="0">
                  <a:solidFill>
                    <a:srgbClr val="3A1C0A"/>
                  </a:solidFill>
                  <a:effectLst>
                    <a:outerShdw blurRad="63500" sx="101000" sy="101000" algn="ctr" rotWithShape="0">
                      <a:prstClr val="black">
                        <a:alpha val="40000"/>
                      </a:prst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rPr>
                <a:t>阅读</a:t>
              </a:r>
              <a:endParaRPr lang="en-US" altLang="zh-CN" sz="2200" b="1" dirty="0" smtClean="0">
                <a:solidFill>
                  <a:srgbClr val="3A1C0A"/>
                </a:solidFill>
                <a:effectLst>
                  <a:outerShdw blurRad="63500" sx="101000" sy="101000" algn="ctr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/>
              <a:r>
                <a:rPr lang="zh-CN" altLang="en-US" sz="2200" b="1" dirty="0">
                  <a:solidFill>
                    <a:srgbClr val="3A1C0A"/>
                  </a:solidFill>
                  <a:effectLst>
                    <a:outerShdw blurRad="63500" sx="101000" sy="101000" algn="ctr" rotWithShape="0">
                      <a:prstClr val="black">
                        <a:alpha val="40000"/>
                      </a:prst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rPr>
                <a:t>写作</a:t>
              </a: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3671603" y="3571498"/>
            <a:ext cx="1819189" cy="1819189"/>
            <a:chOff x="333545" y="2275791"/>
            <a:chExt cx="2161923" cy="2161923"/>
          </a:xfrm>
        </p:grpSpPr>
        <p:sp>
          <p:nvSpPr>
            <p:cNvPr id="9" name="加号 8"/>
            <p:cNvSpPr/>
            <p:nvPr/>
          </p:nvSpPr>
          <p:spPr>
            <a:xfrm>
              <a:off x="333545" y="2275791"/>
              <a:ext cx="2161923" cy="2161923"/>
            </a:xfrm>
            <a:prstGeom prst="mathPlus">
              <a:avLst>
                <a:gd name="adj1" fmla="val 38816"/>
              </a:avLst>
            </a:prstGeom>
            <a:solidFill>
              <a:srgbClr val="FFD75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altLang="zh-CN" sz="2200" b="1" dirty="0" smtClean="0">
                <a:solidFill>
                  <a:srgbClr val="3A1C0A"/>
                </a:solidFill>
                <a:effectLst>
                  <a:outerShdw blurRad="63500" sx="101000" sy="101000" algn="ctr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0" name="文本框 9"/>
            <p:cNvSpPr txBox="1"/>
            <p:nvPr/>
          </p:nvSpPr>
          <p:spPr>
            <a:xfrm>
              <a:off x="489985" y="3130910"/>
              <a:ext cx="1901371" cy="5120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200" b="1" dirty="0" smtClean="0">
                  <a:solidFill>
                    <a:srgbClr val="3A1C0A"/>
                  </a:solidFill>
                  <a:effectLst>
                    <a:outerShdw blurRad="63500" sx="101000" sy="101000" algn="ctr" rotWithShape="0">
                      <a:prstClr val="black">
                        <a:alpha val="40000"/>
                      </a:prst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rPr>
                <a:t>经济</a:t>
              </a:r>
              <a:endParaRPr lang="zh-CN" altLang="en-US" sz="2200" b="1" dirty="0">
                <a:solidFill>
                  <a:srgbClr val="3A1C0A"/>
                </a:solidFill>
                <a:effectLst>
                  <a:outerShdw blurRad="63500" sx="101000" sy="101000" algn="ctr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5306869" y="3821086"/>
            <a:ext cx="1599943" cy="1328412"/>
            <a:chOff x="489985" y="2572401"/>
            <a:chExt cx="1901371" cy="1578684"/>
          </a:xfrm>
        </p:grpSpPr>
        <p:sp>
          <p:nvSpPr>
            <p:cNvPr id="12" name="等腰三角形 11"/>
            <p:cNvSpPr/>
            <p:nvPr/>
          </p:nvSpPr>
          <p:spPr>
            <a:xfrm rot="5400000">
              <a:off x="782982" y="2704055"/>
              <a:ext cx="1578684" cy="1315376"/>
            </a:xfrm>
            <a:prstGeom prst="triangle">
              <a:avLst/>
            </a:prstGeom>
            <a:solidFill>
              <a:srgbClr val="FFD75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altLang="zh-CN" sz="2200" b="1" dirty="0" smtClean="0">
                <a:solidFill>
                  <a:srgbClr val="3A1C0A"/>
                </a:solidFill>
                <a:effectLst>
                  <a:outerShdw blurRad="63500" sx="101000" sy="101000" algn="ctr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3" name="文本框 12"/>
            <p:cNvSpPr txBox="1"/>
            <p:nvPr/>
          </p:nvSpPr>
          <p:spPr>
            <a:xfrm>
              <a:off x="489985" y="3130909"/>
              <a:ext cx="1901371" cy="5120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200" b="1" dirty="0">
                  <a:solidFill>
                    <a:srgbClr val="3A1C0A"/>
                  </a:solidFill>
                  <a:effectLst>
                    <a:outerShdw blurRad="63500" sx="101000" sy="101000" algn="ctr" rotWithShape="0">
                      <a:prstClr val="black">
                        <a:alpha val="40000"/>
                      </a:prst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rPr>
                <a:t>政治</a:t>
              </a: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6727014" y="3821087"/>
            <a:ext cx="1599943" cy="1328412"/>
            <a:chOff x="390774" y="2572402"/>
            <a:chExt cx="1901371" cy="1578684"/>
          </a:xfrm>
        </p:grpSpPr>
        <p:sp>
          <p:nvSpPr>
            <p:cNvPr id="15" name="流程图: 离页连接符 14"/>
            <p:cNvSpPr/>
            <p:nvPr/>
          </p:nvSpPr>
          <p:spPr>
            <a:xfrm>
              <a:off x="651329" y="2572402"/>
              <a:ext cx="1408986" cy="1578684"/>
            </a:xfrm>
            <a:prstGeom prst="flowChartOffpageConnector">
              <a:avLst/>
            </a:prstGeom>
            <a:solidFill>
              <a:srgbClr val="FFD75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altLang="zh-CN" sz="2200" b="1" dirty="0" smtClean="0">
                <a:solidFill>
                  <a:srgbClr val="3A1C0A"/>
                </a:solidFill>
                <a:effectLst>
                  <a:outerShdw blurRad="63500" sx="101000" sy="101000" algn="ctr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6" name="文本框 15"/>
            <p:cNvSpPr txBox="1"/>
            <p:nvPr/>
          </p:nvSpPr>
          <p:spPr>
            <a:xfrm>
              <a:off x="390774" y="3112202"/>
              <a:ext cx="1901371" cy="5120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200" b="1" dirty="0">
                  <a:solidFill>
                    <a:srgbClr val="3A1C0A"/>
                  </a:solidFill>
                  <a:effectLst>
                    <a:outerShdw blurRad="63500" sx="101000" sy="101000" algn="ctr" rotWithShape="0">
                      <a:prstClr val="black">
                        <a:alpha val="40000"/>
                      </a:prst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rPr>
                <a:t>历史</a:t>
              </a:r>
            </a:p>
          </p:txBody>
        </p:sp>
      </p:grpSp>
      <p:sp>
        <p:nvSpPr>
          <p:cNvPr id="21" name="矩形 20"/>
          <p:cNvSpPr/>
          <p:nvPr/>
        </p:nvSpPr>
        <p:spPr>
          <a:xfrm>
            <a:off x="912414" y="3406045"/>
            <a:ext cx="7219466" cy="158815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8" name="图片 1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9853" y="781157"/>
            <a:ext cx="9144000" cy="43277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9849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>
            <a:off x="-9054" y="0"/>
            <a:ext cx="9153053" cy="6858000"/>
          </a:xfrm>
          <a:prstGeom prst="rect">
            <a:avLst/>
          </a:prstGeom>
          <a:solidFill>
            <a:srgbClr val="3A1C0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4" name="组合 13"/>
          <p:cNvGrpSpPr/>
          <p:nvPr/>
        </p:nvGrpSpPr>
        <p:grpSpPr>
          <a:xfrm>
            <a:off x="2437516" y="1982081"/>
            <a:ext cx="1727459" cy="1610937"/>
            <a:chOff x="65196" y="331455"/>
            <a:chExt cx="1727459" cy="1610937"/>
          </a:xfrm>
          <a:solidFill>
            <a:srgbClr val="94BD1C"/>
          </a:solidFill>
        </p:grpSpPr>
        <p:grpSp>
          <p:nvGrpSpPr>
            <p:cNvPr id="10" name="组合 9"/>
            <p:cNvGrpSpPr/>
            <p:nvPr/>
          </p:nvGrpSpPr>
          <p:grpSpPr>
            <a:xfrm rot="16200000">
              <a:off x="123457" y="273194"/>
              <a:ext cx="1610937" cy="1727459"/>
              <a:chOff x="5935659" y="209609"/>
              <a:chExt cx="1903605" cy="2041296"/>
            </a:xfrm>
            <a:grpFill/>
            <a:effectLst/>
          </p:grpSpPr>
          <p:sp>
            <p:nvSpPr>
              <p:cNvPr id="11" name="椭圆 10"/>
              <p:cNvSpPr/>
              <p:nvPr/>
            </p:nvSpPr>
            <p:spPr>
              <a:xfrm rot="1120763">
                <a:off x="5935659" y="209609"/>
                <a:ext cx="1903605" cy="1903605"/>
              </a:xfrm>
              <a:prstGeom prst="ellipse">
                <a:avLst/>
              </a:prstGeom>
              <a:grpFill/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800" b="1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2" name="等腰三角形 11"/>
              <p:cNvSpPr/>
              <p:nvPr/>
            </p:nvSpPr>
            <p:spPr>
              <a:xfrm rot="12135612">
                <a:off x="6244361" y="1669618"/>
                <a:ext cx="400934" cy="581287"/>
              </a:xfrm>
              <a:prstGeom prst="triangle">
                <a:avLst>
                  <a:gd name="adj" fmla="val 77142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3" name="矩形 12"/>
            <p:cNvSpPr/>
            <p:nvPr/>
          </p:nvSpPr>
          <p:spPr>
            <a:xfrm>
              <a:off x="460134" y="603613"/>
              <a:ext cx="821059" cy="1107996"/>
            </a:xfrm>
            <a:prstGeom prst="rect">
              <a:avLst/>
            </a:prstGeom>
            <a:grpFill/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66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A</a:t>
              </a:r>
              <a:endParaRPr lang="zh-CN" altLang="en-US" sz="6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5" name="矩形 14"/>
          <p:cNvSpPr/>
          <p:nvPr/>
        </p:nvSpPr>
        <p:spPr>
          <a:xfrm>
            <a:off x="4054932" y="3162131"/>
            <a:ext cx="1826141" cy="86177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/>
            <a:r>
              <a:rPr lang="zh-CN" altLang="en-US" sz="3200" b="1" dirty="0" smtClean="0">
                <a:solidFill>
                  <a:srgbClr val="94BD1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联系实际</a:t>
            </a:r>
            <a:endParaRPr lang="en-US" altLang="zh-CN" sz="3200" b="1" dirty="0" smtClean="0">
              <a:solidFill>
                <a:srgbClr val="94BD1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en-US" altLang="zh-CN" b="1" dirty="0" smtClean="0">
                <a:solidFill>
                  <a:srgbClr val="94BD1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Association</a:t>
            </a:r>
            <a:endParaRPr lang="zh-CN" altLang="en-US" sz="3200" b="1" dirty="0">
              <a:solidFill>
                <a:srgbClr val="94BD1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50414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矩形 21"/>
          <p:cNvSpPr/>
          <p:nvPr/>
        </p:nvSpPr>
        <p:spPr>
          <a:xfrm>
            <a:off x="-9054" y="3953510"/>
            <a:ext cx="9153054" cy="290449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7" name="组合 16"/>
          <p:cNvGrpSpPr/>
          <p:nvPr/>
        </p:nvGrpSpPr>
        <p:grpSpPr>
          <a:xfrm>
            <a:off x="5856484" y="609600"/>
            <a:ext cx="1316379" cy="3581401"/>
            <a:chOff x="5590997" y="620713"/>
            <a:chExt cx="2194103" cy="5969374"/>
          </a:xfrm>
        </p:grpSpPr>
        <p:sp>
          <p:nvSpPr>
            <p:cNvPr id="5" name="Oval 5"/>
            <p:cNvSpPr>
              <a:spLocks noChangeArrowheads="1"/>
            </p:cNvSpPr>
            <p:nvPr/>
          </p:nvSpPr>
          <p:spPr bwMode="auto">
            <a:xfrm>
              <a:off x="6218129" y="620713"/>
              <a:ext cx="941557" cy="939839"/>
            </a:xfrm>
            <a:prstGeom prst="ellipse">
              <a:avLst/>
            </a:prstGeom>
            <a:solidFill>
              <a:srgbClr val="3A1C0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" name="Freeform 6"/>
            <p:cNvSpPr>
              <a:spLocks/>
            </p:cNvSpPr>
            <p:nvPr/>
          </p:nvSpPr>
          <p:spPr bwMode="auto">
            <a:xfrm>
              <a:off x="5590997" y="1751269"/>
              <a:ext cx="2194103" cy="4838818"/>
            </a:xfrm>
            <a:custGeom>
              <a:avLst/>
              <a:gdLst>
                <a:gd name="T0" fmla="*/ 63 w 126"/>
                <a:gd name="T1" fmla="*/ 164 h 293"/>
                <a:gd name="T2" fmla="*/ 75 w 126"/>
                <a:gd name="T3" fmla="*/ 293 h 293"/>
                <a:gd name="T4" fmla="*/ 98 w 126"/>
                <a:gd name="T5" fmla="*/ 293 h 293"/>
                <a:gd name="T6" fmla="*/ 98 w 126"/>
                <a:gd name="T7" fmla="*/ 141 h 293"/>
                <a:gd name="T8" fmla="*/ 116 w 126"/>
                <a:gd name="T9" fmla="*/ 141 h 293"/>
                <a:gd name="T10" fmla="*/ 122 w 126"/>
                <a:gd name="T11" fmla="*/ 53 h 293"/>
                <a:gd name="T12" fmla="*/ 98 w 126"/>
                <a:gd name="T13" fmla="*/ 3 h 293"/>
                <a:gd name="T14" fmla="*/ 81 w 126"/>
                <a:gd name="T15" fmla="*/ 0 h 293"/>
                <a:gd name="T16" fmla="*/ 63 w 126"/>
                <a:gd name="T17" fmla="*/ 0 h 293"/>
                <a:gd name="T18" fmla="*/ 45 w 126"/>
                <a:gd name="T19" fmla="*/ 0 h 293"/>
                <a:gd name="T20" fmla="*/ 28 w 126"/>
                <a:gd name="T21" fmla="*/ 3 h 293"/>
                <a:gd name="T22" fmla="*/ 4 w 126"/>
                <a:gd name="T23" fmla="*/ 53 h 293"/>
                <a:gd name="T24" fmla="*/ 10 w 126"/>
                <a:gd name="T25" fmla="*/ 141 h 293"/>
                <a:gd name="T26" fmla="*/ 28 w 126"/>
                <a:gd name="T27" fmla="*/ 141 h 293"/>
                <a:gd name="T28" fmla="*/ 28 w 126"/>
                <a:gd name="T29" fmla="*/ 293 h 293"/>
                <a:gd name="T30" fmla="*/ 51 w 126"/>
                <a:gd name="T31" fmla="*/ 293 h 293"/>
                <a:gd name="T32" fmla="*/ 63 w 126"/>
                <a:gd name="T33" fmla="*/ 164 h 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26" h="293">
                  <a:moveTo>
                    <a:pt x="63" y="164"/>
                  </a:moveTo>
                  <a:cubicBezTo>
                    <a:pt x="75" y="293"/>
                    <a:pt x="75" y="293"/>
                    <a:pt x="75" y="293"/>
                  </a:cubicBezTo>
                  <a:cubicBezTo>
                    <a:pt x="98" y="293"/>
                    <a:pt x="98" y="293"/>
                    <a:pt x="98" y="293"/>
                  </a:cubicBezTo>
                  <a:cubicBezTo>
                    <a:pt x="98" y="141"/>
                    <a:pt x="98" y="141"/>
                    <a:pt x="98" y="141"/>
                  </a:cubicBezTo>
                  <a:cubicBezTo>
                    <a:pt x="116" y="141"/>
                    <a:pt x="116" y="141"/>
                    <a:pt x="116" y="141"/>
                  </a:cubicBezTo>
                  <a:cubicBezTo>
                    <a:pt x="122" y="53"/>
                    <a:pt x="122" y="53"/>
                    <a:pt x="122" y="53"/>
                  </a:cubicBezTo>
                  <a:cubicBezTo>
                    <a:pt x="122" y="53"/>
                    <a:pt x="126" y="14"/>
                    <a:pt x="98" y="3"/>
                  </a:cubicBezTo>
                  <a:cubicBezTo>
                    <a:pt x="93" y="1"/>
                    <a:pt x="87" y="0"/>
                    <a:pt x="81" y="0"/>
                  </a:cubicBezTo>
                  <a:cubicBezTo>
                    <a:pt x="63" y="0"/>
                    <a:pt x="63" y="0"/>
                    <a:pt x="63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38" y="0"/>
                    <a:pt x="33" y="1"/>
                    <a:pt x="28" y="3"/>
                  </a:cubicBezTo>
                  <a:cubicBezTo>
                    <a:pt x="0" y="14"/>
                    <a:pt x="4" y="53"/>
                    <a:pt x="4" y="53"/>
                  </a:cubicBezTo>
                  <a:cubicBezTo>
                    <a:pt x="10" y="141"/>
                    <a:pt x="10" y="141"/>
                    <a:pt x="10" y="141"/>
                  </a:cubicBezTo>
                  <a:cubicBezTo>
                    <a:pt x="28" y="141"/>
                    <a:pt x="28" y="141"/>
                    <a:pt x="28" y="141"/>
                  </a:cubicBezTo>
                  <a:cubicBezTo>
                    <a:pt x="28" y="293"/>
                    <a:pt x="28" y="293"/>
                    <a:pt x="28" y="293"/>
                  </a:cubicBezTo>
                  <a:cubicBezTo>
                    <a:pt x="51" y="293"/>
                    <a:pt x="51" y="293"/>
                    <a:pt x="51" y="293"/>
                  </a:cubicBezTo>
                  <a:lnTo>
                    <a:pt x="63" y="164"/>
                  </a:lnTo>
                  <a:close/>
                </a:path>
              </a:pathLst>
            </a:custGeom>
            <a:solidFill>
              <a:srgbClr val="3A1C0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1789463" y="1003384"/>
            <a:ext cx="1841457" cy="2274631"/>
            <a:chOff x="819150" y="1078169"/>
            <a:chExt cx="2178007" cy="2899657"/>
          </a:xfrm>
        </p:grpSpPr>
        <p:grpSp>
          <p:nvGrpSpPr>
            <p:cNvPr id="10" name="组合 9"/>
            <p:cNvGrpSpPr/>
            <p:nvPr/>
          </p:nvGrpSpPr>
          <p:grpSpPr>
            <a:xfrm>
              <a:off x="819150" y="1078169"/>
              <a:ext cx="2178007" cy="2899657"/>
              <a:chOff x="1898650" y="1089773"/>
              <a:chExt cx="3152842" cy="4197487"/>
            </a:xfrm>
            <a:solidFill>
              <a:srgbClr val="94BD1C"/>
            </a:solidFill>
          </p:grpSpPr>
          <p:sp>
            <p:nvSpPr>
              <p:cNvPr id="7" name="Freeform 7"/>
              <p:cNvSpPr>
                <a:spLocks noEditPoints="1"/>
              </p:cNvSpPr>
              <p:nvPr/>
            </p:nvSpPr>
            <p:spPr bwMode="auto">
              <a:xfrm>
                <a:off x="1898650" y="1089773"/>
                <a:ext cx="3152842" cy="4197487"/>
              </a:xfrm>
              <a:custGeom>
                <a:avLst/>
                <a:gdLst>
                  <a:gd name="T0" fmla="*/ 446 w 1835"/>
                  <a:gd name="T1" fmla="*/ 2443 h 2443"/>
                  <a:gd name="T2" fmla="*/ 1835 w 1835"/>
                  <a:gd name="T3" fmla="*/ 0 h 2443"/>
                  <a:gd name="T4" fmla="*/ 0 w 1835"/>
                  <a:gd name="T5" fmla="*/ 2057 h 2443"/>
                  <a:gd name="T6" fmla="*/ 446 w 1835"/>
                  <a:gd name="T7" fmla="*/ 2057 h 2443"/>
                  <a:gd name="T8" fmla="*/ 943 w 1835"/>
                  <a:gd name="T9" fmla="*/ 1348 h 2443"/>
                  <a:gd name="T10" fmla="*/ 203 w 1835"/>
                  <a:gd name="T11" fmla="*/ 1287 h 2443"/>
                  <a:gd name="T12" fmla="*/ 203 w 1835"/>
                  <a:gd name="T13" fmla="*/ 1176 h 2443"/>
                  <a:gd name="T14" fmla="*/ 943 w 1835"/>
                  <a:gd name="T15" fmla="*/ 1105 h 2443"/>
                  <a:gd name="T16" fmla="*/ 203 w 1835"/>
                  <a:gd name="T17" fmla="*/ 1176 h 2443"/>
                  <a:gd name="T18" fmla="*/ 1652 w 1835"/>
                  <a:gd name="T19" fmla="*/ 1885 h 2443"/>
                  <a:gd name="T20" fmla="*/ 649 w 1835"/>
                  <a:gd name="T21" fmla="*/ 1824 h 2443"/>
                  <a:gd name="T22" fmla="*/ 1095 w 1835"/>
                  <a:gd name="T23" fmla="*/ 1520 h 2443"/>
                  <a:gd name="T24" fmla="*/ 1602 w 1835"/>
                  <a:gd name="T25" fmla="*/ 1105 h 2443"/>
                  <a:gd name="T26" fmla="*/ 1652 w 1835"/>
                  <a:gd name="T27" fmla="*/ 1520 h 2443"/>
                  <a:gd name="T28" fmla="*/ 1652 w 1835"/>
                  <a:gd name="T29" fmla="*/ 1997 h 2443"/>
                  <a:gd name="T30" fmla="*/ 649 w 1835"/>
                  <a:gd name="T31" fmla="*/ 2068 h 2443"/>
                  <a:gd name="T32" fmla="*/ 1652 w 1835"/>
                  <a:gd name="T33" fmla="*/ 1997 h 2443"/>
                  <a:gd name="T34" fmla="*/ 882 w 1835"/>
                  <a:gd name="T35" fmla="*/ 2240 h 2443"/>
                  <a:gd name="T36" fmla="*/ 1652 w 1835"/>
                  <a:gd name="T37" fmla="*/ 2179 h 2443"/>
                  <a:gd name="T38" fmla="*/ 1652 w 1835"/>
                  <a:gd name="T39" fmla="*/ 993 h 2443"/>
                  <a:gd name="T40" fmla="*/ 203 w 1835"/>
                  <a:gd name="T41" fmla="*/ 933 h 2443"/>
                  <a:gd name="T42" fmla="*/ 1652 w 1835"/>
                  <a:gd name="T43" fmla="*/ 993 h 2443"/>
                  <a:gd name="T44" fmla="*/ 1652 w 1835"/>
                  <a:gd name="T45" fmla="*/ 223 h 2443"/>
                  <a:gd name="T46" fmla="*/ 1125 w 1835"/>
                  <a:gd name="T47" fmla="*/ 284 h 2443"/>
                  <a:gd name="T48" fmla="*/ 1125 w 1835"/>
                  <a:gd name="T49" fmla="*/ 395 h 2443"/>
                  <a:gd name="T50" fmla="*/ 1652 w 1835"/>
                  <a:gd name="T51" fmla="*/ 466 h 2443"/>
                  <a:gd name="T52" fmla="*/ 1125 w 1835"/>
                  <a:gd name="T53" fmla="*/ 395 h 2443"/>
                  <a:gd name="T54" fmla="*/ 1652 w 1835"/>
                  <a:gd name="T55" fmla="*/ 578 h 2443"/>
                  <a:gd name="T56" fmla="*/ 1125 w 1835"/>
                  <a:gd name="T57" fmla="*/ 639 h 2443"/>
                  <a:gd name="T58" fmla="*/ 203 w 1835"/>
                  <a:gd name="T59" fmla="*/ 223 h 2443"/>
                  <a:gd name="T60" fmla="*/ 973 w 1835"/>
                  <a:gd name="T61" fmla="*/ 223 h 2443"/>
                  <a:gd name="T62" fmla="*/ 203 w 1835"/>
                  <a:gd name="T63" fmla="*/ 639 h 2443"/>
                  <a:gd name="T64" fmla="*/ 203 w 1835"/>
                  <a:gd name="T65" fmla="*/ 1460 h 2443"/>
                  <a:gd name="T66" fmla="*/ 943 w 1835"/>
                  <a:gd name="T67" fmla="*/ 1530 h 2443"/>
                  <a:gd name="T68" fmla="*/ 203 w 1835"/>
                  <a:gd name="T69" fmla="*/ 1460 h 24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835" h="2443">
                    <a:moveTo>
                      <a:pt x="446" y="2057"/>
                    </a:moveTo>
                    <a:lnTo>
                      <a:pt x="446" y="2443"/>
                    </a:lnTo>
                    <a:lnTo>
                      <a:pt x="1835" y="2443"/>
                    </a:lnTo>
                    <a:lnTo>
                      <a:pt x="1835" y="0"/>
                    </a:lnTo>
                    <a:lnTo>
                      <a:pt x="0" y="0"/>
                    </a:lnTo>
                    <a:lnTo>
                      <a:pt x="0" y="2057"/>
                    </a:lnTo>
                    <a:lnTo>
                      <a:pt x="416" y="2057"/>
                    </a:lnTo>
                    <a:lnTo>
                      <a:pt x="446" y="2057"/>
                    </a:lnTo>
                    <a:close/>
                    <a:moveTo>
                      <a:pt x="943" y="1287"/>
                    </a:moveTo>
                    <a:lnTo>
                      <a:pt x="943" y="1348"/>
                    </a:lnTo>
                    <a:lnTo>
                      <a:pt x="203" y="1348"/>
                    </a:lnTo>
                    <a:lnTo>
                      <a:pt x="203" y="1287"/>
                    </a:lnTo>
                    <a:lnTo>
                      <a:pt x="943" y="1287"/>
                    </a:lnTo>
                    <a:close/>
                    <a:moveTo>
                      <a:pt x="203" y="1176"/>
                    </a:moveTo>
                    <a:lnTo>
                      <a:pt x="203" y="1105"/>
                    </a:lnTo>
                    <a:lnTo>
                      <a:pt x="943" y="1105"/>
                    </a:lnTo>
                    <a:lnTo>
                      <a:pt x="943" y="1176"/>
                    </a:lnTo>
                    <a:lnTo>
                      <a:pt x="203" y="1176"/>
                    </a:lnTo>
                    <a:close/>
                    <a:moveTo>
                      <a:pt x="1652" y="1824"/>
                    </a:moveTo>
                    <a:lnTo>
                      <a:pt x="1652" y="1885"/>
                    </a:lnTo>
                    <a:lnTo>
                      <a:pt x="649" y="1885"/>
                    </a:lnTo>
                    <a:lnTo>
                      <a:pt x="649" y="1824"/>
                    </a:lnTo>
                    <a:lnTo>
                      <a:pt x="1652" y="1824"/>
                    </a:lnTo>
                    <a:close/>
                    <a:moveTo>
                      <a:pt x="1095" y="1520"/>
                    </a:moveTo>
                    <a:lnTo>
                      <a:pt x="1095" y="1105"/>
                    </a:lnTo>
                    <a:lnTo>
                      <a:pt x="1602" y="1105"/>
                    </a:lnTo>
                    <a:lnTo>
                      <a:pt x="1652" y="1105"/>
                    </a:lnTo>
                    <a:lnTo>
                      <a:pt x="1652" y="1520"/>
                    </a:lnTo>
                    <a:lnTo>
                      <a:pt x="1095" y="1520"/>
                    </a:lnTo>
                    <a:close/>
                    <a:moveTo>
                      <a:pt x="1652" y="1997"/>
                    </a:moveTo>
                    <a:lnTo>
                      <a:pt x="1652" y="2068"/>
                    </a:lnTo>
                    <a:lnTo>
                      <a:pt x="649" y="2068"/>
                    </a:lnTo>
                    <a:lnTo>
                      <a:pt x="649" y="1997"/>
                    </a:lnTo>
                    <a:lnTo>
                      <a:pt x="1652" y="1997"/>
                    </a:lnTo>
                    <a:close/>
                    <a:moveTo>
                      <a:pt x="1652" y="2240"/>
                    </a:moveTo>
                    <a:lnTo>
                      <a:pt x="882" y="2240"/>
                    </a:lnTo>
                    <a:lnTo>
                      <a:pt x="882" y="2179"/>
                    </a:lnTo>
                    <a:lnTo>
                      <a:pt x="1652" y="2179"/>
                    </a:lnTo>
                    <a:lnTo>
                      <a:pt x="1652" y="2240"/>
                    </a:lnTo>
                    <a:close/>
                    <a:moveTo>
                      <a:pt x="1652" y="993"/>
                    </a:moveTo>
                    <a:lnTo>
                      <a:pt x="203" y="993"/>
                    </a:lnTo>
                    <a:lnTo>
                      <a:pt x="203" y="933"/>
                    </a:lnTo>
                    <a:lnTo>
                      <a:pt x="1652" y="933"/>
                    </a:lnTo>
                    <a:lnTo>
                      <a:pt x="1652" y="993"/>
                    </a:lnTo>
                    <a:close/>
                    <a:moveTo>
                      <a:pt x="1125" y="223"/>
                    </a:moveTo>
                    <a:lnTo>
                      <a:pt x="1652" y="223"/>
                    </a:lnTo>
                    <a:lnTo>
                      <a:pt x="1652" y="284"/>
                    </a:lnTo>
                    <a:lnTo>
                      <a:pt x="1125" y="284"/>
                    </a:lnTo>
                    <a:lnTo>
                      <a:pt x="1125" y="223"/>
                    </a:lnTo>
                    <a:close/>
                    <a:moveTo>
                      <a:pt x="1125" y="395"/>
                    </a:moveTo>
                    <a:lnTo>
                      <a:pt x="1652" y="395"/>
                    </a:lnTo>
                    <a:lnTo>
                      <a:pt x="1652" y="466"/>
                    </a:lnTo>
                    <a:lnTo>
                      <a:pt x="1125" y="466"/>
                    </a:lnTo>
                    <a:lnTo>
                      <a:pt x="1125" y="395"/>
                    </a:lnTo>
                    <a:close/>
                    <a:moveTo>
                      <a:pt x="1125" y="578"/>
                    </a:moveTo>
                    <a:lnTo>
                      <a:pt x="1652" y="578"/>
                    </a:lnTo>
                    <a:lnTo>
                      <a:pt x="1652" y="639"/>
                    </a:lnTo>
                    <a:lnTo>
                      <a:pt x="1125" y="639"/>
                    </a:lnTo>
                    <a:lnTo>
                      <a:pt x="1125" y="578"/>
                    </a:lnTo>
                    <a:close/>
                    <a:moveTo>
                      <a:pt x="203" y="223"/>
                    </a:moveTo>
                    <a:lnTo>
                      <a:pt x="943" y="223"/>
                    </a:lnTo>
                    <a:lnTo>
                      <a:pt x="973" y="223"/>
                    </a:lnTo>
                    <a:lnTo>
                      <a:pt x="973" y="639"/>
                    </a:lnTo>
                    <a:lnTo>
                      <a:pt x="203" y="639"/>
                    </a:lnTo>
                    <a:lnTo>
                      <a:pt x="203" y="223"/>
                    </a:lnTo>
                    <a:close/>
                    <a:moveTo>
                      <a:pt x="203" y="1460"/>
                    </a:moveTo>
                    <a:lnTo>
                      <a:pt x="943" y="1460"/>
                    </a:lnTo>
                    <a:lnTo>
                      <a:pt x="943" y="1530"/>
                    </a:lnTo>
                    <a:lnTo>
                      <a:pt x="203" y="1530"/>
                    </a:lnTo>
                    <a:lnTo>
                      <a:pt x="203" y="146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" name="Freeform 8"/>
              <p:cNvSpPr>
                <a:spLocks/>
              </p:cNvSpPr>
              <p:nvPr/>
            </p:nvSpPr>
            <p:spPr bwMode="auto">
              <a:xfrm>
                <a:off x="2352247" y="1594915"/>
                <a:ext cx="1096192" cy="487960"/>
              </a:xfrm>
              <a:custGeom>
                <a:avLst/>
                <a:gdLst>
                  <a:gd name="T0" fmla="*/ 0 w 63"/>
                  <a:gd name="T1" fmla="*/ 28 h 28"/>
                  <a:gd name="T2" fmla="*/ 63 w 63"/>
                  <a:gd name="T3" fmla="*/ 28 h 28"/>
                  <a:gd name="T4" fmla="*/ 63 w 63"/>
                  <a:gd name="T5" fmla="*/ 0 h 28"/>
                  <a:gd name="T6" fmla="*/ 0 w 63"/>
                  <a:gd name="T7" fmla="*/ 0 h 28"/>
                  <a:gd name="T8" fmla="*/ 0 w 63"/>
                  <a:gd name="T9" fmla="*/ 28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3" h="28">
                    <a:moveTo>
                      <a:pt x="0" y="28"/>
                    </a:moveTo>
                    <a:cubicBezTo>
                      <a:pt x="6" y="28"/>
                      <a:pt x="58" y="28"/>
                      <a:pt x="63" y="28"/>
                    </a:cubicBezTo>
                    <a:cubicBezTo>
                      <a:pt x="63" y="23"/>
                      <a:pt x="63" y="5"/>
                      <a:pt x="63" y="0"/>
                    </a:cubicBezTo>
                    <a:cubicBezTo>
                      <a:pt x="58" y="0"/>
                      <a:pt x="6" y="0"/>
                      <a:pt x="0" y="0"/>
                    </a:cubicBezTo>
                    <a:cubicBezTo>
                      <a:pt x="0" y="5"/>
                      <a:pt x="0" y="23"/>
                      <a:pt x="0" y="2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" name="Freeform 9"/>
              <p:cNvSpPr>
                <a:spLocks/>
              </p:cNvSpPr>
              <p:nvPr/>
            </p:nvSpPr>
            <p:spPr bwMode="auto">
              <a:xfrm>
                <a:off x="2020641" y="4728856"/>
                <a:ext cx="522323" cy="522323"/>
              </a:xfrm>
              <a:custGeom>
                <a:avLst/>
                <a:gdLst>
                  <a:gd name="T0" fmla="*/ 30 w 30"/>
                  <a:gd name="T1" fmla="*/ 0 h 30"/>
                  <a:gd name="T2" fmla="*/ 0 w 30"/>
                  <a:gd name="T3" fmla="*/ 0 h 30"/>
                  <a:gd name="T4" fmla="*/ 30 w 30"/>
                  <a:gd name="T5" fmla="*/ 30 h 30"/>
                  <a:gd name="T6" fmla="*/ 30 w 30"/>
                  <a:gd name="T7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0" h="30">
                    <a:moveTo>
                      <a:pt x="30" y="0"/>
                    </a:moveTo>
                    <a:cubicBezTo>
                      <a:pt x="26" y="0"/>
                      <a:pt x="10" y="0"/>
                      <a:pt x="0" y="0"/>
                    </a:cubicBezTo>
                    <a:cubicBezTo>
                      <a:pt x="7" y="7"/>
                      <a:pt x="23" y="23"/>
                      <a:pt x="30" y="30"/>
                    </a:cubicBezTo>
                    <a:cubicBezTo>
                      <a:pt x="30" y="21"/>
                      <a:pt x="30" y="5"/>
                      <a:pt x="3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11" name="文本框 10"/>
            <p:cNvSpPr txBox="1"/>
            <p:nvPr/>
          </p:nvSpPr>
          <p:spPr>
            <a:xfrm>
              <a:off x="908067" y="1384371"/>
              <a:ext cx="1206118" cy="4315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600" b="1" dirty="0" smtClean="0">
                  <a:solidFill>
                    <a:srgbClr val="3A1C0A"/>
                  </a:solidFill>
                  <a:effectLst>
                    <a:outerShdw blurRad="63500" sx="101000" sy="101000" algn="ctr" rotWithShape="0">
                      <a:prstClr val="black">
                        <a:alpha val="40000"/>
                      </a:prst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rPr>
                <a:t>Simon</a:t>
              </a:r>
              <a:endParaRPr lang="zh-CN" altLang="en-US" sz="1600" b="1" dirty="0">
                <a:solidFill>
                  <a:srgbClr val="3A1C0A"/>
                </a:solidFill>
                <a:effectLst>
                  <a:outerShdw blurRad="63500" sx="101000" sy="101000" algn="ctr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 rot="16200000">
            <a:off x="4267618" y="1115426"/>
            <a:ext cx="1096871" cy="1808901"/>
            <a:chOff x="651333" y="2572401"/>
            <a:chExt cx="604155" cy="2588342"/>
          </a:xfrm>
        </p:grpSpPr>
        <p:sp>
          <p:nvSpPr>
            <p:cNvPr id="13" name="流程图: 离页连接符 12"/>
            <p:cNvSpPr/>
            <p:nvPr/>
          </p:nvSpPr>
          <p:spPr>
            <a:xfrm>
              <a:off x="651333" y="2572401"/>
              <a:ext cx="604155" cy="2588342"/>
            </a:xfrm>
            <a:prstGeom prst="flowChartOffpageConnector">
              <a:avLst/>
            </a:prstGeom>
            <a:solidFill>
              <a:srgbClr val="FFD75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altLang="zh-CN" sz="2200" b="1" dirty="0" smtClean="0">
                <a:solidFill>
                  <a:srgbClr val="3A1C0A"/>
                </a:solidFill>
                <a:effectLst>
                  <a:outerShdw blurRad="63500" sx="101000" sy="101000" algn="ctr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4" name="文本框 13"/>
            <p:cNvSpPr txBox="1"/>
            <p:nvPr/>
          </p:nvSpPr>
          <p:spPr>
            <a:xfrm rot="5400000">
              <a:off x="-196366" y="3693151"/>
              <a:ext cx="2299554" cy="237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200" b="1" dirty="0" smtClean="0">
                  <a:solidFill>
                    <a:srgbClr val="3A1C0A"/>
                  </a:solidFill>
                  <a:effectLst>
                    <a:outerShdw blurRad="63500" sx="101000" sy="101000" algn="ctr" rotWithShape="0">
                      <a:prstClr val="black">
                        <a:alpha val="40000"/>
                      </a:prst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rPr>
                <a:t>以自己为例</a:t>
              </a:r>
              <a:endParaRPr lang="zh-CN" altLang="en-US" sz="2200" b="1" dirty="0">
                <a:solidFill>
                  <a:srgbClr val="3A1C0A"/>
                </a:solidFill>
                <a:effectLst>
                  <a:outerShdw blurRad="63500" sx="101000" sy="101000" algn="ctr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8" name="矩形 17"/>
          <p:cNvSpPr/>
          <p:nvPr/>
        </p:nvSpPr>
        <p:spPr>
          <a:xfrm>
            <a:off x="-9054" y="3566454"/>
            <a:ext cx="9153053" cy="769441"/>
          </a:xfrm>
          <a:prstGeom prst="rect">
            <a:avLst/>
          </a:prstGeom>
          <a:solidFill>
            <a:srgbClr val="3A1C0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9" name="组合 18"/>
          <p:cNvGrpSpPr/>
          <p:nvPr/>
        </p:nvGrpSpPr>
        <p:grpSpPr>
          <a:xfrm>
            <a:off x="37" y="3285403"/>
            <a:ext cx="1599943" cy="1331542"/>
            <a:chOff x="489984" y="2568682"/>
            <a:chExt cx="1901371" cy="1582404"/>
          </a:xfrm>
        </p:grpSpPr>
        <p:sp>
          <p:nvSpPr>
            <p:cNvPr id="20" name="椭圆 19"/>
            <p:cNvSpPr/>
            <p:nvPr/>
          </p:nvSpPr>
          <p:spPr>
            <a:xfrm>
              <a:off x="651327" y="2568682"/>
              <a:ext cx="1591776" cy="1582404"/>
            </a:xfrm>
            <a:prstGeom prst="ellipse">
              <a:avLst/>
            </a:prstGeom>
            <a:solidFill>
              <a:srgbClr val="FFD75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altLang="zh-CN" sz="2200" b="1" dirty="0" smtClean="0">
                <a:solidFill>
                  <a:srgbClr val="3A1C0A"/>
                </a:solidFill>
                <a:effectLst>
                  <a:outerShdw blurRad="63500" sx="101000" sy="101000" algn="ctr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1" name="文本框 20"/>
            <p:cNvSpPr txBox="1"/>
            <p:nvPr/>
          </p:nvSpPr>
          <p:spPr>
            <a:xfrm>
              <a:off x="489984" y="2899106"/>
              <a:ext cx="1901371" cy="91440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200" b="1" dirty="0" smtClean="0">
                  <a:solidFill>
                    <a:srgbClr val="3A1C0A"/>
                  </a:solidFill>
                  <a:effectLst>
                    <a:outerShdw blurRad="63500" sx="101000" sy="101000" algn="ctr" rotWithShape="0">
                      <a:prstClr val="black">
                        <a:alpha val="40000"/>
                      </a:prst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rPr>
                <a:t>阅读</a:t>
              </a:r>
              <a:endParaRPr lang="en-US" altLang="zh-CN" sz="2200" b="1" dirty="0" smtClean="0">
                <a:solidFill>
                  <a:srgbClr val="3A1C0A"/>
                </a:solidFill>
                <a:effectLst>
                  <a:outerShdw blurRad="63500" sx="101000" sy="101000" algn="ctr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/>
              <a:r>
                <a:rPr lang="zh-CN" altLang="en-US" sz="2200" b="1" dirty="0">
                  <a:solidFill>
                    <a:srgbClr val="3A1C0A"/>
                  </a:solidFill>
                  <a:effectLst>
                    <a:outerShdw blurRad="63500" sx="101000" sy="101000" algn="ctr" rotWithShape="0">
                      <a:prstClr val="black">
                        <a:alpha val="40000"/>
                      </a:prst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rPr>
                <a:t>写作</a:t>
              </a:r>
            </a:p>
          </p:txBody>
        </p:sp>
      </p:grpSp>
      <p:sp>
        <p:nvSpPr>
          <p:cNvPr id="27" name="Freeform 13"/>
          <p:cNvSpPr>
            <a:spLocks noEditPoints="1"/>
          </p:cNvSpPr>
          <p:nvPr/>
        </p:nvSpPr>
        <p:spPr bwMode="auto">
          <a:xfrm>
            <a:off x="1789463" y="5004001"/>
            <a:ext cx="1153949" cy="990848"/>
          </a:xfrm>
          <a:custGeom>
            <a:avLst/>
            <a:gdLst>
              <a:gd name="T0" fmla="*/ 123 w 126"/>
              <a:gd name="T1" fmla="*/ 1 h 108"/>
              <a:gd name="T2" fmla="*/ 63 w 126"/>
              <a:gd name="T3" fmla="*/ 16 h 108"/>
              <a:gd name="T4" fmla="*/ 3 w 126"/>
              <a:gd name="T5" fmla="*/ 1 h 108"/>
              <a:gd name="T6" fmla="*/ 0 w 126"/>
              <a:gd name="T7" fmla="*/ 1 h 108"/>
              <a:gd name="T8" fmla="*/ 0 w 126"/>
              <a:gd name="T9" fmla="*/ 93 h 108"/>
              <a:gd name="T10" fmla="*/ 3 w 126"/>
              <a:gd name="T11" fmla="*/ 93 h 108"/>
              <a:gd name="T12" fmla="*/ 61 w 126"/>
              <a:gd name="T13" fmla="*/ 107 h 108"/>
              <a:gd name="T14" fmla="*/ 63 w 126"/>
              <a:gd name="T15" fmla="*/ 108 h 108"/>
              <a:gd name="T16" fmla="*/ 65 w 126"/>
              <a:gd name="T17" fmla="*/ 107 h 108"/>
              <a:gd name="T18" fmla="*/ 123 w 126"/>
              <a:gd name="T19" fmla="*/ 93 h 108"/>
              <a:gd name="T20" fmla="*/ 126 w 126"/>
              <a:gd name="T21" fmla="*/ 93 h 108"/>
              <a:gd name="T22" fmla="*/ 126 w 126"/>
              <a:gd name="T23" fmla="*/ 1 h 108"/>
              <a:gd name="T24" fmla="*/ 123 w 126"/>
              <a:gd name="T25" fmla="*/ 1 h 108"/>
              <a:gd name="T26" fmla="*/ 6 w 126"/>
              <a:gd name="T27" fmla="*/ 8 h 108"/>
              <a:gd name="T28" fmla="*/ 60 w 126"/>
              <a:gd name="T29" fmla="*/ 21 h 108"/>
              <a:gd name="T30" fmla="*/ 60 w 126"/>
              <a:gd name="T31" fmla="*/ 99 h 108"/>
              <a:gd name="T32" fmla="*/ 6 w 126"/>
              <a:gd name="T33" fmla="*/ 86 h 108"/>
              <a:gd name="T34" fmla="*/ 6 w 126"/>
              <a:gd name="T35" fmla="*/ 8 h 108"/>
              <a:gd name="T36" fmla="*/ 120 w 126"/>
              <a:gd name="T37" fmla="*/ 86 h 108"/>
              <a:gd name="T38" fmla="*/ 66 w 126"/>
              <a:gd name="T39" fmla="*/ 99 h 108"/>
              <a:gd name="T40" fmla="*/ 66 w 126"/>
              <a:gd name="T41" fmla="*/ 21 h 108"/>
              <a:gd name="T42" fmla="*/ 120 w 126"/>
              <a:gd name="T43" fmla="*/ 8 h 108"/>
              <a:gd name="T44" fmla="*/ 120 w 126"/>
              <a:gd name="T45" fmla="*/ 86 h 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26" h="108">
                <a:moveTo>
                  <a:pt x="123" y="1"/>
                </a:moveTo>
                <a:cubicBezTo>
                  <a:pt x="122" y="1"/>
                  <a:pt x="87" y="0"/>
                  <a:pt x="63" y="16"/>
                </a:cubicBezTo>
                <a:cubicBezTo>
                  <a:pt x="39" y="0"/>
                  <a:pt x="4" y="1"/>
                  <a:pt x="3" y="1"/>
                </a:cubicBezTo>
                <a:cubicBezTo>
                  <a:pt x="0" y="1"/>
                  <a:pt x="0" y="1"/>
                  <a:pt x="0" y="1"/>
                </a:cubicBezTo>
                <a:cubicBezTo>
                  <a:pt x="0" y="93"/>
                  <a:pt x="0" y="93"/>
                  <a:pt x="0" y="93"/>
                </a:cubicBezTo>
                <a:cubicBezTo>
                  <a:pt x="3" y="93"/>
                  <a:pt x="3" y="93"/>
                  <a:pt x="3" y="93"/>
                </a:cubicBezTo>
                <a:cubicBezTo>
                  <a:pt x="3" y="93"/>
                  <a:pt x="39" y="91"/>
                  <a:pt x="61" y="107"/>
                </a:cubicBezTo>
                <a:cubicBezTo>
                  <a:pt x="63" y="108"/>
                  <a:pt x="63" y="108"/>
                  <a:pt x="63" y="108"/>
                </a:cubicBezTo>
                <a:cubicBezTo>
                  <a:pt x="65" y="107"/>
                  <a:pt x="65" y="107"/>
                  <a:pt x="65" y="107"/>
                </a:cubicBezTo>
                <a:cubicBezTo>
                  <a:pt x="87" y="91"/>
                  <a:pt x="123" y="93"/>
                  <a:pt x="123" y="93"/>
                </a:cubicBezTo>
                <a:cubicBezTo>
                  <a:pt x="126" y="93"/>
                  <a:pt x="126" y="93"/>
                  <a:pt x="126" y="93"/>
                </a:cubicBezTo>
                <a:cubicBezTo>
                  <a:pt x="126" y="1"/>
                  <a:pt x="126" y="1"/>
                  <a:pt x="126" y="1"/>
                </a:cubicBezTo>
                <a:lnTo>
                  <a:pt x="123" y="1"/>
                </a:lnTo>
                <a:close/>
                <a:moveTo>
                  <a:pt x="6" y="8"/>
                </a:moveTo>
                <a:cubicBezTo>
                  <a:pt x="15" y="8"/>
                  <a:pt x="41" y="9"/>
                  <a:pt x="60" y="21"/>
                </a:cubicBezTo>
                <a:cubicBezTo>
                  <a:pt x="60" y="99"/>
                  <a:pt x="60" y="99"/>
                  <a:pt x="60" y="99"/>
                </a:cubicBezTo>
                <a:cubicBezTo>
                  <a:pt x="40" y="88"/>
                  <a:pt x="15" y="86"/>
                  <a:pt x="6" y="86"/>
                </a:cubicBezTo>
                <a:cubicBezTo>
                  <a:pt x="6" y="81"/>
                  <a:pt x="6" y="13"/>
                  <a:pt x="6" y="8"/>
                </a:cubicBezTo>
                <a:close/>
                <a:moveTo>
                  <a:pt x="120" y="86"/>
                </a:moveTo>
                <a:cubicBezTo>
                  <a:pt x="111" y="86"/>
                  <a:pt x="86" y="88"/>
                  <a:pt x="66" y="99"/>
                </a:cubicBezTo>
                <a:cubicBezTo>
                  <a:pt x="66" y="21"/>
                  <a:pt x="66" y="21"/>
                  <a:pt x="66" y="21"/>
                </a:cubicBezTo>
                <a:cubicBezTo>
                  <a:pt x="85" y="9"/>
                  <a:pt x="111" y="8"/>
                  <a:pt x="120" y="8"/>
                </a:cubicBezTo>
                <a:cubicBezTo>
                  <a:pt x="120" y="13"/>
                  <a:pt x="120" y="81"/>
                  <a:pt x="120" y="86"/>
                </a:cubicBezTo>
                <a:close/>
              </a:path>
            </a:pathLst>
          </a:custGeom>
          <a:solidFill>
            <a:srgbClr val="94BD1C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8" name="文本框 27"/>
          <p:cNvSpPr txBox="1"/>
          <p:nvPr/>
        </p:nvSpPr>
        <p:spPr>
          <a:xfrm>
            <a:off x="1082856" y="6058739"/>
            <a:ext cx="269271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b="1" dirty="0" smtClean="0">
                <a:solidFill>
                  <a:srgbClr val="3A1C0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有阅读习惯，</a:t>
            </a:r>
            <a:endParaRPr lang="en-US" altLang="zh-CN" b="1" dirty="0" smtClean="0">
              <a:solidFill>
                <a:srgbClr val="3A1C0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b="1" dirty="0" smtClean="0">
                <a:solidFill>
                  <a:srgbClr val="3A1C0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但有时候坚持不下去</a:t>
            </a:r>
            <a:endParaRPr lang="zh-CN" altLang="en-US" b="1" dirty="0">
              <a:solidFill>
                <a:srgbClr val="3A1C0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2" name="Freeform 17"/>
          <p:cNvSpPr>
            <a:spLocks noEditPoints="1"/>
          </p:cNvSpPr>
          <p:nvPr/>
        </p:nvSpPr>
        <p:spPr bwMode="auto">
          <a:xfrm>
            <a:off x="6636826" y="4848482"/>
            <a:ext cx="536037" cy="1111488"/>
          </a:xfrm>
          <a:custGeom>
            <a:avLst/>
            <a:gdLst>
              <a:gd name="T0" fmla="*/ 180 w 184"/>
              <a:gd name="T1" fmla="*/ 267 h 384"/>
              <a:gd name="T2" fmla="*/ 154 w 184"/>
              <a:gd name="T3" fmla="*/ 267 h 384"/>
              <a:gd name="T4" fmla="*/ 154 w 184"/>
              <a:gd name="T5" fmla="*/ 117 h 384"/>
              <a:gd name="T6" fmla="*/ 92 w 184"/>
              <a:gd name="T7" fmla="*/ 0 h 384"/>
              <a:gd name="T8" fmla="*/ 89 w 184"/>
              <a:gd name="T9" fmla="*/ 7 h 384"/>
              <a:gd name="T10" fmla="*/ 30 w 184"/>
              <a:gd name="T11" fmla="*/ 117 h 384"/>
              <a:gd name="T12" fmla="*/ 30 w 184"/>
              <a:gd name="T13" fmla="*/ 267 h 384"/>
              <a:gd name="T14" fmla="*/ 0 w 184"/>
              <a:gd name="T15" fmla="*/ 267 h 384"/>
              <a:gd name="T16" fmla="*/ 0 w 184"/>
              <a:gd name="T17" fmla="*/ 384 h 384"/>
              <a:gd name="T18" fmla="*/ 184 w 184"/>
              <a:gd name="T19" fmla="*/ 384 h 384"/>
              <a:gd name="T20" fmla="*/ 184 w 184"/>
              <a:gd name="T21" fmla="*/ 267 h 384"/>
              <a:gd name="T22" fmla="*/ 180 w 184"/>
              <a:gd name="T23" fmla="*/ 267 h 384"/>
              <a:gd name="T24" fmla="*/ 38 w 184"/>
              <a:gd name="T25" fmla="*/ 120 h 384"/>
              <a:gd name="T26" fmla="*/ 88 w 184"/>
              <a:gd name="T27" fmla="*/ 26 h 384"/>
              <a:gd name="T28" fmla="*/ 88 w 184"/>
              <a:gd name="T29" fmla="*/ 121 h 384"/>
              <a:gd name="T30" fmla="*/ 70 w 184"/>
              <a:gd name="T31" fmla="*/ 143 h 384"/>
              <a:gd name="T32" fmla="*/ 92 w 184"/>
              <a:gd name="T33" fmla="*/ 165 h 384"/>
              <a:gd name="T34" fmla="*/ 114 w 184"/>
              <a:gd name="T35" fmla="*/ 143 h 384"/>
              <a:gd name="T36" fmla="*/ 96 w 184"/>
              <a:gd name="T37" fmla="*/ 121 h 384"/>
              <a:gd name="T38" fmla="*/ 96 w 184"/>
              <a:gd name="T39" fmla="*/ 26 h 384"/>
              <a:gd name="T40" fmla="*/ 146 w 184"/>
              <a:gd name="T41" fmla="*/ 120 h 384"/>
              <a:gd name="T42" fmla="*/ 146 w 184"/>
              <a:gd name="T43" fmla="*/ 267 h 384"/>
              <a:gd name="T44" fmla="*/ 38 w 184"/>
              <a:gd name="T45" fmla="*/ 267 h 384"/>
              <a:gd name="T46" fmla="*/ 38 w 184"/>
              <a:gd name="T47" fmla="*/ 120 h 3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84" h="384">
                <a:moveTo>
                  <a:pt x="180" y="267"/>
                </a:moveTo>
                <a:cubicBezTo>
                  <a:pt x="154" y="267"/>
                  <a:pt x="154" y="267"/>
                  <a:pt x="154" y="267"/>
                </a:cubicBezTo>
                <a:cubicBezTo>
                  <a:pt x="154" y="117"/>
                  <a:pt x="154" y="117"/>
                  <a:pt x="154" y="117"/>
                </a:cubicBezTo>
                <a:cubicBezTo>
                  <a:pt x="92" y="0"/>
                  <a:pt x="92" y="0"/>
                  <a:pt x="92" y="0"/>
                </a:cubicBezTo>
                <a:cubicBezTo>
                  <a:pt x="89" y="7"/>
                  <a:pt x="89" y="7"/>
                  <a:pt x="89" y="7"/>
                </a:cubicBezTo>
                <a:cubicBezTo>
                  <a:pt x="30" y="117"/>
                  <a:pt x="30" y="117"/>
                  <a:pt x="30" y="117"/>
                </a:cubicBezTo>
                <a:cubicBezTo>
                  <a:pt x="30" y="267"/>
                  <a:pt x="30" y="267"/>
                  <a:pt x="30" y="267"/>
                </a:cubicBezTo>
                <a:cubicBezTo>
                  <a:pt x="0" y="267"/>
                  <a:pt x="0" y="267"/>
                  <a:pt x="0" y="267"/>
                </a:cubicBezTo>
                <a:cubicBezTo>
                  <a:pt x="0" y="384"/>
                  <a:pt x="0" y="384"/>
                  <a:pt x="0" y="384"/>
                </a:cubicBezTo>
                <a:cubicBezTo>
                  <a:pt x="184" y="384"/>
                  <a:pt x="184" y="384"/>
                  <a:pt x="184" y="384"/>
                </a:cubicBezTo>
                <a:cubicBezTo>
                  <a:pt x="184" y="267"/>
                  <a:pt x="184" y="267"/>
                  <a:pt x="184" y="267"/>
                </a:cubicBezTo>
                <a:lnTo>
                  <a:pt x="180" y="267"/>
                </a:lnTo>
                <a:close/>
                <a:moveTo>
                  <a:pt x="38" y="120"/>
                </a:moveTo>
                <a:cubicBezTo>
                  <a:pt x="39" y="118"/>
                  <a:pt x="75" y="51"/>
                  <a:pt x="88" y="26"/>
                </a:cubicBezTo>
                <a:cubicBezTo>
                  <a:pt x="88" y="121"/>
                  <a:pt x="88" y="121"/>
                  <a:pt x="88" y="121"/>
                </a:cubicBezTo>
                <a:cubicBezTo>
                  <a:pt x="78" y="123"/>
                  <a:pt x="70" y="132"/>
                  <a:pt x="70" y="143"/>
                </a:cubicBezTo>
                <a:cubicBezTo>
                  <a:pt x="70" y="155"/>
                  <a:pt x="80" y="165"/>
                  <a:pt x="92" y="165"/>
                </a:cubicBezTo>
                <a:cubicBezTo>
                  <a:pt x="104" y="165"/>
                  <a:pt x="114" y="155"/>
                  <a:pt x="114" y="143"/>
                </a:cubicBezTo>
                <a:cubicBezTo>
                  <a:pt x="114" y="132"/>
                  <a:pt x="107" y="123"/>
                  <a:pt x="96" y="121"/>
                </a:cubicBezTo>
                <a:cubicBezTo>
                  <a:pt x="96" y="26"/>
                  <a:pt x="96" y="26"/>
                  <a:pt x="96" y="26"/>
                </a:cubicBezTo>
                <a:cubicBezTo>
                  <a:pt x="110" y="51"/>
                  <a:pt x="145" y="118"/>
                  <a:pt x="146" y="120"/>
                </a:cubicBezTo>
                <a:cubicBezTo>
                  <a:pt x="146" y="121"/>
                  <a:pt x="146" y="211"/>
                  <a:pt x="146" y="267"/>
                </a:cubicBezTo>
                <a:cubicBezTo>
                  <a:pt x="38" y="267"/>
                  <a:pt x="38" y="267"/>
                  <a:pt x="38" y="267"/>
                </a:cubicBezTo>
                <a:cubicBezTo>
                  <a:pt x="38" y="211"/>
                  <a:pt x="38" y="121"/>
                  <a:pt x="38" y="120"/>
                </a:cubicBezTo>
                <a:close/>
              </a:path>
            </a:pathLst>
          </a:custGeom>
          <a:solidFill>
            <a:srgbClr val="3A1C0A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3" name="文本框 32"/>
          <p:cNvSpPr txBox="1"/>
          <p:nvPr/>
        </p:nvSpPr>
        <p:spPr>
          <a:xfrm>
            <a:off x="5206800" y="6058739"/>
            <a:ext cx="33960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b="1" dirty="0" smtClean="0">
                <a:solidFill>
                  <a:srgbClr val="3A1C0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已经很久没写过长篇的文章了，除了毕业论文</a:t>
            </a:r>
            <a:endParaRPr lang="zh-CN" altLang="en-US" b="1" dirty="0">
              <a:solidFill>
                <a:srgbClr val="3A1C0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549637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595</TotalTime>
  <Words>333</Words>
  <Application>Microsoft Office PowerPoint</Application>
  <PresentationFormat>全屏显示(4:3)</PresentationFormat>
  <Paragraphs>83</Paragraphs>
  <Slides>17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17</vt:i4>
      </vt:variant>
    </vt:vector>
  </HeadingPairs>
  <TitlesOfParts>
    <vt:vector size="24" baseType="lpstr">
      <vt:lpstr>Calibri</vt:lpstr>
      <vt:lpstr>宋体</vt:lpstr>
      <vt:lpstr>Calibri Light</vt:lpstr>
      <vt:lpstr>Arial</vt:lpstr>
      <vt:lpstr>微软雅黑</vt:lpstr>
      <vt:lpstr>经典繁仿圆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LEE SIMON</dc:creator>
  <cp:lastModifiedBy>test</cp:lastModifiedBy>
  <cp:revision>56</cp:revision>
  <dcterms:created xsi:type="dcterms:W3CDTF">2013-04-20T05:07:24Z</dcterms:created>
  <dcterms:modified xsi:type="dcterms:W3CDTF">2015-08-25T07:41:59Z</dcterms:modified>
</cp:coreProperties>
</file>