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8A8E4-EC5E-4514-B003-E2938E758D2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88197-74A0-47D1-8367-3097B39077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C805-6AA1-4E03-A69D-1D5757B9957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AE3D0-985C-4299-8DD9-BD3C1E9214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3324C-821E-4D47-899B-F3B8E8873ED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5B9A9-DB65-4AC5-8BC6-5DEE45C4F3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4724A-C9A1-49B8-A0A2-9F1782402E1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8614C-9DC3-40B1-8B7B-B202F4B681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4B418-40B2-4227-B2C8-B3828E9FAA4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F45F-6EC5-43BA-B1D0-942AF0DF50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92EFD-456A-49BA-82C5-B73F848957C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4FEF-8BFC-42A1-95D6-505A6C550B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654E9-F205-4C74-941B-A66D8AF4B2A3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676A-4215-4D25-90F3-7C3F017579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E045-A6C8-4A5D-83F5-2B9CFE2F688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9E262-FD2D-4881-AC51-CDE843B0F5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F6832-EE53-4F7D-A6A5-68991DAE3ED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992F9-81E9-4B10-8711-F15850E27F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3B84E-18DA-43A1-8ABD-D25E8E19F70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C50BB-BAAB-4CD1-BB23-E6A2918C7E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87F6F-4736-40FF-B2AE-DE0C51457C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5CA6B-3119-4469-B840-FF32FF192D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38A931-DB3E-4D9F-95FA-6FD4622A572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536EAD-A466-4750-BD67-283F532C6B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357688" y="500063"/>
            <a:ext cx="5286375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286375" y="1285875"/>
            <a:ext cx="414337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请在此输入您的标题</a:t>
            </a:r>
            <a:endParaRPr lang="zh-CN" altLang="en-US" smtClean="0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请在此输入您的文本。</a:t>
            </a:r>
            <a:endParaRPr lang="zh-CN" altLang="en-US" smtClean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f"/>
  <p:tag name="KSO_WM_UNIT_ID" val="diagram825_1*f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231"/>
  <p:tag name="KSO_WM_UNIT_HIGHLIGHT" val="0"/>
  <p:tag name="KSO_WM_UNIT_COMPATIBLE" val="0"/>
  <p:tag name="KSO_WM_UNIT_PRESET_TEXT_INDEX" val="2"/>
  <p:tag name="KSO_WM_UNIT_PRESET_TEXT_LEN" val="10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D" val="diagram825_1*a*1"/>
  <p:tag name="KSO_WM_TEMPLATE_CATEGORY" val="diagram"/>
  <p:tag name="KSO_WM_TEMPLATE_INDEX" val="825"/>
  <p:tag name="KSO_WM_UNIT_INDEX" val="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Kingsoft Office WPP</Application>
  <PresentationFormat>全屏显示(4:3)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81</cp:revision>
  <dcterms:created xsi:type="dcterms:W3CDTF">2013-10-30T09:04:00Z</dcterms:created>
  <dcterms:modified xsi:type="dcterms:W3CDTF">2016-03-24T11:26:38Z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