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044" y="139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45F56-8B9E-4BD7-BB95-607F598772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EB1C6-248E-4A01-A47C-0BF753F63C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1DA3E-EA44-457F-882D-456173D5E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8E0A-9F12-41AB-870E-65200FBB1A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yanj.cn/" TargetMode="Externa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yanj.cn/" TargetMode="Externa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0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1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2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3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4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5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6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7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2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3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4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5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2"/>
          </p:cNvPr>
          <p:cNvSpPr/>
          <p:nvPr/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6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2"/>
          </p:cNvPr>
          <p:cNvSpPr/>
          <p:nvPr/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7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8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9-1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Kingsoft Office WPP</Application>
  <PresentationFormat>全屏显示(4:3)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5</cp:revision>
  <dcterms:created xsi:type="dcterms:W3CDTF">2015-03-06T16:46:00Z</dcterms:created>
  <dcterms:modified xsi:type="dcterms:W3CDTF">2016-03-12T03:01:12Z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