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3004800" cy="9753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hyperlink" Target="http://www.youtube.com/watch?v=g5Fw586Y430&amp;feature=plc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524500" y="5080000"/>
            <a:ext cx="1841500" cy="571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500"/>
              </a:lnSpc>
            </a:pPr>
            <a:r>
              <a:rPr lang="en-US" altLang="zh-CN" sz="3865" dirty="0" smtClean="0">
                <a:solidFill>
                  <a:srgbClr val="42394C"/>
                </a:solidFill>
                <a:latin typeface="微软雅黑" pitchFamily="18" charset="0"/>
                <a:cs typeface="微软雅黑" pitchFamily="18" charset="0"/>
              </a:rPr>
              <a:t>WorkInspired</a:t>
            </a:r>
            <a:endParaRPr lang="en-US" altLang="zh-CN" sz="3865" dirty="0" smtClean="0">
              <a:solidFill>
                <a:srgbClr val="42394C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166100"/>
            <a:ext cx="7319568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need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new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tools.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New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innovative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ideas!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0"/>
            <a:ext cx="12827000" cy="7327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9983823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need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be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an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adventurer,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problem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solver,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pioneer.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8570103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How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do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do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that?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Leave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island.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new.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4102100" y="3708400"/>
            <a:ext cx="8925520" cy="108491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3100"/>
              </a:lnSpc>
              <a:tabLst>
                <a:tab pos="8089900" algn="l"/>
              </a:tabLst>
            </a:pPr>
            <a:r>
              <a:rPr lang="en-US" altLang="zh-CN" sz="2645" b="1" dirty="0" smtClean="0">
                <a:solidFill>
                  <a:srgbClr val="4E4E4E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endParaRPr lang="en-US" altLang="zh-CN" sz="2645" b="1" dirty="0" smtClean="0">
              <a:solidFill>
                <a:srgbClr val="4E4E4E"/>
              </a:solidFill>
              <a:latin typeface="微软雅黑" pitchFamily="34" charset="-122"/>
              <a:cs typeface="Times New Roman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 defTabSz="-635">
              <a:lnSpc>
                <a:spcPts val="4000"/>
              </a:lnSpc>
              <a:tabLst>
                <a:tab pos="8089900" algn="l"/>
              </a:tabLst>
            </a:pPr>
            <a:r>
              <a:rPr lang="en-US" altLang="zh-CN" dirty="0" smtClean="0"/>
              <a:t>	</a:t>
            </a:r>
            <a:r>
              <a:rPr lang="en-US" altLang="zh-CN" sz="2780" b="1" dirty="0" smtClean="0">
                <a:solidFill>
                  <a:srgbClr val="4E4E4E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endParaRPr lang="en-US" altLang="zh-CN" sz="2780" b="1" dirty="0" smtClean="0">
              <a:solidFill>
                <a:srgbClr val="4E4E4E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5154103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together.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inspired.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004800" cy="864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431719" y="8267700"/>
            <a:ext cx="4420762" cy="48218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 defTabSz="-635">
              <a:lnSpc>
                <a:spcPts val="3400"/>
              </a:lnSpc>
            </a:pPr>
            <a:r>
              <a:rPr lang="en-US" altLang="zh-CN" sz="2900" dirty="0" smtClean="0">
                <a:solidFill>
                  <a:srgbClr val="9F9DA4"/>
                </a:solidFill>
                <a:latin typeface="微软雅黑" pitchFamily="18" charset="0"/>
                <a:cs typeface="微软雅黑" pitchFamily="18" charset="0"/>
              </a:rPr>
              <a:t>Clickheretoviewfullvideo.</a:t>
            </a:r>
            <a:endParaRPr lang="en-US" altLang="zh-CN" sz="2900" dirty="0" smtClean="0">
              <a:solidFill>
                <a:srgbClr val="9F9DA4"/>
              </a:solidFill>
              <a:latin typeface="微软雅黑" pitchFamily="18" charset="0"/>
              <a:cs typeface="微软雅黑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6998967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grows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more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challenging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every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day.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511800"/>
            <a:ext cx="13004800" cy="4241800"/>
          </a:xfrm>
          <a:custGeom>
            <a:avLst/>
            <a:gdLst>
              <a:gd name="connsiteX0" fmla="*/ 0 w 13004800"/>
              <a:gd name="connsiteY0" fmla="*/ 4241800 h 4241800"/>
              <a:gd name="connsiteX1" fmla="*/ 13004800 w 13004800"/>
              <a:gd name="connsiteY1" fmla="*/ 4241800 h 4241800"/>
              <a:gd name="connsiteX2" fmla="*/ 13004800 w 13004800"/>
              <a:gd name="connsiteY2" fmla="*/ 0 h 4241800"/>
              <a:gd name="connsiteX3" fmla="*/ 0 w 13004800"/>
              <a:gd name="connsiteY3" fmla="*/ 0 h 4241800"/>
              <a:gd name="connsiteX4" fmla="*/ 0 w 13004800"/>
              <a:gd name="connsiteY4" fmla="*/ 4241800 h 4241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4241800">
                <a:moveTo>
                  <a:pt x="0" y="4241800"/>
                </a:moveTo>
                <a:lnTo>
                  <a:pt x="13004800" y="4241800"/>
                </a:lnTo>
                <a:lnTo>
                  <a:pt x="13004800" y="0"/>
                </a:lnTo>
                <a:lnTo>
                  <a:pt x="0" y="0"/>
                </a:lnTo>
                <a:lnTo>
                  <a:pt x="0" y="4241800"/>
                </a:lnTo>
              </a:path>
            </a:pathLst>
          </a:custGeom>
          <a:solidFill>
            <a:srgbClr val="544A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7327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178800"/>
            <a:ext cx="5587748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Your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desk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can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become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an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island.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511800"/>
            <a:ext cx="13004800" cy="4241800"/>
          </a:xfrm>
          <a:custGeom>
            <a:avLst/>
            <a:gdLst>
              <a:gd name="connsiteX0" fmla="*/ 0 w 13004800"/>
              <a:gd name="connsiteY0" fmla="*/ 4241800 h 4241800"/>
              <a:gd name="connsiteX1" fmla="*/ 13004800 w 13004800"/>
              <a:gd name="connsiteY1" fmla="*/ 4241800 h 4241800"/>
              <a:gd name="connsiteX2" fmla="*/ 13004800 w 13004800"/>
              <a:gd name="connsiteY2" fmla="*/ 0 h 4241800"/>
              <a:gd name="connsiteX3" fmla="*/ 0 w 13004800"/>
              <a:gd name="connsiteY3" fmla="*/ 0 h 4241800"/>
              <a:gd name="connsiteX4" fmla="*/ 0 w 13004800"/>
              <a:gd name="connsiteY4" fmla="*/ 4241800 h 42418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3004800" h="4241800">
                <a:moveTo>
                  <a:pt x="0" y="4241800"/>
                </a:moveTo>
                <a:lnTo>
                  <a:pt x="13004800" y="4241800"/>
                </a:lnTo>
                <a:lnTo>
                  <a:pt x="13004800" y="0"/>
                </a:lnTo>
                <a:lnTo>
                  <a:pt x="0" y="0"/>
                </a:lnTo>
                <a:lnTo>
                  <a:pt x="0" y="4241800"/>
                </a:lnTo>
              </a:path>
            </a:pathLst>
          </a:custGeom>
          <a:solidFill>
            <a:srgbClr val="544A5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7327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10815846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It’s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easy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get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stuck.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Isolated.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Lost.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Forgotten.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Slowly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sinking.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8242385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same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old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methods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get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same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old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results.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7790659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once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inspired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has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now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expired.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10992753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wear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multiple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hats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for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multiple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people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in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multiple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locations.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8410957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Your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workplace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spans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globe.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Follows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sun.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09600" y="8255000"/>
            <a:ext cx="8555099" cy="593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defTabSz="-635">
              <a:lnSpc>
                <a:spcPts val="4800"/>
              </a:lnSpc>
            </a:pP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can’t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more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so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you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have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work</a:t>
            </a:r>
            <a:r>
              <a:rPr lang="en-US" altLang="zh-CN" sz="2800" dirty="0" smtClean="0">
                <a:latin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F4EFEB"/>
                </a:solidFill>
                <a:latin typeface="微软雅黑" pitchFamily="34" charset="-122"/>
                <a:cs typeface="Times New Roman" pitchFamily="18" charset="0"/>
              </a:rPr>
              <a:t>better.</a:t>
            </a:r>
            <a:endParaRPr lang="en-US" altLang="zh-CN" sz="2800" dirty="0" smtClean="0">
              <a:solidFill>
                <a:srgbClr val="F4EFEB"/>
              </a:solidFill>
              <a:latin typeface="微软雅黑" pitchFamily="34" charset="-122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02600" y="9220200"/>
            <a:ext cx="490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普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chinakui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转：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www.rapidbbs.cn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1053</Words>
  <Application>Kingsoft Office WPP</Application>
  <PresentationFormat>自定义</PresentationFormat>
  <Paragraphs>60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Administrator</cp:lastModifiedBy>
  <cp:revision>6</cp:revision>
  <dcterms:created xsi:type="dcterms:W3CDTF">2006-08-16T00:00:00Z</dcterms:created>
  <dcterms:modified xsi:type="dcterms:W3CDTF">2016-03-12T03:10:03Z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