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3"/>
    <p:sldId id="257" r:id="rId4"/>
    <p:sldId id="263" r:id="rId5"/>
    <p:sldId id="268" r:id="rId6"/>
    <p:sldId id="258" r:id="rId7"/>
    <p:sldId id="264" r:id="rId8"/>
    <p:sldId id="269" r:id="rId9"/>
    <p:sldId id="259" r:id="rId10"/>
    <p:sldId id="265" r:id="rId11"/>
    <p:sldId id="270" r:id="rId12"/>
    <p:sldId id="260" r:id="rId13"/>
    <p:sldId id="266" r:id="rId14"/>
    <p:sldId id="271" r:id="rId15"/>
    <p:sldId id="261" r:id="rId16"/>
    <p:sldId id="267" r:id="rId17"/>
    <p:sldId id="272" r:id="rId18"/>
    <p:sldId id="262" r:id="rId19"/>
    <p:sldId id="274" r:id="rId20"/>
    <p:sldId id="275" r:id="rId21"/>
    <p:sldId id="276" r:id="rId22"/>
    <p:sldId id="277" r:id="rId23"/>
  </p:sldIdLst>
  <p:sldSz cx="12192000" cy="6858000"/>
  <p:notesSz cx="6858000" cy="9144000"/>
  <p:embeddedFontLst>
    <p:embeddedFont>
      <p:font typeface="微软雅黑" pitchFamily="34" charset="-122"/>
      <p:regular r:id="rId27"/>
    </p:embeddedFont>
    <p:embeddedFont>
      <p:font typeface="Segoe UI Semilight" pitchFamily="34" charset="0"/>
      <p:regular r:id="rId28"/>
    </p:embeddedFont>
    <p:embeddedFont>
      <p:font typeface="方正综艺简体" pitchFamily="2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7213"/>
    <a:srgbClr val="0296E6"/>
    <a:srgbClr val="00AF92"/>
    <a:srgbClr val="0594C0"/>
    <a:srgbClr val="0F8C86"/>
    <a:srgbClr val="8C6E44"/>
    <a:srgbClr val="66CDF6"/>
    <a:srgbClr val="1F2828"/>
    <a:srgbClr val="8BBDBD"/>
    <a:srgbClr val="53A5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-690" y="-96"/>
      </p:cViewPr>
      <p:guideLst>
        <p:guide orient="horz" pos="2160"/>
        <p:guide orient="horz" pos="459"/>
        <p:guide orient="horz" pos="3317"/>
        <p:guide pos="3840"/>
        <p:guide pos="846"/>
        <p:guide pos="3205"/>
        <p:guide pos="69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font" Target="fonts/font3.fntdata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170F1-1C37-4C80-BA9E-3499F4DDAA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402AA-F697-4408-95E7-1C2254DF74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170F1-1C37-4C80-BA9E-3499F4DDAA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402AA-F697-4408-95E7-1C2254DF74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C170F1-1C37-4C80-BA9E-3499F4DDAA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6402AA-F697-4408-95E7-1C2254DF74D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hyperlink" Target="http://weibo.com/jinbaoli" TargetMode="External"/><Relationship Id="rId6" Type="http://schemas.openxmlformats.org/officeDocument/2006/relationships/image" Target="../media/image4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21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9.jpeg"/><Relationship Id="rId8" Type="http://schemas.openxmlformats.org/officeDocument/2006/relationships/image" Target="../media/image38.jpeg"/><Relationship Id="rId7" Type="http://schemas.openxmlformats.org/officeDocument/2006/relationships/image" Target="../media/image37.jpeg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40.jpeg"/><Relationship Id="rId1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49.jpeg"/><Relationship Id="rId8" Type="http://schemas.openxmlformats.org/officeDocument/2006/relationships/image" Target="../media/image48.jpeg"/><Relationship Id="rId7" Type="http://schemas.openxmlformats.org/officeDocument/2006/relationships/image" Target="../media/image47.jpeg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51.jpeg"/><Relationship Id="rId10" Type="http://schemas.openxmlformats.org/officeDocument/2006/relationships/image" Target="../media/image50.jpeg"/><Relationship Id="rId1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GIF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60.GIF"/><Relationship Id="rId8" Type="http://schemas.openxmlformats.org/officeDocument/2006/relationships/image" Target="../media/image59.GIF"/><Relationship Id="rId7" Type="http://schemas.openxmlformats.org/officeDocument/2006/relationships/image" Target="../media/image58.GIF"/><Relationship Id="rId6" Type="http://schemas.openxmlformats.org/officeDocument/2006/relationships/image" Target="../media/image57.GIF"/><Relationship Id="rId5" Type="http://schemas.openxmlformats.org/officeDocument/2006/relationships/image" Target="../media/image56.GIF"/><Relationship Id="rId4" Type="http://schemas.openxmlformats.org/officeDocument/2006/relationships/image" Target="../media/image55.GIF"/><Relationship Id="rId3" Type="http://schemas.openxmlformats.org/officeDocument/2006/relationships/image" Target="../media/image54.GIF"/><Relationship Id="rId2" Type="http://schemas.openxmlformats.org/officeDocument/2006/relationships/image" Target="../media/image53.GIF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61.GIF"/><Relationship Id="rId1" Type="http://schemas.openxmlformats.org/officeDocument/2006/relationships/image" Target="../media/image52.GIF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jpeg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3333750"/>
            <a:ext cx="12192000" cy="260985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4804746" y="4141649"/>
            <a:ext cx="5385569" cy="546609"/>
          </a:xfrm>
          <a:custGeom>
            <a:avLst/>
            <a:gdLst/>
            <a:ahLst/>
            <a:cxnLst/>
            <a:rect l="l" t="t" r="r" b="b"/>
            <a:pathLst>
              <a:path w="5385569" h="546609">
                <a:moveTo>
                  <a:pt x="1319325" y="406115"/>
                </a:moveTo>
                <a:cubicBezTo>
                  <a:pt x="1312007" y="411969"/>
                  <a:pt x="1303226" y="414896"/>
                  <a:pt x="1292982" y="414896"/>
                </a:cubicBezTo>
                <a:cubicBezTo>
                  <a:pt x="1273957" y="414896"/>
                  <a:pt x="1246151" y="415628"/>
                  <a:pt x="1209564" y="417091"/>
                </a:cubicBezTo>
                <a:cubicBezTo>
                  <a:pt x="1172977" y="420018"/>
                  <a:pt x="1145903" y="420750"/>
                  <a:pt x="1128341" y="419286"/>
                </a:cubicBezTo>
                <a:cubicBezTo>
                  <a:pt x="1118097" y="419286"/>
                  <a:pt x="1110047" y="417823"/>
                  <a:pt x="1104194" y="414896"/>
                </a:cubicBezTo>
                <a:cubicBezTo>
                  <a:pt x="1110047" y="436848"/>
                  <a:pt x="1134927" y="447824"/>
                  <a:pt x="1178831" y="447824"/>
                </a:cubicBezTo>
                <a:cubicBezTo>
                  <a:pt x="1189075" y="447824"/>
                  <a:pt x="1197124" y="447092"/>
                  <a:pt x="1202978" y="445629"/>
                </a:cubicBezTo>
                <a:cubicBezTo>
                  <a:pt x="1246883" y="445629"/>
                  <a:pt x="1290787" y="443434"/>
                  <a:pt x="1334691" y="439043"/>
                </a:cubicBezTo>
                <a:cubicBezTo>
                  <a:pt x="1347862" y="439043"/>
                  <a:pt x="1361034" y="434653"/>
                  <a:pt x="1374205" y="425872"/>
                </a:cubicBezTo>
                <a:lnTo>
                  <a:pt x="1367619" y="425872"/>
                </a:lnTo>
                <a:cubicBezTo>
                  <a:pt x="1344204" y="427335"/>
                  <a:pt x="1328106" y="420750"/>
                  <a:pt x="1319325" y="406115"/>
                </a:cubicBezTo>
                <a:close/>
                <a:moveTo>
                  <a:pt x="757350" y="406115"/>
                </a:moveTo>
                <a:cubicBezTo>
                  <a:pt x="750032" y="411969"/>
                  <a:pt x="741251" y="414896"/>
                  <a:pt x="731007" y="414896"/>
                </a:cubicBezTo>
                <a:cubicBezTo>
                  <a:pt x="711982" y="414896"/>
                  <a:pt x="684176" y="415628"/>
                  <a:pt x="647589" y="417091"/>
                </a:cubicBezTo>
                <a:cubicBezTo>
                  <a:pt x="611002" y="420018"/>
                  <a:pt x="583928" y="420750"/>
                  <a:pt x="566366" y="419286"/>
                </a:cubicBezTo>
                <a:cubicBezTo>
                  <a:pt x="556122" y="419286"/>
                  <a:pt x="548072" y="417823"/>
                  <a:pt x="542219" y="414896"/>
                </a:cubicBezTo>
                <a:cubicBezTo>
                  <a:pt x="548072" y="436848"/>
                  <a:pt x="572952" y="447824"/>
                  <a:pt x="616856" y="447824"/>
                </a:cubicBezTo>
                <a:cubicBezTo>
                  <a:pt x="627100" y="447824"/>
                  <a:pt x="635149" y="447092"/>
                  <a:pt x="641003" y="445629"/>
                </a:cubicBezTo>
                <a:cubicBezTo>
                  <a:pt x="684908" y="445629"/>
                  <a:pt x="728812" y="443434"/>
                  <a:pt x="772716" y="439043"/>
                </a:cubicBezTo>
                <a:cubicBezTo>
                  <a:pt x="785887" y="439043"/>
                  <a:pt x="799059" y="434653"/>
                  <a:pt x="812230" y="425872"/>
                </a:cubicBezTo>
                <a:lnTo>
                  <a:pt x="805644" y="425872"/>
                </a:lnTo>
                <a:cubicBezTo>
                  <a:pt x="782229" y="427335"/>
                  <a:pt x="766131" y="420750"/>
                  <a:pt x="757350" y="406115"/>
                </a:cubicBezTo>
                <a:close/>
                <a:moveTo>
                  <a:pt x="4057464" y="384163"/>
                </a:moveTo>
                <a:lnTo>
                  <a:pt x="4059660" y="419286"/>
                </a:lnTo>
                <a:cubicBezTo>
                  <a:pt x="4100637" y="426604"/>
                  <a:pt x="4121126" y="421481"/>
                  <a:pt x="4121126" y="403920"/>
                </a:cubicBezTo>
                <a:cubicBezTo>
                  <a:pt x="4121126" y="390748"/>
                  <a:pt x="4105759" y="384163"/>
                  <a:pt x="4075026" y="384163"/>
                </a:cubicBezTo>
                <a:cubicBezTo>
                  <a:pt x="4073563" y="384163"/>
                  <a:pt x="4072831" y="384163"/>
                  <a:pt x="4072831" y="384163"/>
                </a:cubicBezTo>
                <a:close/>
                <a:moveTo>
                  <a:pt x="2330574" y="362211"/>
                </a:moveTo>
                <a:cubicBezTo>
                  <a:pt x="2326184" y="363674"/>
                  <a:pt x="2321794" y="364406"/>
                  <a:pt x="2317403" y="364406"/>
                </a:cubicBezTo>
                <a:cubicBezTo>
                  <a:pt x="2311549" y="365869"/>
                  <a:pt x="2307159" y="366601"/>
                  <a:pt x="2304232" y="366601"/>
                </a:cubicBezTo>
                <a:cubicBezTo>
                  <a:pt x="2302768" y="382699"/>
                  <a:pt x="2301305" y="398066"/>
                  <a:pt x="2299841" y="412701"/>
                </a:cubicBezTo>
                <a:lnTo>
                  <a:pt x="2306427" y="412701"/>
                </a:lnTo>
                <a:cubicBezTo>
                  <a:pt x="2316671" y="414164"/>
                  <a:pt x="2323257" y="406115"/>
                  <a:pt x="2326184" y="388553"/>
                </a:cubicBezTo>
                <a:cubicBezTo>
                  <a:pt x="2326184" y="385626"/>
                  <a:pt x="2326916" y="381236"/>
                  <a:pt x="2328379" y="375382"/>
                </a:cubicBezTo>
                <a:cubicBezTo>
                  <a:pt x="2328379" y="370992"/>
                  <a:pt x="2329111" y="366601"/>
                  <a:pt x="2330574" y="362211"/>
                </a:cubicBezTo>
                <a:close/>
                <a:moveTo>
                  <a:pt x="1791296" y="340259"/>
                </a:moveTo>
                <a:cubicBezTo>
                  <a:pt x="1783979" y="340259"/>
                  <a:pt x="1775198" y="340990"/>
                  <a:pt x="1764953" y="342454"/>
                </a:cubicBezTo>
                <a:cubicBezTo>
                  <a:pt x="1754709" y="343917"/>
                  <a:pt x="1746660" y="343917"/>
                  <a:pt x="1740806" y="342454"/>
                </a:cubicBezTo>
                <a:cubicBezTo>
                  <a:pt x="1715927" y="371723"/>
                  <a:pt x="1703487" y="388553"/>
                  <a:pt x="1703487" y="392944"/>
                </a:cubicBezTo>
                <a:cubicBezTo>
                  <a:pt x="1703487" y="404652"/>
                  <a:pt x="1715927" y="410505"/>
                  <a:pt x="1740806" y="410505"/>
                </a:cubicBezTo>
                <a:cubicBezTo>
                  <a:pt x="1749587" y="411969"/>
                  <a:pt x="1778125" y="409774"/>
                  <a:pt x="1826419" y="403920"/>
                </a:cubicBezTo>
                <a:cubicBezTo>
                  <a:pt x="1817638" y="380504"/>
                  <a:pt x="1805931" y="359284"/>
                  <a:pt x="1791296" y="340259"/>
                </a:cubicBezTo>
                <a:close/>
                <a:moveTo>
                  <a:pt x="4338452" y="322697"/>
                </a:moveTo>
                <a:cubicBezTo>
                  <a:pt x="4332598" y="335868"/>
                  <a:pt x="4329671" y="346112"/>
                  <a:pt x="4329671" y="353430"/>
                </a:cubicBezTo>
                <a:cubicBezTo>
                  <a:pt x="4328208" y="376845"/>
                  <a:pt x="4342842" y="387822"/>
                  <a:pt x="4373576" y="386358"/>
                </a:cubicBezTo>
                <a:cubicBezTo>
                  <a:pt x="4416016" y="386358"/>
                  <a:pt x="4459920" y="384895"/>
                  <a:pt x="4505289" y="381968"/>
                </a:cubicBezTo>
                <a:cubicBezTo>
                  <a:pt x="4552119" y="377577"/>
                  <a:pt x="4599683" y="374650"/>
                  <a:pt x="4647978" y="373187"/>
                </a:cubicBezTo>
                <a:cubicBezTo>
                  <a:pt x="4652368" y="373187"/>
                  <a:pt x="4657490" y="373187"/>
                  <a:pt x="4663344" y="373187"/>
                </a:cubicBezTo>
                <a:cubicBezTo>
                  <a:pt x="4771641" y="368796"/>
                  <a:pt x="4825058" y="393675"/>
                  <a:pt x="4823595" y="447824"/>
                </a:cubicBezTo>
                <a:cubicBezTo>
                  <a:pt x="4823595" y="481484"/>
                  <a:pt x="4803106" y="498314"/>
                  <a:pt x="4762129" y="498314"/>
                </a:cubicBezTo>
                <a:cubicBezTo>
                  <a:pt x="4751884" y="498314"/>
                  <a:pt x="4741640" y="497582"/>
                  <a:pt x="4731396" y="496119"/>
                </a:cubicBezTo>
                <a:cubicBezTo>
                  <a:pt x="4710907" y="493192"/>
                  <a:pt x="4688223" y="490997"/>
                  <a:pt x="4663344" y="489533"/>
                </a:cubicBezTo>
                <a:cubicBezTo>
                  <a:pt x="4639928" y="488070"/>
                  <a:pt x="4608464" y="488070"/>
                  <a:pt x="4568950" y="489533"/>
                </a:cubicBezTo>
                <a:cubicBezTo>
                  <a:pt x="4535290" y="488070"/>
                  <a:pt x="4502361" y="489533"/>
                  <a:pt x="4470165" y="493924"/>
                </a:cubicBezTo>
                <a:cubicBezTo>
                  <a:pt x="4458457" y="493924"/>
                  <a:pt x="4446749" y="494655"/>
                  <a:pt x="4435042" y="496119"/>
                </a:cubicBezTo>
                <a:cubicBezTo>
                  <a:pt x="4416016" y="499046"/>
                  <a:pt x="4398454" y="501241"/>
                  <a:pt x="4382357" y="502704"/>
                </a:cubicBezTo>
                <a:cubicBezTo>
                  <a:pt x="4323817" y="502704"/>
                  <a:pt x="4295280" y="471240"/>
                  <a:pt x="4296743" y="408310"/>
                </a:cubicBezTo>
                <a:cubicBezTo>
                  <a:pt x="4296743" y="371723"/>
                  <a:pt x="4310646" y="343186"/>
                  <a:pt x="4338452" y="322697"/>
                </a:cubicBezTo>
                <a:close/>
                <a:moveTo>
                  <a:pt x="5141901" y="318306"/>
                </a:moveTo>
                <a:cubicBezTo>
                  <a:pt x="5127265" y="318306"/>
                  <a:pt x="5116289" y="319038"/>
                  <a:pt x="5108973" y="320502"/>
                </a:cubicBezTo>
                <a:cubicBezTo>
                  <a:pt x="5100191" y="320502"/>
                  <a:pt x="5092142" y="320502"/>
                  <a:pt x="5084825" y="320502"/>
                </a:cubicBezTo>
                <a:cubicBezTo>
                  <a:pt x="5103850" y="327819"/>
                  <a:pt x="5122875" y="337332"/>
                  <a:pt x="5141901" y="349039"/>
                </a:cubicBezTo>
                <a:cubicBezTo>
                  <a:pt x="5141901" y="349039"/>
                  <a:pt x="5142632" y="349039"/>
                  <a:pt x="5144096" y="349039"/>
                </a:cubicBezTo>
                <a:cubicBezTo>
                  <a:pt x="5173365" y="340259"/>
                  <a:pt x="5188000" y="332941"/>
                  <a:pt x="5188000" y="327087"/>
                </a:cubicBezTo>
                <a:cubicBezTo>
                  <a:pt x="5188000" y="321233"/>
                  <a:pt x="5172633" y="318306"/>
                  <a:pt x="5141901" y="318306"/>
                </a:cubicBezTo>
                <a:close/>
                <a:moveTo>
                  <a:pt x="1148098" y="316111"/>
                </a:moveTo>
                <a:cubicBezTo>
                  <a:pt x="1142244" y="316111"/>
                  <a:pt x="1134195" y="316843"/>
                  <a:pt x="1123951" y="318306"/>
                </a:cubicBezTo>
                <a:cubicBezTo>
                  <a:pt x="1113706" y="319770"/>
                  <a:pt x="1106389" y="319770"/>
                  <a:pt x="1101998" y="318306"/>
                </a:cubicBezTo>
                <a:cubicBezTo>
                  <a:pt x="1101998" y="322697"/>
                  <a:pt x="1101267" y="327819"/>
                  <a:pt x="1099803" y="333673"/>
                </a:cubicBezTo>
                <a:cubicBezTo>
                  <a:pt x="1098340" y="340990"/>
                  <a:pt x="1098340" y="346112"/>
                  <a:pt x="1099803" y="349039"/>
                </a:cubicBezTo>
                <a:cubicBezTo>
                  <a:pt x="1105657" y="350503"/>
                  <a:pt x="1113706" y="350503"/>
                  <a:pt x="1123951" y="349039"/>
                </a:cubicBezTo>
                <a:cubicBezTo>
                  <a:pt x="1134195" y="347576"/>
                  <a:pt x="1142976" y="346844"/>
                  <a:pt x="1150293" y="346844"/>
                </a:cubicBezTo>
                <a:cubicBezTo>
                  <a:pt x="1147366" y="338063"/>
                  <a:pt x="1146635" y="327819"/>
                  <a:pt x="1148098" y="316111"/>
                </a:cubicBezTo>
                <a:close/>
                <a:moveTo>
                  <a:pt x="586123" y="316111"/>
                </a:moveTo>
                <a:cubicBezTo>
                  <a:pt x="580269" y="316111"/>
                  <a:pt x="572220" y="316843"/>
                  <a:pt x="561976" y="318306"/>
                </a:cubicBezTo>
                <a:cubicBezTo>
                  <a:pt x="551731" y="319770"/>
                  <a:pt x="544414" y="319770"/>
                  <a:pt x="540023" y="318306"/>
                </a:cubicBezTo>
                <a:cubicBezTo>
                  <a:pt x="540023" y="322697"/>
                  <a:pt x="539292" y="327819"/>
                  <a:pt x="537828" y="333673"/>
                </a:cubicBezTo>
                <a:cubicBezTo>
                  <a:pt x="536365" y="340990"/>
                  <a:pt x="536365" y="346112"/>
                  <a:pt x="537828" y="349039"/>
                </a:cubicBezTo>
                <a:cubicBezTo>
                  <a:pt x="543682" y="350503"/>
                  <a:pt x="551731" y="350503"/>
                  <a:pt x="561976" y="349039"/>
                </a:cubicBezTo>
                <a:cubicBezTo>
                  <a:pt x="572220" y="347576"/>
                  <a:pt x="581001" y="346844"/>
                  <a:pt x="588318" y="346844"/>
                </a:cubicBezTo>
                <a:cubicBezTo>
                  <a:pt x="585391" y="338063"/>
                  <a:pt x="584660" y="327819"/>
                  <a:pt x="586123" y="316111"/>
                </a:cubicBezTo>
                <a:close/>
                <a:moveTo>
                  <a:pt x="1251273" y="309525"/>
                </a:moveTo>
                <a:cubicBezTo>
                  <a:pt x="1255663" y="316843"/>
                  <a:pt x="1257859" y="326355"/>
                  <a:pt x="1257859" y="338063"/>
                </a:cubicBezTo>
                <a:cubicBezTo>
                  <a:pt x="1279811" y="338063"/>
                  <a:pt x="1296641" y="339527"/>
                  <a:pt x="1308349" y="342454"/>
                </a:cubicBezTo>
                <a:cubicBezTo>
                  <a:pt x="1305422" y="320502"/>
                  <a:pt x="1294446" y="309525"/>
                  <a:pt x="1275420" y="309525"/>
                </a:cubicBezTo>
                <a:cubicBezTo>
                  <a:pt x="1268103" y="309525"/>
                  <a:pt x="1260054" y="309525"/>
                  <a:pt x="1251273" y="309525"/>
                </a:cubicBezTo>
                <a:close/>
                <a:moveTo>
                  <a:pt x="689298" y="309525"/>
                </a:moveTo>
                <a:cubicBezTo>
                  <a:pt x="693688" y="316843"/>
                  <a:pt x="695884" y="326355"/>
                  <a:pt x="695884" y="338063"/>
                </a:cubicBezTo>
                <a:cubicBezTo>
                  <a:pt x="717836" y="338063"/>
                  <a:pt x="734666" y="339527"/>
                  <a:pt x="746374" y="342454"/>
                </a:cubicBezTo>
                <a:cubicBezTo>
                  <a:pt x="743447" y="320502"/>
                  <a:pt x="732471" y="309525"/>
                  <a:pt x="713445" y="309525"/>
                </a:cubicBezTo>
                <a:cubicBezTo>
                  <a:pt x="706128" y="309525"/>
                  <a:pt x="698079" y="309525"/>
                  <a:pt x="689298" y="309525"/>
                </a:cubicBezTo>
                <a:close/>
                <a:moveTo>
                  <a:pt x="3941118" y="300745"/>
                </a:moveTo>
                <a:cubicBezTo>
                  <a:pt x="3920629" y="303672"/>
                  <a:pt x="3901604" y="305135"/>
                  <a:pt x="3884042" y="305135"/>
                </a:cubicBezTo>
                <a:cubicBezTo>
                  <a:pt x="3879652" y="305135"/>
                  <a:pt x="3875262" y="305135"/>
                  <a:pt x="3870871" y="305135"/>
                </a:cubicBezTo>
                <a:cubicBezTo>
                  <a:pt x="3869408" y="318306"/>
                  <a:pt x="3875994" y="324160"/>
                  <a:pt x="3890628" y="322697"/>
                </a:cubicBezTo>
                <a:cubicBezTo>
                  <a:pt x="3906727" y="322697"/>
                  <a:pt x="3922825" y="322697"/>
                  <a:pt x="3938923" y="322697"/>
                </a:cubicBezTo>
                <a:cubicBezTo>
                  <a:pt x="3938923" y="321233"/>
                  <a:pt x="3938923" y="318306"/>
                  <a:pt x="3938923" y="313916"/>
                </a:cubicBezTo>
                <a:cubicBezTo>
                  <a:pt x="3940386" y="309525"/>
                  <a:pt x="3941118" y="305135"/>
                  <a:pt x="3941118" y="300745"/>
                </a:cubicBezTo>
                <a:close/>
                <a:moveTo>
                  <a:pt x="2479849" y="261231"/>
                </a:moveTo>
                <a:cubicBezTo>
                  <a:pt x="2478385" y="280256"/>
                  <a:pt x="2478385" y="297818"/>
                  <a:pt x="2479849" y="313916"/>
                </a:cubicBezTo>
                <a:cubicBezTo>
                  <a:pt x="2481313" y="330014"/>
                  <a:pt x="2484239" y="345381"/>
                  <a:pt x="2488630" y="360015"/>
                </a:cubicBezTo>
                <a:cubicBezTo>
                  <a:pt x="2500338" y="360015"/>
                  <a:pt x="2506192" y="350503"/>
                  <a:pt x="2506192" y="331478"/>
                </a:cubicBezTo>
                <a:cubicBezTo>
                  <a:pt x="2506192" y="310989"/>
                  <a:pt x="2497411" y="287573"/>
                  <a:pt x="2479849" y="261231"/>
                </a:cubicBezTo>
                <a:close/>
                <a:moveTo>
                  <a:pt x="2334965" y="239279"/>
                </a:moveTo>
                <a:cubicBezTo>
                  <a:pt x="2327648" y="243669"/>
                  <a:pt x="2319598" y="245864"/>
                  <a:pt x="2310817" y="245864"/>
                </a:cubicBezTo>
                <a:cubicBezTo>
                  <a:pt x="2310817" y="250255"/>
                  <a:pt x="2310086" y="255377"/>
                  <a:pt x="2308622" y="261231"/>
                </a:cubicBezTo>
                <a:cubicBezTo>
                  <a:pt x="2307159" y="268548"/>
                  <a:pt x="2307159" y="273670"/>
                  <a:pt x="2308622" y="276597"/>
                </a:cubicBezTo>
                <a:cubicBezTo>
                  <a:pt x="2310086" y="278061"/>
                  <a:pt x="2311549" y="278061"/>
                  <a:pt x="2313013" y="276597"/>
                </a:cubicBezTo>
                <a:cubicBezTo>
                  <a:pt x="2314476" y="275134"/>
                  <a:pt x="2316671" y="274402"/>
                  <a:pt x="2319598" y="274402"/>
                </a:cubicBezTo>
                <a:cubicBezTo>
                  <a:pt x="2321062" y="274402"/>
                  <a:pt x="2323989" y="275134"/>
                  <a:pt x="2328379" y="276597"/>
                </a:cubicBezTo>
                <a:cubicBezTo>
                  <a:pt x="2331306" y="278061"/>
                  <a:pt x="2333501" y="278061"/>
                  <a:pt x="2334965" y="276597"/>
                </a:cubicBezTo>
                <a:close/>
                <a:moveTo>
                  <a:pt x="2220814" y="230498"/>
                </a:moveTo>
                <a:lnTo>
                  <a:pt x="2220814" y="267816"/>
                </a:lnTo>
                <a:cubicBezTo>
                  <a:pt x="2219350" y="266353"/>
                  <a:pt x="2220082" y="265621"/>
                  <a:pt x="2223009" y="265621"/>
                </a:cubicBezTo>
                <a:cubicBezTo>
                  <a:pt x="2221545" y="281719"/>
                  <a:pt x="2227399" y="289769"/>
                  <a:pt x="2240571" y="289769"/>
                </a:cubicBezTo>
                <a:cubicBezTo>
                  <a:pt x="2240571" y="285378"/>
                  <a:pt x="2240571" y="278792"/>
                  <a:pt x="2240571" y="270012"/>
                </a:cubicBezTo>
                <a:cubicBezTo>
                  <a:pt x="2242034" y="261231"/>
                  <a:pt x="2243497" y="253913"/>
                  <a:pt x="2244961" y="248059"/>
                </a:cubicBezTo>
                <a:cubicBezTo>
                  <a:pt x="2233253" y="246596"/>
                  <a:pt x="2225204" y="240742"/>
                  <a:pt x="2220814" y="230498"/>
                </a:cubicBezTo>
                <a:close/>
                <a:moveTo>
                  <a:pt x="4031122" y="217326"/>
                </a:moveTo>
                <a:cubicBezTo>
                  <a:pt x="4036976" y="221717"/>
                  <a:pt x="4042830" y="229034"/>
                  <a:pt x="4048684" y="239279"/>
                </a:cubicBezTo>
                <a:cubicBezTo>
                  <a:pt x="4057464" y="237815"/>
                  <a:pt x="4066977" y="237083"/>
                  <a:pt x="4077221" y="237083"/>
                </a:cubicBezTo>
                <a:cubicBezTo>
                  <a:pt x="4090393" y="237083"/>
                  <a:pt x="4101369" y="237815"/>
                  <a:pt x="4110150" y="239279"/>
                </a:cubicBezTo>
                <a:cubicBezTo>
                  <a:pt x="4110150" y="224644"/>
                  <a:pt x="4099174" y="217326"/>
                  <a:pt x="4077221" y="217326"/>
                </a:cubicBezTo>
                <a:cubicBezTo>
                  <a:pt x="4066977" y="217326"/>
                  <a:pt x="4058928" y="217326"/>
                  <a:pt x="4053074" y="217326"/>
                </a:cubicBezTo>
                <a:cubicBezTo>
                  <a:pt x="4044293" y="217326"/>
                  <a:pt x="4036976" y="217326"/>
                  <a:pt x="4031122" y="217326"/>
                </a:cubicBezTo>
                <a:close/>
                <a:moveTo>
                  <a:pt x="5049701" y="215131"/>
                </a:moveTo>
                <a:cubicBezTo>
                  <a:pt x="5043847" y="220985"/>
                  <a:pt x="5036531" y="229034"/>
                  <a:pt x="5027749" y="239279"/>
                </a:cubicBezTo>
                <a:cubicBezTo>
                  <a:pt x="5017505" y="250986"/>
                  <a:pt x="5010919" y="258304"/>
                  <a:pt x="5007993" y="261231"/>
                </a:cubicBezTo>
                <a:cubicBezTo>
                  <a:pt x="5027017" y="258304"/>
                  <a:pt x="5046775" y="255377"/>
                  <a:pt x="5067263" y="252450"/>
                </a:cubicBezTo>
                <a:cubicBezTo>
                  <a:pt x="5055555" y="243669"/>
                  <a:pt x="5049701" y="231229"/>
                  <a:pt x="5049701" y="215131"/>
                </a:cubicBezTo>
                <a:close/>
                <a:moveTo>
                  <a:pt x="5179219" y="210741"/>
                </a:moveTo>
                <a:cubicBezTo>
                  <a:pt x="5177755" y="228303"/>
                  <a:pt x="5172633" y="241474"/>
                  <a:pt x="5163853" y="250255"/>
                </a:cubicBezTo>
                <a:cubicBezTo>
                  <a:pt x="5181415" y="250255"/>
                  <a:pt x="5204098" y="252450"/>
                  <a:pt x="5231905" y="256840"/>
                </a:cubicBezTo>
                <a:cubicBezTo>
                  <a:pt x="5211415" y="243669"/>
                  <a:pt x="5193854" y="228303"/>
                  <a:pt x="5179219" y="210741"/>
                </a:cubicBezTo>
                <a:close/>
                <a:moveTo>
                  <a:pt x="1209564" y="208546"/>
                </a:moveTo>
                <a:cubicBezTo>
                  <a:pt x="1189075" y="221717"/>
                  <a:pt x="1164928" y="234156"/>
                  <a:pt x="1137122" y="245864"/>
                </a:cubicBezTo>
                <a:cubicBezTo>
                  <a:pt x="1164928" y="242937"/>
                  <a:pt x="1186148" y="240742"/>
                  <a:pt x="1200783" y="239279"/>
                </a:cubicBezTo>
                <a:cubicBezTo>
                  <a:pt x="1218345" y="237815"/>
                  <a:pt x="1234443" y="237083"/>
                  <a:pt x="1249078" y="237083"/>
                </a:cubicBezTo>
                <a:lnTo>
                  <a:pt x="1262249" y="237083"/>
                </a:lnTo>
                <a:cubicBezTo>
                  <a:pt x="1244687" y="229766"/>
                  <a:pt x="1227126" y="220253"/>
                  <a:pt x="1209564" y="208546"/>
                </a:cubicBezTo>
                <a:close/>
                <a:moveTo>
                  <a:pt x="647589" y="208546"/>
                </a:moveTo>
                <a:cubicBezTo>
                  <a:pt x="627100" y="221717"/>
                  <a:pt x="602953" y="234156"/>
                  <a:pt x="575147" y="245864"/>
                </a:cubicBezTo>
                <a:cubicBezTo>
                  <a:pt x="602953" y="242937"/>
                  <a:pt x="624173" y="240742"/>
                  <a:pt x="638808" y="239279"/>
                </a:cubicBezTo>
                <a:cubicBezTo>
                  <a:pt x="656370" y="237815"/>
                  <a:pt x="672468" y="237083"/>
                  <a:pt x="687103" y="237083"/>
                </a:cubicBezTo>
                <a:lnTo>
                  <a:pt x="700274" y="237083"/>
                </a:lnTo>
                <a:cubicBezTo>
                  <a:pt x="682713" y="229766"/>
                  <a:pt x="665151" y="220253"/>
                  <a:pt x="647589" y="208546"/>
                </a:cubicBezTo>
                <a:close/>
                <a:moveTo>
                  <a:pt x="2139591" y="153665"/>
                </a:moveTo>
                <a:cubicBezTo>
                  <a:pt x="2132273" y="153665"/>
                  <a:pt x="2129346" y="158056"/>
                  <a:pt x="2130810" y="166837"/>
                </a:cubicBezTo>
                <a:lnTo>
                  <a:pt x="2130810" y="324892"/>
                </a:lnTo>
                <a:cubicBezTo>
                  <a:pt x="2129346" y="335136"/>
                  <a:pt x="2132273" y="339527"/>
                  <a:pt x="2139591" y="338063"/>
                </a:cubicBezTo>
                <a:cubicBezTo>
                  <a:pt x="2143981" y="338063"/>
                  <a:pt x="2146908" y="333673"/>
                  <a:pt x="2148372" y="324892"/>
                </a:cubicBezTo>
                <a:lnTo>
                  <a:pt x="2148372" y="166837"/>
                </a:lnTo>
                <a:cubicBezTo>
                  <a:pt x="2146908" y="159519"/>
                  <a:pt x="2143981" y="155129"/>
                  <a:pt x="2139591" y="153665"/>
                </a:cubicBezTo>
                <a:close/>
                <a:moveTo>
                  <a:pt x="3864286" y="129518"/>
                </a:moveTo>
                <a:cubicBezTo>
                  <a:pt x="3849651" y="152933"/>
                  <a:pt x="3834284" y="165373"/>
                  <a:pt x="3818186" y="166837"/>
                </a:cubicBezTo>
                <a:cubicBezTo>
                  <a:pt x="3841602" y="166837"/>
                  <a:pt x="3865749" y="165373"/>
                  <a:pt x="3890628" y="162446"/>
                </a:cubicBezTo>
                <a:cubicBezTo>
                  <a:pt x="3881847" y="159519"/>
                  <a:pt x="3873066" y="148543"/>
                  <a:pt x="3864286" y="129518"/>
                </a:cubicBezTo>
                <a:close/>
                <a:moveTo>
                  <a:pt x="4103564" y="122932"/>
                </a:moveTo>
                <a:cubicBezTo>
                  <a:pt x="4097710" y="127323"/>
                  <a:pt x="4091856" y="133177"/>
                  <a:pt x="4086002" y="140494"/>
                </a:cubicBezTo>
                <a:cubicBezTo>
                  <a:pt x="4080149" y="146348"/>
                  <a:pt x="4076490" y="150006"/>
                  <a:pt x="4075026" y="151470"/>
                </a:cubicBezTo>
                <a:cubicBezTo>
                  <a:pt x="4085271" y="151470"/>
                  <a:pt x="4094051" y="152202"/>
                  <a:pt x="4101369" y="153665"/>
                </a:cubicBezTo>
                <a:cubicBezTo>
                  <a:pt x="4108686" y="153665"/>
                  <a:pt x="4116004" y="153665"/>
                  <a:pt x="4123321" y="153665"/>
                </a:cubicBezTo>
                <a:cubicBezTo>
                  <a:pt x="4114540" y="144884"/>
                  <a:pt x="4107954" y="134640"/>
                  <a:pt x="4103564" y="122932"/>
                </a:cubicBezTo>
                <a:close/>
                <a:moveTo>
                  <a:pt x="2313013" y="122932"/>
                </a:moveTo>
                <a:lnTo>
                  <a:pt x="2313013" y="158056"/>
                </a:lnTo>
                <a:cubicBezTo>
                  <a:pt x="2321794" y="158056"/>
                  <a:pt x="2328379" y="158787"/>
                  <a:pt x="2332770" y="160251"/>
                </a:cubicBezTo>
                <a:lnTo>
                  <a:pt x="2332770" y="147080"/>
                </a:lnTo>
                <a:cubicBezTo>
                  <a:pt x="2334233" y="129518"/>
                  <a:pt x="2327648" y="121469"/>
                  <a:pt x="2313013" y="122932"/>
                </a:cubicBezTo>
                <a:close/>
                <a:moveTo>
                  <a:pt x="2493020" y="116347"/>
                </a:moveTo>
                <a:cubicBezTo>
                  <a:pt x="2490093" y="116347"/>
                  <a:pt x="2487898" y="117078"/>
                  <a:pt x="2486435" y="118542"/>
                </a:cubicBezTo>
                <a:cubicBezTo>
                  <a:pt x="2484971" y="118542"/>
                  <a:pt x="2484239" y="118542"/>
                  <a:pt x="2484239" y="118542"/>
                </a:cubicBezTo>
                <a:cubicBezTo>
                  <a:pt x="2482776" y="128786"/>
                  <a:pt x="2482044" y="147811"/>
                  <a:pt x="2482044" y="175617"/>
                </a:cubicBezTo>
                <a:cubicBezTo>
                  <a:pt x="2480581" y="203423"/>
                  <a:pt x="2479849" y="222449"/>
                  <a:pt x="2479849" y="232693"/>
                </a:cubicBezTo>
                <a:cubicBezTo>
                  <a:pt x="2495947" y="184398"/>
                  <a:pt x="2504728" y="152202"/>
                  <a:pt x="2506192" y="136103"/>
                </a:cubicBezTo>
                <a:cubicBezTo>
                  <a:pt x="2504728" y="124396"/>
                  <a:pt x="2500338" y="117810"/>
                  <a:pt x="2493020" y="116347"/>
                </a:cubicBezTo>
                <a:close/>
                <a:moveTo>
                  <a:pt x="2212097" y="88575"/>
                </a:moveTo>
                <a:lnTo>
                  <a:pt x="2214228" y="114151"/>
                </a:lnTo>
                <a:cubicBezTo>
                  <a:pt x="2217155" y="139030"/>
                  <a:pt x="2218618" y="158056"/>
                  <a:pt x="2218618" y="171227"/>
                </a:cubicBezTo>
                <a:cubicBezTo>
                  <a:pt x="2225936" y="174154"/>
                  <a:pt x="2233253" y="174886"/>
                  <a:pt x="2240571" y="173422"/>
                </a:cubicBezTo>
                <a:lnTo>
                  <a:pt x="2247156" y="173422"/>
                </a:lnTo>
                <a:lnTo>
                  <a:pt x="2247156" y="149275"/>
                </a:lnTo>
                <a:cubicBezTo>
                  <a:pt x="2247156" y="146348"/>
                  <a:pt x="2246425" y="142689"/>
                  <a:pt x="2244961" y="138299"/>
                </a:cubicBezTo>
                <a:cubicBezTo>
                  <a:pt x="2244961" y="133908"/>
                  <a:pt x="2244961" y="130250"/>
                  <a:pt x="2244961" y="127323"/>
                </a:cubicBezTo>
                <a:cubicBezTo>
                  <a:pt x="2231790" y="123664"/>
                  <a:pt x="2221911" y="113968"/>
                  <a:pt x="2215326" y="98236"/>
                </a:cubicBezTo>
                <a:close/>
                <a:moveTo>
                  <a:pt x="4639197" y="57076"/>
                </a:moveTo>
                <a:cubicBezTo>
                  <a:pt x="4741640" y="54149"/>
                  <a:pt x="4792862" y="79028"/>
                  <a:pt x="4792862" y="131713"/>
                </a:cubicBezTo>
                <a:cubicBezTo>
                  <a:pt x="4791398" y="162446"/>
                  <a:pt x="4771641" y="178544"/>
                  <a:pt x="4733591" y="180008"/>
                </a:cubicBezTo>
                <a:cubicBezTo>
                  <a:pt x="4716029" y="181471"/>
                  <a:pt x="4691882" y="180740"/>
                  <a:pt x="4661149" y="177813"/>
                </a:cubicBezTo>
                <a:cubicBezTo>
                  <a:pt x="4628952" y="176349"/>
                  <a:pt x="4604805" y="175617"/>
                  <a:pt x="4588707" y="175617"/>
                </a:cubicBezTo>
                <a:cubicBezTo>
                  <a:pt x="4560900" y="177081"/>
                  <a:pt x="4533094" y="178544"/>
                  <a:pt x="4505289" y="180008"/>
                </a:cubicBezTo>
                <a:cubicBezTo>
                  <a:pt x="4477482" y="181471"/>
                  <a:pt x="4451140" y="182203"/>
                  <a:pt x="4426261" y="182203"/>
                </a:cubicBezTo>
                <a:cubicBezTo>
                  <a:pt x="4361868" y="188057"/>
                  <a:pt x="4329671" y="149275"/>
                  <a:pt x="4329671" y="65857"/>
                </a:cubicBezTo>
                <a:cubicBezTo>
                  <a:pt x="4344306" y="70247"/>
                  <a:pt x="4361136" y="72442"/>
                  <a:pt x="4380161" y="72442"/>
                </a:cubicBezTo>
                <a:cubicBezTo>
                  <a:pt x="4383088" y="73906"/>
                  <a:pt x="4388210" y="73906"/>
                  <a:pt x="4395528" y="72442"/>
                </a:cubicBezTo>
                <a:cubicBezTo>
                  <a:pt x="4402845" y="70979"/>
                  <a:pt x="4408699" y="70247"/>
                  <a:pt x="4413090" y="70247"/>
                </a:cubicBezTo>
                <a:cubicBezTo>
                  <a:pt x="4487727" y="61466"/>
                  <a:pt x="4563096" y="57076"/>
                  <a:pt x="4639197" y="57076"/>
                </a:cubicBezTo>
                <a:close/>
                <a:moveTo>
                  <a:pt x="2752056" y="26343"/>
                </a:moveTo>
                <a:cubicBezTo>
                  <a:pt x="2798887" y="30733"/>
                  <a:pt x="2824498" y="56344"/>
                  <a:pt x="2828888" y="103175"/>
                </a:cubicBezTo>
                <a:cubicBezTo>
                  <a:pt x="2828888" y="113420"/>
                  <a:pt x="2826693" y="128054"/>
                  <a:pt x="2822303" y="147080"/>
                </a:cubicBezTo>
                <a:cubicBezTo>
                  <a:pt x="2819375" y="161714"/>
                  <a:pt x="2817912" y="172690"/>
                  <a:pt x="2817912" y="180008"/>
                </a:cubicBezTo>
                <a:cubicBezTo>
                  <a:pt x="2816449" y="194643"/>
                  <a:pt x="2815717" y="214399"/>
                  <a:pt x="2815717" y="239279"/>
                </a:cubicBezTo>
                <a:cubicBezTo>
                  <a:pt x="2818644" y="426604"/>
                  <a:pt x="2784984" y="519534"/>
                  <a:pt x="2714737" y="518071"/>
                </a:cubicBezTo>
                <a:cubicBezTo>
                  <a:pt x="2681077" y="518071"/>
                  <a:pt x="2649612" y="502704"/>
                  <a:pt x="2620343" y="471971"/>
                </a:cubicBezTo>
                <a:cubicBezTo>
                  <a:pt x="2671565" y="420750"/>
                  <a:pt x="2698639" y="321233"/>
                  <a:pt x="2701566" y="173422"/>
                </a:cubicBezTo>
                <a:cubicBezTo>
                  <a:pt x="2701566" y="148543"/>
                  <a:pt x="2695712" y="127323"/>
                  <a:pt x="2684004" y="109761"/>
                </a:cubicBezTo>
                <a:cubicBezTo>
                  <a:pt x="2675223" y="95126"/>
                  <a:pt x="2670833" y="79760"/>
                  <a:pt x="2670833" y="63661"/>
                </a:cubicBezTo>
                <a:cubicBezTo>
                  <a:pt x="2670833" y="54881"/>
                  <a:pt x="2672296" y="43904"/>
                  <a:pt x="2675223" y="30733"/>
                </a:cubicBezTo>
                <a:cubicBezTo>
                  <a:pt x="2682541" y="33660"/>
                  <a:pt x="2689858" y="35124"/>
                  <a:pt x="2697175" y="35124"/>
                </a:cubicBezTo>
                <a:cubicBezTo>
                  <a:pt x="2701566" y="35124"/>
                  <a:pt x="2709615" y="34392"/>
                  <a:pt x="2721323" y="32928"/>
                </a:cubicBezTo>
                <a:cubicBezTo>
                  <a:pt x="2731567" y="30001"/>
                  <a:pt x="2741811" y="27806"/>
                  <a:pt x="2752056" y="26343"/>
                </a:cubicBezTo>
                <a:close/>
                <a:moveTo>
                  <a:pt x="2501801" y="21952"/>
                </a:moveTo>
                <a:cubicBezTo>
                  <a:pt x="2551559" y="24879"/>
                  <a:pt x="2577902" y="59271"/>
                  <a:pt x="2580829" y="125127"/>
                </a:cubicBezTo>
                <a:cubicBezTo>
                  <a:pt x="2576438" y="173422"/>
                  <a:pt x="2563999" y="215863"/>
                  <a:pt x="2543510" y="252450"/>
                </a:cubicBezTo>
                <a:cubicBezTo>
                  <a:pt x="2566926" y="289037"/>
                  <a:pt x="2580097" y="334405"/>
                  <a:pt x="2583024" y="388553"/>
                </a:cubicBezTo>
                <a:cubicBezTo>
                  <a:pt x="2584488" y="457337"/>
                  <a:pt x="2565462" y="491728"/>
                  <a:pt x="2525949" y="491728"/>
                </a:cubicBezTo>
                <a:cubicBezTo>
                  <a:pt x="2514241" y="491728"/>
                  <a:pt x="2504728" y="487338"/>
                  <a:pt x="2497411" y="478557"/>
                </a:cubicBezTo>
                <a:cubicBezTo>
                  <a:pt x="2495947" y="512217"/>
                  <a:pt x="2479117" y="529779"/>
                  <a:pt x="2446921" y="531242"/>
                </a:cubicBezTo>
                <a:cubicBezTo>
                  <a:pt x="2416188" y="529779"/>
                  <a:pt x="2400821" y="509290"/>
                  <a:pt x="2400821" y="469776"/>
                </a:cubicBezTo>
                <a:cubicBezTo>
                  <a:pt x="2399358" y="455141"/>
                  <a:pt x="2400090" y="430262"/>
                  <a:pt x="2403016" y="395139"/>
                </a:cubicBezTo>
                <a:cubicBezTo>
                  <a:pt x="2404480" y="379041"/>
                  <a:pt x="2405943" y="366601"/>
                  <a:pt x="2407407" y="357820"/>
                </a:cubicBezTo>
                <a:cubicBezTo>
                  <a:pt x="2411797" y="306598"/>
                  <a:pt x="2413993" y="255377"/>
                  <a:pt x="2413993" y="204155"/>
                </a:cubicBezTo>
                <a:cubicBezTo>
                  <a:pt x="2413993" y="199765"/>
                  <a:pt x="2413993" y="195374"/>
                  <a:pt x="2413993" y="190984"/>
                </a:cubicBezTo>
                <a:cubicBezTo>
                  <a:pt x="2413993" y="157324"/>
                  <a:pt x="2411797" y="131713"/>
                  <a:pt x="2407407" y="114151"/>
                </a:cubicBezTo>
                <a:cubicBezTo>
                  <a:pt x="2401553" y="98053"/>
                  <a:pt x="2398626" y="81955"/>
                  <a:pt x="2398626" y="65857"/>
                </a:cubicBezTo>
                <a:cubicBezTo>
                  <a:pt x="2398626" y="54149"/>
                  <a:pt x="2400090" y="42441"/>
                  <a:pt x="2403016" y="30733"/>
                </a:cubicBezTo>
                <a:cubicBezTo>
                  <a:pt x="2419115" y="32197"/>
                  <a:pt x="2432286" y="35124"/>
                  <a:pt x="2442530" y="39514"/>
                </a:cubicBezTo>
                <a:cubicBezTo>
                  <a:pt x="2460092" y="27806"/>
                  <a:pt x="2479849" y="21952"/>
                  <a:pt x="2501801" y="21952"/>
                </a:cubicBezTo>
                <a:close/>
                <a:moveTo>
                  <a:pt x="2914502" y="17562"/>
                </a:moveTo>
                <a:cubicBezTo>
                  <a:pt x="2983285" y="21952"/>
                  <a:pt x="3019872" y="49027"/>
                  <a:pt x="3024262" y="98785"/>
                </a:cubicBezTo>
                <a:cubicBezTo>
                  <a:pt x="3024262" y="107566"/>
                  <a:pt x="3022067" y="120005"/>
                  <a:pt x="3017677" y="136103"/>
                </a:cubicBezTo>
                <a:cubicBezTo>
                  <a:pt x="3014749" y="147811"/>
                  <a:pt x="3013286" y="155860"/>
                  <a:pt x="3013286" y="160251"/>
                </a:cubicBezTo>
                <a:cubicBezTo>
                  <a:pt x="3003042" y="218790"/>
                  <a:pt x="2997920" y="276597"/>
                  <a:pt x="2997920" y="333673"/>
                </a:cubicBezTo>
                <a:cubicBezTo>
                  <a:pt x="2996456" y="376114"/>
                  <a:pt x="3005969" y="396602"/>
                  <a:pt x="3026457" y="395139"/>
                </a:cubicBezTo>
                <a:cubicBezTo>
                  <a:pt x="3045482" y="396602"/>
                  <a:pt x="3059386" y="380504"/>
                  <a:pt x="3068167" y="346844"/>
                </a:cubicBezTo>
                <a:cubicBezTo>
                  <a:pt x="3068167" y="346844"/>
                  <a:pt x="3068899" y="343186"/>
                  <a:pt x="3070362" y="335868"/>
                </a:cubicBezTo>
                <a:cubicBezTo>
                  <a:pt x="3076216" y="300745"/>
                  <a:pt x="3081338" y="283183"/>
                  <a:pt x="3085728" y="283183"/>
                </a:cubicBezTo>
                <a:cubicBezTo>
                  <a:pt x="3088655" y="284646"/>
                  <a:pt x="3090851" y="290500"/>
                  <a:pt x="3092314" y="300745"/>
                </a:cubicBezTo>
                <a:cubicBezTo>
                  <a:pt x="3093777" y="332941"/>
                  <a:pt x="3100363" y="353430"/>
                  <a:pt x="3112071" y="362211"/>
                </a:cubicBezTo>
                <a:cubicBezTo>
                  <a:pt x="3136950" y="385626"/>
                  <a:pt x="3148658" y="409042"/>
                  <a:pt x="3147194" y="432458"/>
                </a:cubicBezTo>
                <a:cubicBezTo>
                  <a:pt x="3145731" y="493924"/>
                  <a:pt x="3104753" y="525388"/>
                  <a:pt x="3024262" y="526852"/>
                </a:cubicBezTo>
                <a:cubicBezTo>
                  <a:pt x="2920355" y="528315"/>
                  <a:pt x="2870597" y="474167"/>
                  <a:pt x="2874988" y="364406"/>
                </a:cubicBezTo>
                <a:cubicBezTo>
                  <a:pt x="2874988" y="316111"/>
                  <a:pt x="2876451" y="267085"/>
                  <a:pt x="2879378" y="217326"/>
                </a:cubicBezTo>
                <a:cubicBezTo>
                  <a:pt x="2882305" y="167568"/>
                  <a:pt x="2884500" y="117078"/>
                  <a:pt x="2885964" y="65857"/>
                </a:cubicBezTo>
                <a:cubicBezTo>
                  <a:pt x="2884500" y="49758"/>
                  <a:pt x="2873524" y="40978"/>
                  <a:pt x="2853036" y="39514"/>
                </a:cubicBezTo>
                <a:cubicBezTo>
                  <a:pt x="2851572" y="39514"/>
                  <a:pt x="2848645" y="40246"/>
                  <a:pt x="2844255" y="41709"/>
                </a:cubicBezTo>
                <a:cubicBezTo>
                  <a:pt x="2838401" y="41709"/>
                  <a:pt x="2834742" y="41709"/>
                  <a:pt x="2833279" y="41709"/>
                </a:cubicBezTo>
                <a:cubicBezTo>
                  <a:pt x="2844987" y="28538"/>
                  <a:pt x="2872061" y="20489"/>
                  <a:pt x="2914502" y="17562"/>
                </a:cubicBezTo>
                <a:close/>
                <a:moveTo>
                  <a:pt x="4064050" y="10976"/>
                </a:moveTo>
                <a:cubicBezTo>
                  <a:pt x="4106491" y="12440"/>
                  <a:pt x="4129907" y="21221"/>
                  <a:pt x="4134297" y="37319"/>
                </a:cubicBezTo>
                <a:cubicBezTo>
                  <a:pt x="4156249" y="31465"/>
                  <a:pt x="4178201" y="28538"/>
                  <a:pt x="4200153" y="28538"/>
                </a:cubicBezTo>
                <a:cubicBezTo>
                  <a:pt x="4239667" y="30001"/>
                  <a:pt x="4260156" y="43904"/>
                  <a:pt x="4261619" y="70247"/>
                </a:cubicBezTo>
                <a:cubicBezTo>
                  <a:pt x="4258693" y="95126"/>
                  <a:pt x="4234545" y="104639"/>
                  <a:pt x="4189177" y="98785"/>
                </a:cubicBezTo>
                <a:cubicBezTo>
                  <a:pt x="4208203" y="107566"/>
                  <a:pt x="4218447" y="120737"/>
                  <a:pt x="4219910" y="138299"/>
                </a:cubicBezTo>
                <a:cubicBezTo>
                  <a:pt x="4218447" y="154397"/>
                  <a:pt x="4210398" y="165373"/>
                  <a:pt x="4195763" y="171227"/>
                </a:cubicBezTo>
                <a:cubicBezTo>
                  <a:pt x="4227960" y="187325"/>
                  <a:pt x="4244790" y="212204"/>
                  <a:pt x="4246253" y="245864"/>
                </a:cubicBezTo>
                <a:cubicBezTo>
                  <a:pt x="4246253" y="294159"/>
                  <a:pt x="4223569" y="317575"/>
                  <a:pt x="4178201" y="316111"/>
                </a:cubicBezTo>
                <a:cubicBezTo>
                  <a:pt x="4151859" y="316111"/>
                  <a:pt x="4133565" y="309525"/>
                  <a:pt x="4123321" y="296354"/>
                </a:cubicBezTo>
                <a:cubicBezTo>
                  <a:pt x="4118930" y="297818"/>
                  <a:pt x="4112345" y="298549"/>
                  <a:pt x="4103564" y="298549"/>
                </a:cubicBezTo>
                <a:cubicBezTo>
                  <a:pt x="4099174" y="297086"/>
                  <a:pt x="4096978" y="296354"/>
                  <a:pt x="4096978" y="296354"/>
                </a:cubicBezTo>
                <a:cubicBezTo>
                  <a:pt x="4082344" y="299281"/>
                  <a:pt x="4068441" y="300013"/>
                  <a:pt x="4055269" y="298549"/>
                </a:cubicBezTo>
                <a:lnTo>
                  <a:pt x="4055269" y="316111"/>
                </a:lnTo>
                <a:cubicBezTo>
                  <a:pt x="4064050" y="314648"/>
                  <a:pt x="4072831" y="313916"/>
                  <a:pt x="4081612" y="313916"/>
                </a:cubicBezTo>
                <a:cubicBezTo>
                  <a:pt x="4200153" y="309525"/>
                  <a:pt x="4258693" y="344649"/>
                  <a:pt x="4257229" y="419286"/>
                </a:cubicBezTo>
                <a:cubicBezTo>
                  <a:pt x="4255766" y="482216"/>
                  <a:pt x="4225764" y="514412"/>
                  <a:pt x="4167225" y="515876"/>
                </a:cubicBezTo>
                <a:cubicBezTo>
                  <a:pt x="4117467" y="515876"/>
                  <a:pt x="4088197" y="496851"/>
                  <a:pt x="4079417" y="458800"/>
                </a:cubicBezTo>
                <a:cubicBezTo>
                  <a:pt x="4077953" y="450019"/>
                  <a:pt x="4072099" y="439043"/>
                  <a:pt x="4061855" y="425872"/>
                </a:cubicBezTo>
                <a:cubicBezTo>
                  <a:pt x="4060392" y="427335"/>
                  <a:pt x="4059660" y="426604"/>
                  <a:pt x="4059660" y="423677"/>
                </a:cubicBezTo>
                <a:cubicBezTo>
                  <a:pt x="4059660" y="435385"/>
                  <a:pt x="4059660" y="446361"/>
                  <a:pt x="4059660" y="456605"/>
                </a:cubicBezTo>
                <a:cubicBezTo>
                  <a:pt x="4061123" y="507827"/>
                  <a:pt x="4039171" y="532706"/>
                  <a:pt x="3993803" y="531242"/>
                </a:cubicBezTo>
                <a:cubicBezTo>
                  <a:pt x="3954289" y="529779"/>
                  <a:pt x="3933069" y="507095"/>
                  <a:pt x="3930142" y="463191"/>
                </a:cubicBezTo>
                <a:cubicBezTo>
                  <a:pt x="3928679" y="466118"/>
                  <a:pt x="3927215" y="468313"/>
                  <a:pt x="3925752" y="469776"/>
                </a:cubicBezTo>
                <a:cubicBezTo>
                  <a:pt x="3922825" y="469776"/>
                  <a:pt x="3921361" y="470508"/>
                  <a:pt x="3921361" y="471971"/>
                </a:cubicBezTo>
                <a:cubicBezTo>
                  <a:pt x="3895019" y="505631"/>
                  <a:pt x="3862090" y="523193"/>
                  <a:pt x="3822576" y="524657"/>
                </a:cubicBezTo>
                <a:cubicBezTo>
                  <a:pt x="3777209" y="521730"/>
                  <a:pt x="3747939" y="497582"/>
                  <a:pt x="3734768" y="452214"/>
                </a:cubicBezTo>
                <a:cubicBezTo>
                  <a:pt x="3794771" y="437580"/>
                  <a:pt x="3836480" y="420018"/>
                  <a:pt x="3859895" y="399529"/>
                </a:cubicBezTo>
                <a:cubicBezTo>
                  <a:pt x="3843797" y="405383"/>
                  <a:pt x="3829162" y="408310"/>
                  <a:pt x="3815991" y="408310"/>
                </a:cubicBezTo>
                <a:cubicBezTo>
                  <a:pt x="3773550" y="406847"/>
                  <a:pt x="3751598" y="384163"/>
                  <a:pt x="3750134" y="340259"/>
                </a:cubicBezTo>
                <a:cubicBezTo>
                  <a:pt x="3750134" y="331478"/>
                  <a:pt x="3752330" y="319038"/>
                  <a:pt x="3756720" y="302940"/>
                </a:cubicBezTo>
                <a:cubicBezTo>
                  <a:pt x="3761110" y="288305"/>
                  <a:pt x="3763306" y="276597"/>
                  <a:pt x="3763306" y="267816"/>
                </a:cubicBezTo>
                <a:cubicBezTo>
                  <a:pt x="3763306" y="259036"/>
                  <a:pt x="3761110" y="249523"/>
                  <a:pt x="3756720" y="239279"/>
                </a:cubicBezTo>
                <a:lnTo>
                  <a:pt x="3765501" y="239279"/>
                </a:lnTo>
                <a:cubicBezTo>
                  <a:pt x="3777209" y="240742"/>
                  <a:pt x="3789648" y="242206"/>
                  <a:pt x="3802820" y="243669"/>
                </a:cubicBezTo>
                <a:cubicBezTo>
                  <a:pt x="3814528" y="245132"/>
                  <a:pt x="3825504" y="247328"/>
                  <a:pt x="3835748" y="250255"/>
                </a:cubicBezTo>
                <a:cubicBezTo>
                  <a:pt x="3848919" y="251718"/>
                  <a:pt x="3864286" y="252450"/>
                  <a:pt x="3881847" y="252450"/>
                </a:cubicBezTo>
                <a:cubicBezTo>
                  <a:pt x="3897946" y="250986"/>
                  <a:pt x="3917703" y="248791"/>
                  <a:pt x="3941118" y="245864"/>
                </a:cubicBezTo>
                <a:cubicBezTo>
                  <a:pt x="3939655" y="244401"/>
                  <a:pt x="3938923" y="240742"/>
                  <a:pt x="3938923" y="234888"/>
                </a:cubicBezTo>
                <a:cubicBezTo>
                  <a:pt x="3937460" y="230498"/>
                  <a:pt x="3936728" y="226839"/>
                  <a:pt x="3936728" y="223912"/>
                </a:cubicBezTo>
                <a:cubicBezTo>
                  <a:pt x="3935264" y="225376"/>
                  <a:pt x="3933069" y="226107"/>
                  <a:pt x="3930142" y="226107"/>
                </a:cubicBezTo>
                <a:cubicBezTo>
                  <a:pt x="3892092" y="230498"/>
                  <a:pt x="3854041" y="232693"/>
                  <a:pt x="3815991" y="232693"/>
                </a:cubicBezTo>
                <a:cubicBezTo>
                  <a:pt x="3775014" y="234156"/>
                  <a:pt x="3753062" y="212204"/>
                  <a:pt x="3750134" y="166837"/>
                </a:cubicBezTo>
                <a:cubicBezTo>
                  <a:pt x="3760379" y="166837"/>
                  <a:pt x="3769891" y="166837"/>
                  <a:pt x="3778672" y="166837"/>
                </a:cubicBezTo>
                <a:cubicBezTo>
                  <a:pt x="3758184" y="162446"/>
                  <a:pt x="3743549" y="149275"/>
                  <a:pt x="3734768" y="127323"/>
                </a:cubicBezTo>
                <a:cubicBezTo>
                  <a:pt x="3765501" y="106834"/>
                  <a:pt x="3780867" y="89272"/>
                  <a:pt x="3780867" y="74637"/>
                </a:cubicBezTo>
                <a:cubicBezTo>
                  <a:pt x="3780867" y="71711"/>
                  <a:pt x="3779404" y="68784"/>
                  <a:pt x="3776477" y="65857"/>
                </a:cubicBezTo>
                <a:cubicBezTo>
                  <a:pt x="3772087" y="60003"/>
                  <a:pt x="3769891" y="52685"/>
                  <a:pt x="3769891" y="43904"/>
                </a:cubicBezTo>
                <a:cubicBezTo>
                  <a:pt x="3769891" y="38051"/>
                  <a:pt x="3771355" y="31465"/>
                  <a:pt x="3774282" y="24148"/>
                </a:cubicBezTo>
                <a:cubicBezTo>
                  <a:pt x="3778672" y="27074"/>
                  <a:pt x="3783795" y="27806"/>
                  <a:pt x="3789648" y="26343"/>
                </a:cubicBezTo>
                <a:cubicBezTo>
                  <a:pt x="3795502" y="26343"/>
                  <a:pt x="3804283" y="24879"/>
                  <a:pt x="3815991" y="21952"/>
                </a:cubicBezTo>
                <a:cubicBezTo>
                  <a:pt x="3829162" y="16098"/>
                  <a:pt x="3840138" y="13171"/>
                  <a:pt x="3848919" y="13171"/>
                </a:cubicBezTo>
                <a:cubicBezTo>
                  <a:pt x="3875262" y="14635"/>
                  <a:pt x="3891360" y="22684"/>
                  <a:pt x="3897214" y="37319"/>
                </a:cubicBezTo>
                <a:cubicBezTo>
                  <a:pt x="3922093" y="31465"/>
                  <a:pt x="3944045" y="28538"/>
                  <a:pt x="3963070" y="28538"/>
                </a:cubicBezTo>
                <a:cubicBezTo>
                  <a:pt x="3989413" y="30001"/>
                  <a:pt x="4003316" y="41709"/>
                  <a:pt x="4004779" y="63661"/>
                </a:cubicBezTo>
                <a:cubicBezTo>
                  <a:pt x="4001852" y="87077"/>
                  <a:pt x="3981364" y="98053"/>
                  <a:pt x="3943313" y="96590"/>
                </a:cubicBezTo>
                <a:cubicBezTo>
                  <a:pt x="3957948" y="103907"/>
                  <a:pt x="3965997" y="114151"/>
                  <a:pt x="3967461" y="127323"/>
                </a:cubicBezTo>
                <a:lnTo>
                  <a:pt x="3967461" y="129518"/>
                </a:lnTo>
                <a:cubicBezTo>
                  <a:pt x="3965997" y="141226"/>
                  <a:pt x="3962339" y="150006"/>
                  <a:pt x="3956485" y="155860"/>
                </a:cubicBezTo>
                <a:cubicBezTo>
                  <a:pt x="3960875" y="157324"/>
                  <a:pt x="3968193" y="157324"/>
                  <a:pt x="3978437" y="155860"/>
                </a:cubicBezTo>
                <a:cubicBezTo>
                  <a:pt x="3988681" y="154397"/>
                  <a:pt x="3996730" y="153665"/>
                  <a:pt x="4002584" y="153665"/>
                </a:cubicBezTo>
                <a:cubicBezTo>
                  <a:pt x="3989413" y="149275"/>
                  <a:pt x="3977705" y="140494"/>
                  <a:pt x="3967461" y="127323"/>
                </a:cubicBezTo>
                <a:cubicBezTo>
                  <a:pt x="4005511" y="90736"/>
                  <a:pt x="4026000" y="60003"/>
                  <a:pt x="4028927" y="35124"/>
                </a:cubicBezTo>
                <a:cubicBezTo>
                  <a:pt x="4027463" y="26343"/>
                  <a:pt x="4017219" y="22684"/>
                  <a:pt x="3998194" y="24148"/>
                </a:cubicBezTo>
                <a:cubicBezTo>
                  <a:pt x="4012829" y="15367"/>
                  <a:pt x="4034781" y="10976"/>
                  <a:pt x="4064050" y="10976"/>
                </a:cubicBezTo>
                <a:close/>
                <a:moveTo>
                  <a:pt x="2319598" y="10976"/>
                </a:moveTo>
                <a:cubicBezTo>
                  <a:pt x="2369357" y="12440"/>
                  <a:pt x="2394967" y="40978"/>
                  <a:pt x="2396431" y="96590"/>
                </a:cubicBezTo>
                <a:cubicBezTo>
                  <a:pt x="2396431" y="144884"/>
                  <a:pt x="2395699" y="180740"/>
                  <a:pt x="2394236" y="204155"/>
                </a:cubicBezTo>
                <a:cubicBezTo>
                  <a:pt x="2394236" y="233425"/>
                  <a:pt x="2394236" y="259767"/>
                  <a:pt x="2394236" y="283183"/>
                </a:cubicBezTo>
                <a:cubicBezTo>
                  <a:pt x="2395699" y="267085"/>
                  <a:pt x="2395699" y="312452"/>
                  <a:pt x="2394236" y="419286"/>
                </a:cubicBezTo>
                <a:cubicBezTo>
                  <a:pt x="2394236" y="423677"/>
                  <a:pt x="2394236" y="428067"/>
                  <a:pt x="2394236" y="432458"/>
                </a:cubicBezTo>
                <a:cubicBezTo>
                  <a:pt x="2397162" y="498314"/>
                  <a:pt x="2378869" y="531242"/>
                  <a:pt x="2339355" y="531242"/>
                </a:cubicBezTo>
                <a:cubicBezTo>
                  <a:pt x="2311549" y="528315"/>
                  <a:pt x="2293987" y="515876"/>
                  <a:pt x="2286670" y="493924"/>
                </a:cubicBezTo>
                <a:cubicBezTo>
                  <a:pt x="2277889" y="518803"/>
                  <a:pt x="2263254" y="531242"/>
                  <a:pt x="2242766" y="531242"/>
                </a:cubicBezTo>
                <a:cubicBezTo>
                  <a:pt x="2220814" y="529779"/>
                  <a:pt x="2203984" y="515876"/>
                  <a:pt x="2192276" y="489533"/>
                </a:cubicBezTo>
                <a:cubicBezTo>
                  <a:pt x="2209838" y="473435"/>
                  <a:pt x="2223741" y="431726"/>
                  <a:pt x="2233985" y="364406"/>
                </a:cubicBezTo>
                <a:cubicBezTo>
                  <a:pt x="2232521" y="364406"/>
                  <a:pt x="2231058" y="364406"/>
                  <a:pt x="2229595" y="364406"/>
                </a:cubicBezTo>
                <a:cubicBezTo>
                  <a:pt x="2223741" y="361479"/>
                  <a:pt x="2220814" y="358552"/>
                  <a:pt x="2220814" y="355625"/>
                </a:cubicBezTo>
                <a:cubicBezTo>
                  <a:pt x="2219350" y="441970"/>
                  <a:pt x="2206911" y="485874"/>
                  <a:pt x="2183495" y="487338"/>
                </a:cubicBezTo>
                <a:cubicBezTo>
                  <a:pt x="2165933" y="487338"/>
                  <a:pt x="2154957" y="478557"/>
                  <a:pt x="2150567" y="460995"/>
                </a:cubicBezTo>
                <a:cubicBezTo>
                  <a:pt x="2149103" y="449288"/>
                  <a:pt x="2146176" y="443434"/>
                  <a:pt x="2141786" y="443434"/>
                </a:cubicBezTo>
                <a:cubicBezTo>
                  <a:pt x="2135932" y="443434"/>
                  <a:pt x="2131541" y="450751"/>
                  <a:pt x="2128615" y="465386"/>
                </a:cubicBezTo>
                <a:cubicBezTo>
                  <a:pt x="2125688" y="481484"/>
                  <a:pt x="2118370" y="490265"/>
                  <a:pt x="2106662" y="491728"/>
                </a:cubicBezTo>
                <a:cubicBezTo>
                  <a:pt x="2073003" y="491728"/>
                  <a:pt x="2056904" y="439043"/>
                  <a:pt x="2058368" y="333673"/>
                </a:cubicBezTo>
                <a:cubicBezTo>
                  <a:pt x="2059831" y="326355"/>
                  <a:pt x="2060563" y="321233"/>
                  <a:pt x="2060563" y="318306"/>
                </a:cubicBezTo>
                <a:cubicBezTo>
                  <a:pt x="2060563" y="283183"/>
                  <a:pt x="2062027" y="245864"/>
                  <a:pt x="2064953" y="206350"/>
                </a:cubicBezTo>
                <a:cubicBezTo>
                  <a:pt x="2069344" y="128786"/>
                  <a:pt x="2070807" y="73906"/>
                  <a:pt x="2069344" y="41709"/>
                </a:cubicBezTo>
                <a:cubicBezTo>
                  <a:pt x="2069344" y="43173"/>
                  <a:pt x="2070075" y="43904"/>
                  <a:pt x="2071539" y="43904"/>
                </a:cubicBezTo>
                <a:cubicBezTo>
                  <a:pt x="2087637" y="46831"/>
                  <a:pt x="2098613" y="50490"/>
                  <a:pt x="2104467" y="54881"/>
                </a:cubicBezTo>
                <a:cubicBezTo>
                  <a:pt x="2105931" y="53417"/>
                  <a:pt x="2108858" y="50490"/>
                  <a:pt x="2113248" y="46100"/>
                </a:cubicBezTo>
                <a:cubicBezTo>
                  <a:pt x="2123493" y="35855"/>
                  <a:pt x="2137395" y="30733"/>
                  <a:pt x="2154957" y="30733"/>
                </a:cubicBezTo>
                <a:cubicBezTo>
                  <a:pt x="2175812" y="31831"/>
                  <a:pt x="2191727" y="42807"/>
                  <a:pt x="2202703" y="63661"/>
                </a:cubicBezTo>
                <a:lnTo>
                  <a:pt x="2210935" y="84969"/>
                </a:lnTo>
                <a:lnTo>
                  <a:pt x="2207917" y="70110"/>
                </a:lnTo>
                <a:cubicBezTo>
                  <a:pt x="2206270" y="59225"/>
                  <a:pt x="2205447" y="46831"/>
                  <a:pt x="2205447" y="32928"/>
                </a:cubicBezTo>
                <a:cubicBezTo>
                  <a:pt x="2220082" y="37319"/>
                  <a:pt x="2240571" y="34392"/>
                  <a:pt x="2266913" y="24148"/>
                </a:cubicBezTo>
                <a:cubicBezTo>
                  <a:pt x="2288865" y="15367"/>
                  <a:pt x="2306427" y="10976"/>
                  <a:pt x="2319598" y="10976"/>
                </a:cubicBezTo>
                <a:close/>
                <a:moveTo>
                  <a:pt x="5216538" y="8781"/>
                </a:moveTo>
                <a:cubicBezTo>
                  <a:pt x="5304347" y="14635"/>
                  <a:pt x="5350446" y="32928"/>
                  <a:pt x="5354837" y="63661"/>
                </a:cubicBezTo>
                <a:cubicBezTo>
                  <a:pt x="5353373" y="81223"/>
                  <a:pt x="5325567" y="90004"/>
                  <a:pt x="5271419" y="90004"/>
                </a:cubicBezTo>
                <a:cubicBezTo>
                  <a:pt x="5236295" y="92931"/>
                  <a:pt x="5200439" y="95126"/>
                  <a:pt x="5163853" y="96590"/>
                </a:cubicBezTo>
                <a:cubicBezTo>
                  <a:pt x="5166779" y="100980"/>
                  <a:pt x="5169707" y="105370"/>
                  <a:pt x="5172633" y="109761"/>
                </a:cubicBezTo>
                <a:cubicBezTo>
                  <a:pt x="5184341" y="111224"/>
                  <a:pt x="5201903" y="111224"/>
                  <a:pt x="5225319" y="109761"/>
                </a:cubicBezTo>
                <a:cubicBezTo>
                  <a:pt x="5248734" y="108297"/>
                  <a:pt x="5267028" y="107566"/>
                  <a:pt x="5280199" y="107566"/>
                </a:cubicBezTo>
                <a:cubicBezTo>
                  <a:pt x="5348982" y="106102"/>
                  <a:pt x="5383375" y="121469"/>
                  <a:pt x="5383375" y="153665"/>
                </a:cubicBezTo>
                <a:cubicBezTo>
                  <a:pt x="5383375" y="178544"/>
                  <a:pt x="5364349" y="190252"/>
                  <a:pt x="5326299" y="188789"/>
                </a:cubicBezTo>
                <a:cubicBezTo>
                  <a:pt x="5314591" y="188789"/>
                  <a:pt x="5302883" y="188789"/>
                  <a:pt x="5291175" y="188789"/>
                </a:cubicBezTo>
                <a:cubicBezTo>
                  <a:pt x="5298492" y="191716"/>
                  <a:pt x="5305810" y="193911"/>
                  <a:pt x="5313127" y="195374"/>
                </a:cubicBezTo>
                <a:cubicBezTo>
                  <a:pt x="5332153" y="199765"/>
                  <a:pt x="5346055" y="203423"/>
                  <a:pt x="5354837" y="206350"/>
                </a:cubicBezTo>
                <a:cubicBezTo>
                  <a:pt x="5372398" y="216595"/>
                  <a:pt x="5381911" y="231229"/>
                  <a:pt x="5383375" y="250255"/>
                </a:cubicBezTo>
                <a:cubicBezTo>
                  <a:pt x="5381911" y="278061"/>
                  <a:pt x="5367276" y="291964"/>
                  <a:pt x="5339470" y="291964"/>
                </a:cubicBezTo>
                <a:cubicBezTo>
                  <a:pt x="5327762" y="293427"/>
                  <a:pt x="5316054" y="292695"/>
                  <a:pt x="5304347" y="289769"/>
                </a:cubicBezTo>
                <a:cubicBezTo>
                  <a:pt x="5310200" y="297086"/>
                  <a:pt x="5313859" y="305135"/>
                  <a:pt x="5315323" y="313916"/>
                </a:cubicBezTo>
                <a:cubicBezTo>
                  <a:pt x="5313859" y="327087"/>
                  <a:pt x="5306541" y="338063"/>
                  <a:pt x="5293371" y="346844"/>
                </a:cubicBezTo>
                <a:cubicBezTo>
                  <a:pt x="5354837" y="346844"/>
                  <a:pt x="5385569" y="365138"/>
                  <a:pt x="5385569" y="401725"/>
                </a:cubicBezTo>
                <a:cubicBezTo>
                  <a:pt x="5384105" y="430994"/>
                  <a:pt x="5366544" y="445629"/>
                  <a:pt x="5332885" y="445629"/>
                </a:cubicBezTo>
                <a:cubicBezTo>
                  <a:pt x="5328494" y="447092"/>
                  <a:pt x="5324835" y="447092"/>
                  <a:pt x="5321908" y="445629"/>
                </a:cubicBezTo>
                <a:cubicBezTo>
                  <a:pt x="5317518" y="444165"/>
                  <a:pt x="5313859" y="443434"/>
                  <a:pt x="5310932" y="443434"/>
                </a:cubicBezTo>
                <a:cubicBezTo>
                  <a:pt x="5275809" y="439043"/>
                  <a:pt x="5239953" y="435385"/>
                  <a:pt x="5203367" y="432458"/>
                </a:cubicBezTo>
                <a:cubicBezTo>
                  <a:pt x="5204830" y="439775"/>
                  <a:pt x="5205562" y="447824"/>
                  <a:pt x="5205562" y="456605"/>
                </a:cubicBezTo>
                <a:cubicBezTo>
                  <a:pt x="5205562" y="506363"/>
                  <a:pt x="5174829" y="531242"/>
                  <a:pt x="5113363" y="531242"/>
                </a:cubicBezTo>
                <a:cubicBezTo>
                  <a:pt x="5065068" y="528315"/>
                  <a:pt x="5032871" y="512217"/>
                  <a:pt x="5016773" y="482948"/>
                </a:cubicBezTo>
                <a:cubicBezTo>
                  <a:pt x="5013846" y="475630"/>
                  <a:pt x="5007993" y="470508"/>
                  <a:pt x="4999211" y="467581"/>
                </a:cubicBezTo>
                <a:cubicBezTo>
                  <a:pt x="4997748" y="466118"/>
                  <a:pt x="4996285" y="464654"/>
                  <a:pt x="4994821" y="463191"/>
                </a:cubicBezTo>
                <a:cubicBezTo>
                  <a:pt x="4993357" y="463191"/>
                  <a:pt x="4991162" y="462459"/>
                  <a:pt x="4988235" y="460995"/>
                </a:cubicBezTo>
                <a:cubicBezTo>
                  <a:pt x="4983845" y="458068"/>
                  <a:pt x="4981650" y="455141"/>
                  <a:pt x="4981650" y="452214"/>
                </a:cubicBezTo>
                <a:cubicBezTo>
                  <a:pt x="4994821" y="455141"/>
                  <a:pt x="5008724" y="455873"/>
                  <a:pt x="5023359" y="454410"/>
                </a:cubicBezTo>
                <a:cubicBezTo>
                  <a:pt x="5024823" y="454410"/>
                  <a:pt x="5027017" y="455141"/>
                  <a:pt x="5029945" y="456605"/>
                </a:cubicBezTo>
                <a:cubicBezTo>
                  <a:pt x="5056287" y="458068"/>
                  <a:pt x="5070190" y="450019"/>
                  <a:pt x="5071654" y="432458"/>
                </a:cubicBezTo>
                <a:cubicBezTo>
                  <a:pt x="5059945" y="435385"/>
                  <a:pt x="5048969" y="436116"/>
                  <a:pt x="5038725" y="434653"/>
                </a:cubicBezTo>
                <a:cubicBezTo>
                  <a:pt x="5025554" y="436116"/>
                  <a:pt x="5007993" y="438311"/>
                  <a:pt x="4986041" y="441238"/>
                </a:cubicBezTo>
                <a:cubicBezTo>
                  <a:pt x="4956771" y="445629"/>
                  <a:pt x="4935551" y="447824"/>
                  <a:pt x="4922379" y="447824"/>
                </a:cubicBezTo>
                <a:cubicBezTo>
                  <a:pt x="4879938" y="447824"/>
                  <a:pt x="4858718" y="422945"/>
                  <a:pt x="4858718" y="373187"/>
                </a:cubicBezTo>
                <a:cubicBezTo>
                  <a:pt x="4858718" y="345381"/>
                  <a:pt x="4871889" y="325624"/>
                  <a:pt x="4898232" y="313916"/>
                </a:cubicBezTo>
                <a:cubicBezTo>
                  <a:pt x="4892377" y="324160"/>
                  <a:pt x="4889451" y="332941"/>
                  <a:pt x="4889451" y="340259"/>
                </a:cubicBezTo>
                <a:cubicBezTo>
                  <a:pt x="4887987" y="354893"/>
                  <a:pt x="4899695" y="361479"/>
                  <a:pt x="4924575" y="360015"/>
                </a:cubicBezTo>
                <a:cubicBezTo>
                  <a:pt x="4952380" y="361479"/>
                  <a:pt x="4979455" y="360747"/>
                  <a:pt x="5005797" y="357820"/>
                </a:cubicBezTo>
                <a:cubicBezTo>
                  <a:pt x="4988235" y="350503"/>
                  <a:pt x="4978723" y="340259"/>
                  <a:pt x="4977259" y="327087"/>
                </a:cubicBezTo>
                <a:lnTo>
                  <a:pt x="4966283" y="327087"/>
                </a:lnTo>
                <a:cubicBezTo>
                  <a:pt x="4937013" y="328551"/>
                  <a:pt x="4920915" y="316843"/>
                  <a:pt x="4917989" y="291964"/>
                </a:cubicBezTo>
                <a:cubicBezTo>
                  <a:pt x="4885792" y="289037"/>
                  <a:pt x="4865304" y="266353"/>
                  <a:pt x="4856523" y="223912"/>
                </a:cubicBezTo>
                <a:cubicBezTo>
                  <a:pt x="4884329" y="222449"/>
                  <a:pt x="4914329" y="213668"/>
                  <a:pt x="4946527" y="197569"/>
                </a:cubicBezTo>
                <a:lnTo>
                  <a:pt x="4942136" y="197569"/>
                </a:lnTo>
                <a:cubicBezTo>
                  <a:pt x="4893841" y="200496"/>
                  <a:pt x="4866035" y="174154"/>
                  <a:pt x="4858718" y="118542"/>
                </a:cubicBezTo>
                <a:cubicBezTo>
                  <a:pt x="4876280" y="122932"/>
                  <a:pt x="4894573" y="124396"/>
                  <a:pt x="4913599" y="122932"/>
                </a:cubicBezTo>
                <a:cubicBezTo>
                  <a:pt x="4931160" y="124396"/>
                  <a:pt x="4950917" y="124396"/>
                  <a:pt x="4972869" y="122932"/>
                </a:cubicBezTo>
                <a:cubicBezTo>
                  <a:pt x="4991894" y="121469"/>
                  <a:pt x="5019700" y="118542"/>
                  <a:pt x="5056287" y="114151"/>
                </a:cubicBezTo>
                <a:lnTo>
                  <a:pt x="5056287" y="109761"/>
                </a:lnTo>
                <a:lnTo>
                  <a:pt x="5056287" y="100980"/>
                </a:lnTo>
                <a:cubicBezTo>
                  <a:pt x="5029945" y="103907"/>
                  <a:pt x="5005065" y="104639"/>
                  <a:pt x="4981650" y="103175"/>
                </a:cubicBezTo>
                <a:cubicBezTo>
                  <a:pt x="4927501" y="106102"/>
                  <a:pt x="4894573" y="84150"/>
                  <a:pt x="4882866" y="37319"/>
                </a:cubicBezTo>
                <a:cubicBezTo>
                  <a:pt x="4922379" y="38782"/>
                  <a:pt x="4964088" y="38782"/>
                  <a:pt x="5007993" y="37319"/>
                </a:cubicBezTo>
                <a:cubicBezTo>
                  <a:pt x="5051897" y="35855"/>
                  <a:pt x="5096533" y="32197"/>
                  <a:pt x="5141901" y="26343"/>
                </a:cubicBezTo>
                <a:cubicBezTo>
                  <a:pt x="5144827" y="26343"/>
                  <a:pt x="5147755" y="26343"/>
                  <a:pt x="5150681" y="26343"/>
                </a:cubicBezTo>
                <a:cubicBezTo>
                  <a:pt x="5165316" y="24879"/>
                  <a:pt x="5175560" y="21952"/>
                  <a:pt x="5181415" y="17562"/>
                </a:cubicBezTo>
                <a:cubicBezTo>
                  <a:pt x="5182878" y="17562"/>
                  <a:pt x="5185805" y="16098"/>
                  <a:pt x="5190195" y="13171"/>
                </a:cubicBezTo>
                <a:cubicBezTo>
                  <a:pt x="5198976" y="10245"/>
                  <a:pt x="5207757" y="8781"/>
                  <a:pt x="5216538" y="8781"/>
                </a:cubicBezTo>
                <a:close/>
                <a:moveTo>
                  <a:pt x="1764953" y="8781"/>
                </a:moveTo>
                <a:cubicBezTo>
                  <a:pt x="1814712" y="11708"/>
                  <a:pt x="1841054" y="30733"/>
                  <a:pt x="1843981" y="65857"/>
                </a:cubicBezTo>
                <a:cubicBezTo>
                  <a:pt x="1842517" y="68784"/>
                  <a:pt x="1841786" y="72442"/>
                  <a:pt x="1841786" y="76833"/>
                </a:cubicBezTo>
                <a:cubicBezTo>
                  <a:pt x="1841786" y="79760"/>
                  <a:pt x="1841786" y="81223"/>
                  <a:pt x="1841786" y="81223"/>
                </a:cubicBezTo>
                <a:cubicBezTo>
                  <a:pt x="1854957" y="81223"/>
                  <a:pt x="1868128" y="81223"/>
                  <a:pt x="1881300" y="81223"/>
                </a:cubicBezTo>
                <a:cubicBezTo>
                  <a:pt x="1963254" y="78296"/>
                  <a:pt x="2003500" y="101712"/>
                  <a:pt x="2002036" y="151470"/>
                </a:cubicBezTo>
                <a:cubicBezTo>
                  <a:pt x="1999109" y="176349"/>
                  <a:pt x="1978621" y="189520"/>
                  <a:pt x="1940570" y="190984"/>
                </a:cubicBezTo>
                <a:cubicBezTo>
                  <a:pt x="1930326" y="192447"/>
                  <a:pt x="1915691" y="192447"/>
                  <a:pt x="1896666" y="190984"/>
                </a:cubicBezTo>
                <a:cubicBezTo>
                  <a:pt x="1877641" y="189520"/>
                  <a:pt x="1863738" y="188789"/>
                  <a:pt x="1854957" y="188789"/>
                </a:cubicBezTo>
                <a:cubicBezTo>
                  <a:pt x="1844713" y="188789"/>
                  <a:pt x="1836664" y="188789"/>
                  <a:pt x="1830810" y="188789"/>
                </a:cubicBezTo>
                <a:cubicBezTo>
                  <a:pt x="1827883" y="204887"/>
                  <a:pt x="1827151" y="220253"/>
                  <a:pt x="1828614" y="234888"/>
                </a:cubicBezTo>
                <a:lnTo>
                  <a:pt x="1828614" y="237083"/>
                </a:lnTo>
                <a:cubicBezTo>
                  <a:pt x="1835932" y="237083"/>
                  <a:pt x="1844713" y="237083"/>
                  <a:pt x="1854957" y="237083"/>
                </a:cubicBezTo>
                <a:cubicBezTo>
                  <a:pt x="1863738" y="235620"/>
                  <a:pt x="1876909" y="234888"/>
                  <a:pt x="1894471" y="234888"/>
                </a:cubicBezTo>
                <a:cubicBezTo>
                  <a:pt x="1897398" y="234888"/>
                  <a:pt x="1901057" y="234888"/>
                  <a:pt x="1905447" y="234888"/>
                </a:cubicBezTo>
                <a:cubicBezTo>
                  <a:pt x="1991792" y="230498"/>
                  <a:pt x="2034233" y="252450"/>
                  <a:pt x="2032769" y="300745"/>
                </a:cubicBezTo>
                <a:cubicBezTo>
                  <a:pt x="2032769" y="332941"/>
                  <a:pt x="2011549" y="348308"/>
                  <a:pt x="1969108" y="346844"/>
                </a:cubicBezTo>
                <a:cubicBezTo>
                  <a:pt x="1953010" y="348308"/>
                  <a:pt x="1937643" y="347576"/>
                  <a:pt x="1923009" y="344649"/>
                </a:cubicBezTo>
                <a:cubicBezTo>
                  <a:pt x="1978621" y="381236"/>
                  <a:pt x="2007890" y="422945"/>
                  <a:pt x="2010817" y="469776"/>
                </a:cubicBezTo>
                <a:cubicBezTo>
                  <a:pt x="2009354" y="509290"/>
                  <a:pt x="1987401" y="529779"/>
                  <a:pt x="1944961" y="531242"/>
                </a:cubicBezTo>
                <a:cubicBezTo>
                  <a:pt x="1908374" y="531242"/>
                  <a:pt x="1879836" y="513681"/>
                  <a:pt x="1859347" y="478557"/>
                </a:cubicBezTo>
                <a:cubicBezTo>
                  <a:pt x="1835932" y="509290"/>
                  <a:pt x="1775198" y="524657"/>
                  <a:pt x="1677145" y="524657"/>
                </a:cubicBezTo>
                <a:cubicBezTo>
                  <a:pt x="1586409" y="526120"/>
                  <a:pt x="1541773" y="501241"/>
                  <a:pt x="1543237" y="450019"/>
                </a:cubicBezTo>
                <a:cubicBezTo>
                  <a:pt x="1541773" y="442702"/>
                  <a:pt x="1543237" y="432458"/>
                  <a:pt x="1547627" y="419286"/>
                </a:cubicBezTo>
                <a:cubicBezTo>
                  <a:pt x="1547627" y="416359"/>
                  <a:pt x="1548359" y="413432"/>
                  <a:pt x="1549822" y="410505"/>
                </a:cubicBezTo>
                <a:cubicBezTo>
                  <a:pt x="1554213" y="397334"/>
                  <a:pt x="1567384" y="379772"/>
                  <a:pt x="1589336" y="357820"/>
                </a:cubicBezTo>
                <a:lnTo>
                  <a:pt x="1582750" y="357820"/>
                </a:lnTo>
                <a:cubicBezTo>
                  <a:pt x="1530065" y="359284"/>
                  <a:pt x="1504454" y="329282"/>
                  <a:pt x="1505918" y="267816"/>
                </a:cubicBezTo>
                <a:cubicBezTo>
                  <a:pt x="1507381" y="241474"/>
                  <a:pt x="1521284" y="220253"/>
                  <a:pt x="1547627" y="204155"/>
                </a:cubicBezTo>
                <a:cubicBezTo>
                  <a:pt x="1540310" y="211473"/>
                  <a:pt x="1536651" y="219522"/>
                  <a:pt x="1536651" y="228303"/>
                </a:cubicBezTo>
                <a:cubicBezTo>
                  <a:pt x="1535187" y="244401"/>
                  <a:pt x="1549822" y="251718"/>
                  <a:pt x="1580555" y="250255"/>
                </a:cubicBezTo>
                <a:cubicBezTo>
                  <a:pt x="1620069" y="250255"/>
                  <a:pt x="1661047" y="247328"/>
                  <a:pt x="1703487" y="241474"/>
                </a:cubicBezTo>
                <a:lnTo>
                  <a:pt x="1703487" y="197569"/>
                </a:lnTo>
                <a:cubicBezTo>
                  <a:pt x="1674218" y="200496"/>
                  <a:pt x="1647143" y="201228"/>
                  <a:pt x="1622264" y="199765"/>
                </a:cubicBezTo>
                <a:cubicBezTo>
                  <a:pt x="1568116" y="198301"/>
                  <a:pt x="1541773" y="166105"/>
                  <a:pt x="1543237" y="103175"/>
                </a:cubicBezTo>
                <a:lnTo>
                  <a:pt x="1543237" y="96590"/>
                </a:lnTo>
                <a:cubicBezTo>
                  <a:pt x="1557871" y="100980"/>
                  <a:pt x="1575433" y="103175"/>
                  <a:pt x="1595922" y="103175"/>
                </a:cubicBezTo>
                <a:cubicBezTo>
                  <a:pt x="1606166" y="104639"/>
                  <a:pt x="1615679" y="103907"/>
                  <a:pt x="1624459" y="100980"/>
                </a:cubicBezTo>
                <a:cubicBezTo>
                  <a:pt x="1644948" y="99517"/>
                  <a:pt x="1667632" y="96590"/>
                  <a:pt x="1692511" y="92199"/>
                </a:cubicBezTo>
                <a:cubicBezTo>
                  <a:pt x="1689584" y="90736"/>
                  <a:pt x="1686657" y="88540"/>
                  <a:pt x="1683730" y="85614"/>
                </a:cubicBezTo>
                <a:cubicBezTo>
                  <a:pt x="1672023" y="76833"/>
                  <a:pt x="1666900" y="65125"/>
                  <a:pt x="1668364" y="50490"/>
                </a:cubicBezTo>
                <a:cubicBezTo>
                  <a:pt x="1666900" y="43173"/>
                  <a:pt x="1667632" y="35855"/>
                  <a:pt x="1670559" y="28538"/>
                </a:cubicBezTo>
                <a:cubicBezTo>
                  <a:pt x="1680803" y="32928"/>
                  <a:pt x="1697633" y="30733"/>
                  <a:pt x="1721049" y="21952"/>
                </a:cubicBezTo>
                <a:cubicBezTo>
                  <a:pt x="1740074" y="13171"/>
                  <a:pt x="1754709" y="8781"/>
                  <a:pt x="1764953" y="8781"/>
                </a:cubicBezTo>
                <a:close/>
                <a:moveTo>
                  <a:pt x="1229321" y="8781"/>
                </a:moveTo>
                <a:cubicBezTo>
                  <a:pt x="1233711" y="14635"/>
                  <a:pt x="1254200" y="19757"/>
                  <a:pt x="1290787" y="24148"/>
                </a:cubicBezTo>
                <a:cubicBezTo>
                  <a:pt x="1390303" y="35855"/>
                  <a:pt x="1440062" y="60003"/>
                  <a:pt x="1440062" y="96590"/>
                </a:cubicBezTo>
                <a:cubicBezTo>
                  <a:pt x="1438598" y="127323"/>
                  <a:pt x="1418841" y="142689"/>
                  <a:pt x="1380791" y="142689"/>
                </a:cubicBezTo>
                <a:cubicBezTo>
                  <a:pt x="1367619" y="142689"/>
                  <a:pt x="1352253" y="140494"/>
                  <a:pt x="1334691" y="136103"/>
                </a:cubicBezTo>
                <a:cubicBezTo>
                  <a:pt x="1333228" y="144884"/>
                  <a:pt x="1325179" y="151470"/>
                  <a:pt x="1310544" y="155860"/>
                </a:cubicBezTo>
                <a:cubicBezTo>
                  <a:pt x="1323715" y="160251"/>
                  <a:pt x="1337618" y="163910"/>
                  <a:pt x="1352253" y="166837"/>
                </a:cubicBezTo>
                <a:cubicBezTo>
                  <a:pt x="1374205" y="169763"/>
                  <a:pt x="1396157" y="174154"/>
                  <a:pt x="1418109" y="180008"/>
                </a:cubicBezTo>
                <a:cubicBezTo>
                  <a:pt x="1451769" y="194643"/>
                  <a:pt x="1469331" y="212936"/>
                  <a:pt x="1470795" y="234888"/>
                </a:cubicBezTo>
                <a:cubicBezTo>
                  <a:pt x="1469331" y="267085"/>
                  <a:pt x="1451769" y="284646"/>
                  <a:pt x="1418109" y="287573"/>
                </a:cubicBezTo>
                <a:cubicBezTo>
                  <a:pt x="1428354" y="302208"/>
                  <a:pt x="1434208" y="321965"/>
                  <a:pt x="1435671" y="346844"/>
                </a:cubicBezTo>
                <a:cubicBezTo>
                  <a:pt x="1435671" y="368796"/>
                  <a:pt x="1430549" y="387090"/>
                  <a:pt x="1420305" y="401725"/>
                </a:cubicBezTo>
                <a:cubicBezTo>
                  <a:pt x="1424695" y="406115"/>
                  <a:pt x="1429085" y="410505"/>
                  <a:pt x="1433476" y="414896"/>
                </a:cubicBezTo>
                <a:cubicBezTo>
                  <a:pt x="1456891" y="430994"/>
                  <a:pt x="1468599" y="447824"/>
                  <a:pt x="1468599" y="465386"/>
                </a:cubicBezTo>
                <a:cubicBezTo>
                  <a:pt x="1465672" y="499046"/>
                  <a:pt x="1440793" y="518803"/>
                  <a:pt x="1393962" y="524657"/>
                </a:cubicBezTo>
                <a:cubicBezTo>
                  <a:pt x="1338350" y="529047"/>
                  <a:pt x="1282006" y="531242"/>
                  <a:pt x="1224930" y="531242"/>
                </a:cubicBezTo>
                <a:cubicBezTo>
                  <a:pt x="1217613" y="531242"/>
                  <a:pt x="1211028" y="531242"/>
                  <a:pt x="1205174" y="531242"/>
                </a:cubicBezTo>
                <a:cubicBezTo>
                  <a:pt x="1050045" y="542950"/>
                  <a:pt x="976139" y="495387"/>
                  <a:pt x="983457" y="388553"/>
                </a:cubicBezTo>
                <a:cubicBezTo>
                  <a:pt x="981993" y="379772"/>
                  <a:pt x="981993" y="365138"/>
                  <a:pt x="983457" y="344649"/>
                </a:cubicBezTo>
                <a:cubicBezTo>
                  <a:pt x="984920" y="324160"/>
                  <a:pt x="986384" y="308062"/>
                  <a:pt x="987847" y="296354"/>
                </a:cubicBezTo>
                <a:cubicBezTo>
                  <a:pt x="987847" y="287573"/>
                  <a:pt x="987115" y="278061"/>
                  <a:pt x="985652" y="267816"/>
                </a:cubicBezTo>
                <a:cubicBezTo>
                  <a:pt x="962236" y="251718"/>
                  <a:pt x="948333" y="229034"/>
                  <a:pt x="943943" y="199765"/>
                </a:cubicBezTo>
                <a:cubicBezTo>
                  <a:pt x="992238" y="196838"/>
                  <a:pt x="1050777" y="182203"/>
                  <a:pt x="1119560" y="155860"/>
                </a:cubicBezTo>
                <a:cubicBezTo>
                  <a:pt x="1110779" y="151470"/>
                  <a:pt x="1103462" y="147080"/>
                  <a:pt x="1097608" y="142689"/>
                </a:cubicBezTo>
                <a:cubicBezTo>
                  <a:pt x="1071265" y="152933"/>
                  <a:pt x="1047118" y="158056"/>
                  <a:pt x="1025166" y="158056"/>
                </a:cubicBezTo>
                <a:cubicBezTo>
                  <a:pt x="988579" y="155129"/>
                  <a:pt x="965163" y="135372"/>
                  <a:pt x="954919" y="98785"/>
                </a:cubicBezTo>
                <a:cubicBezTo>
                  <a:pt x="1017848" y="82687"/>
                  <a:pt x="1050045" y="66588"/>
                  <a:pt x="1051508" y="50490"/>
                </a:cubicBezTo>
                <a:cubicBezTo>
                  <a:pt x="1051508" y="49027"/>
                  <a:pt x="1050777" y="46831"/>
                  <a:pt x="1049313" y="43904"/>
                </a:cubicBezTo>
                <a:cubicBezTo>
                  <a:pt x="1046386" y="42441"/>
                  <a:pt x="1045655" y="40246"/>
                  <a:pt x="1047118" y="37319"/>
                </a:cubicBezTo>
                <a:cubicBezTo>
                  <a:pt x="1047118" y="30001"/>
                  <a:pt x="1049313" y="23416"/>
                  <a:pt x="1053704" y="17562"/>
                </a:cubicBezTo>
                <a:cubicBezTo>
                  <a:pt x="1062485" y="20489"/>
                  <a:pt x="1075656" y="19757"/>
                  <a:pt x="1093218" y="15367"/>
                </a:cubicBezTo>
                <a:cubicBezTo>
                  <a:pt x="1104925" y="12440"/>
                  <a:pt x="1114438" y="10976"/>
                  <a:pt x="1121755" y="10976"/>
                </a:cubicBezTo>
                <a:cubicBezTo>
                  <a:pt x="1165660" y="13903"/>
                  <a:pt x="1189075" y="31465"/>
                  <a:pt x="1192002" y="63661"/>
                </a:cubicBezTo>
                <a:cubicBezTo>
                  <a:pt x="1190539" y="76833"/>
                  <a:pt x="1185417" y="88540"/>
                  <a:pt x="1176636" y="98785"/>
                </a:cubicBezTo>
                <a:cubicBezTo>
                  <a:pt x="1185417" y="101712"/>
                  <a:pt x="1196393" y="106102"/>
                  <a:pt x="1209564" y="111956"/>
                </a:cubicBezTo>
                <a:cubicBezTo>
                  <a:pt x="1219808" y="106102"/>
                  <a:pt x="1229321" y="98785"/>
                  <a:pt x="1238102" y="90004"/>
                </a:cubicBezTo>
                <a:cubicBezTo>
                  <a:pt x="1241029" y="90004"/>
                  <a:pt x="1243956" y="87809"/>
                  <a:pt x="1246883" y="83418"/>
                </a:cubicBezTo>
                <a:cubicBezTo>
                  <a:pt x="1233711" y="65857"/>
                  <a:pt x="1227126" y="49027"/>
                  <a:pt x="1227126" y="32928"/>
                </a:cubicBezTo>
                <a:cubicBezTo>
                  <a:pt x="1225662" y="27074"/>
                  <a:pt x="1226394" y="19025"/>
                  <a:pt x="1229321" y="8781"/>
                </a:cubicBezTo>
                <a:close/>
                <a:moveTo>
                  <a:pt x="667346" y="8781"/>
                </a:moveTo>
                <a:cubicBezTo>
                  <a:pt x="671736" y="14635"/>
                  <a:pt x="692225" y="19757"/>
                  <a:pt x="728812" y="24148"/>
                </a:cubicBezTo>
                <a:cubicBezTo>
                  <a:pt x="828328" y="35855"/>
                  <a:pt x="878087" y="60003"/>
                  <a:pt x="878087" y="96590"/>
                </a:cubicBezTo>
                <a:cubicBezTo>
                  <a:pt x="876623" y="127323"/>
                  <a:pt x="856866" y="142689"/>
                  <a:pt x="818816" y="142689"/>
                </a:cubicBezTo>
                <a:cubicBezTo>
                  <a:pt x="805644" y="142689"/>
                  <a:pt x="790278" y="140494"/>
                  <a:pt x="772716" y="136103"/>
                </a:cubicBezTo>
                <a:cubicBezTo>
                  <a:pt x="771253" y="144884"/>
                  <a:pt x="763204" y="151470"/>
                  <a:pt x="748569" y="155860"/>
                </a:cubicBezTo>
                <a:cubicBezTo>
                  <a:pt x="761740" y="160251"/>
                  <a:pt x="775643" y="163910"/>
                  <a:pt x="790278" y="166837"/>
                </a:cubicBezTo>
                <a:cubicBezTo>
                  <a:pt x="812230" y="169763"/>
                  <a:pt x="834182" y="174154"/>
                  <a:pt x="856134" y="180008"/>
                </a:cubicBezTo>
                <a:cubicBezTo>
                  <a:pt x="889794" y="194643"/>
                  <a:pt x="907356" y="212936"/>
                  <a:pt x="908820" y="234888"/>
                </a:cubicBezTo>
                <a:cubicBezTo>
                  <a:pt x="907356" y="267085"/>
                  <a:pt x="889794" y="284646"/>
                  <a:pt x="856134" y="287573"/>
                </a:cubicBezTo>
                <a:cubicBezTo>
                  <a:pt x="866379" y="302208"/>
                  <a:pt x="872233" y="321965"/>
                  <a:pt x="873696" y="346844"/>
                </a:cubicBezTo>
                <a:cubicBezTo>
                  <a:pt x="873696" y="368796"/>
                  <a:pt x="868574" y="387090"/>
                  <a:pt x="858330" y="401725"/>
                </a:cubicBezTo>
                <a:cubicBezTo>
                  <a:pt x="862720" y="406115"/>
                  <a:pt x="867110" y="410505"/>
                  <a:pt x="871501" y="414896"/>
                </a:cubicBezTo>
                <a:cubicBezTo>
                  <a:pt x="894916" y="430994"/>
                  <a:pt x="906624" y="447824"/>
                  <a:pt x="906624" y="465386"/>
                </a:cubicBezTo>
                <a:cubicBezTo>
                  <a:pt x="903697" y="499046"/>
                  <a:pt x="878818" y="518803"/>
                  <a:pt x="831987" y="524657"/>
                </a:cubicBezTo>
                <a:cubicBezTo>
                  <a:pt x="776375" y="529047"/>
                  <a:pt x="720031" y="531242"/>
                  <a:pt x="662955" y="531242"/>
                </a:cubicBezTo>
                <a:cubicBezTo>
                  <a:pt x="655638" y="531242"/>
                  <a:pt x="649052" y="531242"/>
                  <a:pt x="643199" y="531242"/>
                </a:cubicBezTo>
                <a:cubicBezTo>
                  <a:pt x="488070" y="542950"/>
                  <a:pt x="414165" y="495387"/>
                  <a:pt x="421482" y="388553"/>
                </a:cubicBezTo>
                <a:cubicBezTo>
                  <a:pt x="420018" y="379772"/>
                  <a:pt x="420018" y="365138"/>
                  <a:pt x="421482" y="344649"/>
                </a:cubicBezTo>
                <a:cubicBezTo>
                  <a:pt x="422945" y="324160"/>
                  <a:pt x="424409" y="308062"/>
                  <a:pt x="425872" y="296354"/>
                </a:cubicBezTo>
                <a:cubicBezTo>
                  <a:pt x="425872" y="287573"/>
                  <a:pt x="425141" y="278061"/>
                  <a:pt x="423677" y="267816"/>
                </a:cubicBezTo>
                <a:cubicBezTo>
                  <a:pt x="400261" y="251718"/>
                  <a:pt x="386359" y="229034"/>
                  <a:pt x="381968" y="199765"/>
                </a:cubicBezTo>
                <a:cubicBezTo>
                  <a:pt x="430263" y="196838"/>
                  <a:pt x="488802" y="182203"/>
                  <a:pt x="557585" y="155860"/>
                </a:cubicBezTo>
                <a:cubicBezTo>
                  <a:pt x="548804" y="151470"/>
                  <a:pt x="541487" y="147080"/>
                  <a:pt x="535633" y="142689"/>
                </a:cubicBezTo>
                <a:cubicBezTo>
                  <a:pt x="509291" y="152933"/>
                  <a:pt x="485143" y="158056"/>
                  <a:pt x="463191" y="158056"/>
                </a:cubicBezTo>
                <a:cubicBezTo>
                  <a:pt x="426604" y="155129"/>
                  <a:pt x="403189" y="135372"/>
                  <a:pt x="392944" y="98785"/>
                </a:cubicBezTo>
                <a:cubicBezTo>
                  <a:pt x="455874" y="82687"/>
                  <a:pt x="488070" y="66588"/>
                  <a:pt x="489533" y="50490"/>
                </a:cubicBezTo>
                <a:cubicBezTo>
                  <a:pt x="489533" y="49027"/>
                  <a:pt x="488802" y="46831"/>
                  <a:pt x="487338" y="43904"/>
                </a:cubicBezTo>
                <a:cubicBezTo>
                  <a:pt x="484411" y="42441"/>
                  <a:pt x="483680" y="40246"/>
                  <a:pt x="485143" y="37319"/>
                </a:cubicBezTo>
                <a:cubicBezTo>
                  <a:pt x="485143" y="30001"/>
                  <a:pt x="487338" y="23416"/>
                  <a:pt x="491729" y="17562"/>
                </a:cubicBezTo>
                <a:cubicBezTo>
                  <a:pt x="500510" y="20489"/>
                  <a:pt x="513681" y="19757"/>
                  <a:pt x="531243" y="15367"/>
                </a:cubicBezTo>
                <a:cubicBezTo>
                  <a:pt x="542950" y="12440"/>
                  <a:pt x="552463" y="10976"/>
                  <a:pt x="559780" y="10976"/>
                </a:cubicBezTo>
                <a:cubicBezTo>
                  <a:pt x="603685" y="13903"/>
                  <a:pt x="627100" y="31465"/>
                  <a:pt x="630027" y="63661"/>
                </a:cubicBezTo>
                <a:cubicBezTo>
                  <a:pt x="628564" y="76833"/>
                  <a:pt x="623442" y="88540"/>
                  <a:pt x="614661" y="98785"/>
                </a:cubicBezTo>
                <a:cubicBezTo>
                  <a:pt x="623442" y="101712"/>
                  <a:pt x="634418" y="106102"/>
                  <a:pt x="647589" y="111956"/>
                </a:cubicBezTo>
                <a:cubicBezTo>
                  <a:pt x="657833" y="106102"/>
                  <a:pt x="667346" y="98785"/>
                  <a:pt x="676127" y="90004"/>
                </a:cubicBezTo>
                <a:cubicBezTo>
                  <a:pt x="679054" y="90004"/>
                  <a:pt x="681981" y="87809"/>
                  <a:pt x="684908" y="83418"/>
                </a:cubicBezTo>
                <a:cubicBezTo>
                  <a:pt x="671736" y="65857"/>
                  <a:pt x="665151" y="49027"/>
                  <a:pt x="665151" y="32928"/>
                </a:cubicBezTo>
                <a:cubicBezTo>
                  <a:pt x="663687" y="27074"/>
                  <a:pt x="664419" y="19025"/>
                  <a:pt x="667346" y="8781"/>
                </a:cubicBezTo>
                <a:close/>
                <a:moveTo>
                  <a:pt x="243669" y="8781"/>
                </a:moveTo>
                <a:cubicBezTo>
                  <a:pt x="259768" y="11708"/>
                  <a:pt x="272207" y="20489"/>
                  <a:pt x="280988" y="35124"/>
                </a:cubicBezTo>
                <a:cubicBezTo>
                  <a:pt x="203424" y="169763"/>
                  <a:pt x="163910" y="253182"/>
                  <a:pt x="162447" y="285378"/>
                </a:cubicBezTo>
                <a:cubicBezTo>
                  <a:pt x="162447" y="321965"/>
                  <a:pt x="201960" y="397334"/>
                  <a:pt x="280988" y="511485"/>
                </a:cubicBezTo>
                <a:cubicBezTo>
                  <a:pt x="263426" y="533437"/>
                  <a:pt x="249523" y="545145"/>
                  <a:pt x="239279" y="546609"/>
                </a:cubicBezTo>
                <a:cubicBezTo>
                  <a:pt x="144153" y="414896"/>
                  <a:pt x="96590" y="327819"/>
                  <a:pt x="96590" y="285378"/>
                </a:cubicBezTo>
                <a:cubicBezTo>
                  <a:pt x="98053" y="248791"/>
                  <a:pt x="147080" y="156592"/>
                  <a:pt x="243669" y="8781"/>
                </a:cubicBezTo>
                <a:close/>
                <a:moveTo>
                  <a:pt x="3285493" y="4391"/>
                </a:moveTo>
                <a:cubicBezTo>
                  <a:pt x="3380619" y="152202"/>
                  <a:pt x="3429645" y="244401"/>
                  <a:pt x="3432572" y="280988"/>
                </a:cubicBezTo>
                <a:cubicBezTo>
                  <a:pt x="3429645" y="323428"/>
                  <a:pt x="3382082" y="410505"/>
                  <a:pt x="3289883" y="542218"/>
                </a:cubicBezTo>
                <a:cubicBezTo>
                  <a:pt x="3278176" y="540755"/>
                  <a:pt x="3264273" y="529047"/>
                  <a:pt x="3248174" y="507095"/>
                </a:cubicBezTo>
                <a:cubicBezTo>
                  <a:pt x="3325739" y="392944"/>
                  <a:pt x="3365253" y="317575"/>
                  <a:pt x="3366716" y="280988"/>
                </a:cubicBezTo>
                <a:cubicBezTo>
                  <a:pt x="3363789" y="248791"/>
                  <a:pt x="3324275" y="165373"/>
                  <a:pt x="3248174" y="30733"/>
                </a:cubicBezTo>
                <a:cubicBezTo>
                  <a:pt x="3255492" y="16098"/>
                  <a:pt x="3267931" y="7318"/>
                  <a:pt x="3285493" y="4391"/>
                </a:cubicBezTo>
                <a:close/>
                <a:moveTo>
                  <a:pt x="147080" y="4391"/>
                </a:moveTo>
                <a:cubicBezTo>
                  <a:pt x="163178" y="5854"/>
                  <a:pt x="176349" y="13903"/>
                  <a:pt x="186594" y="28538"/>
                </a:cubicBezTo>
                <a:cubicBezTo>
                  <a:pt x="109029" y="164641"/>
                  <a:pt x="69516" y="248791"/>
                  <a:pt x="68052" y="280988"/>
                </a:cubicBezTo>
                <a:cubicBezTo>
                  <a:pt x="66589" y="317575"/>
                  <a:pt x="106834" y="395139"/>
                  <a:pt x="188789" y="513681"/>
                </a:cubicBezTo>
                <a:cubicBezTo>
                  <a:pt x="171227" y="531242"/>
                  <a:pt x="155861" y="540755"/>
                  <a:pt x="142689" y="542218"/>
                </a:cubicBezTo>
                <a:cubicBezTo>
                  <a:pt x="49027" y="410505"/>
                  <a:pt x="1464" y="323428"/>
                  <a:pt x="0" y="280988"/>
                </a:cubicBezTo>
                <a:cubicBezTo>
                  <a:pt x="2927" y="244401"/>
                  <a:pt x="51954" y="152202"/>
                  <a:pt x="147080" y="4391"/>
                </a:cubicBezTo>
                <a:close/>
                <a:moveTo>
                  <a:pt x="3379887" y="0"/>
                </a:moveTo>
                <a:cubicBezTo>
                  <a:pt x="3475013" y="147811"/>
                  <a:pt x="3524040" y="240010"/>
                  <a:pt x="3526966" y="276597"/>
                </a:cubicBezTo>
                <a:cubicBezTo>
                  <a:pt x="3525503" y="319038"/>
                  <a:pt x="3477940" y="406115"/>
                  <a:pt x="3384278" y="537828"/>
                </a:cubicBezTo>
                <a:cubicBezTo>
                  <a:pt x="3369643" y="536364"/>
                  <a:pt x="3355008" y="526852"/>
                  <a:pt x="3340373" y="509290"/>
                </a:cubicBezTo>
                <a:cubicBezTo>
                  <a:pt x="3419401" y="390748"/>
                  <a:pt x="3459647" y="313184"/>
                  <a:pt x="3461110" y="276597"/>
                </a:cubicBezTo>
                <a:cubicBezTo>
                  <a:pt x="3458183" y="244401"/>
                  <a:pt x="3418669" y="160251"/>
                  <a:pt x="3342568" y="24148"/>
                </a:cubicBezTo>
                <a:cubicBezTo>
                  <a:pt x="3349886" y="10976"/>
                  <a:pt x="3362325" y="2927"/>
                  <a:pt x="3379887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1685" y="3514725"/>
            <a:ext cx="1695292" cy="2247900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>
            <a:off x="5474788" y="4937669"/>
            <a:ext cx="4045483" cy="485105"/>
          </a:xfrm>
          <a:custGeom>
            <a:avLst/>
            <a:gdLst/>
            <a:ahLst/>
            <a:cxnLst/>
            <a:rect l="l" t="t" r="r" b="b"/>
            <a:pathLst>
              <a:path w="4045483" h="485105">
                <a:moveTo>
                  <a:pt x="2397249" y="337207"/>
                </a:moveTo>
                <a:lnTo>
                  <a:pt x="2286819" y="343123"/>
                </a:lnTo>
                <a:lnTo>
                  <a:pt x="2294706" y="366787"/>
                </a:lnTo>
                <a:lnTo>
                  <a:pt x="2409081" y="358899"/>
                </a:lnTo>
                <a:close/>
                <a:moveTo>
                  <a:pt x="86767" y="315516"/>
                </a:moveTo>
                <a:lnTo>
                  <a:pt x="86767" y="370731"/>
                </a:lnTo>
                <a:lnTo>
                  <a:pt x="132122" y="364815"/>
                </a:lnTo>
                <a:lnTo>
                  <a:pt x="132122" y="315516"/>
                </a:lnTo>
                <a:close/>
                <a:moveTo>
                  <a:pt x="3704332" y="293824"/>
                </a:moveTo>
                <a:lnTo>
                  <a:pt x="3649117" y="333263"/>
                </a:lnTo>
                <a:lnTo>
                  <a:pt x="3743771" y="325376"/>
                </a:lnTo>
                <a:lnTo>
                  <a:pt x="3767435" y="303684"/>
                </a:lnTo>
                <a:close/>
                <a:moveTo>
                  <a:pt x="3243225" y="283964"/>
                </a:moveTo>
                <a:lnTo>
                  <a:pt x="3160402" y="315516"/>
                </a:lnTo>
                <a:lnTo>
                  <a:pt x="3154487" y="406226"/>
                </a:lnTo>
                <a:lnTo>
                  <a:pt x="3290553" y="394395"/>
                </a:lnTo>
                <a:lnTo>
                  <a:pt x="3174206" y="339179"/>
                </a:lnTo>
                <a:lnTo>
                  <a:pt x="3274777" y="325376"/>
                </a:lnTo>
                <a:close/>
                <a:moveTo>
                  <a:pt x="2407109" y="281992"/>
                </a:moveTo>
                <a:lnTo>
                  <a:pt x="2288791" y="289880"/>
                </a:lnTo>
                <a:lnTo>
                  <a:pt x="2298650" y="305656"/>
                </a:lnTo>
                <a:lnTo>
                  <a:pt x="2397249" y="309600"/>
                </a:lnTo>
                <a:close/>
                <a:moveTo>
                  <a:pt x="360871" y="278048"/>
                </a:moveTo>
                <a:lnTo>
                  <a:pt x="291852" y="283964"/>
                </a:lnTo>
                <a:lnTo>
                  <a:pt x="303684" y="333263"/>
                </a:lnTo>
                <a:lnTo>
                  <a:pt x="360871" y="321432"/>
                </a:lnTo>
                <a:close/>
                <a:moveTo>
                  <a:pt x="1717253" y="266216"/>
                </a:moveTo>
                <a:lnTo>
                  <a:pt x="1652178" y="276076"/>
                </a:lnTo>
                <a:lnTo>
                  <a:pt x="1677814" y="331291"/>
                </a:lnTo>
                <a:lnTo>
                  <a:pt x="1719225" y="311572"/>
                </a:lnTo>
                <a:close/>
                <a:moveTo>
                  <a:pt x="1851348" y="256356"/>
                </a:moveTo>
                <a:lnTo>
                  <a:pt x="1780357" y="270160"/>
                </a:lnTo>
                <a:lnTo>
                  <a:pt x="1794160" y="317488"/>
                </a:lnTo>
                <a:lnTo>
                  <a:pt x="1845432" y="311572"/>
                </a:lnTo>
                <a:close/>
                <a:moveTo>
                  <a:pt x="3302384" y="248469"/>
                </a:moveTo>
                <a:lnTo>
                  <a:pt x="3262945" y="270160"/>
                </a:lnTo>
                <a:lnTo>
                  <a:pt x="3363515" y="309600"/>
                </a:lnTo>
                <a:lnTo>
                  <a:pt x="3312244" y="339179"/>
                </a:lnTo>
                <a:lnTo>
                  <a:pt x="3422675" y="345095"/>
                </a:lnTo>
                <a:lnTo>
                  <a:pt x="3335908" y="400311"/>
                </a:lnTo>
                <a:lnTo>
                  <a:pt x="3446338" y="400311"/>
                </a:lnTo>
                <a:lnTo>
                  <a:pt x="3436479" y="278048"/>
                </a:lnTo>
                <a:lnTo>
                  <a:pt x="3400983" y="305656"/>
                </a:lnTo>
                <a:close/>
                <a:moveTo>
                  <a:pt x="3787155" y="228749"/>
                </a:moveTo>
                <a:lnTo>
                  <a:pt x="3706304" y="238609"/>
                </a:lnTo>
                <a:lnTo>
                  <a:pt x="3700388" y="266216"/>
                </a:lnTo>
                <a:lnTo>
                  <a:pt x="3795043" y="254385"/>
                </a:lnTo>
                <a:close/>
                <a:moveTo>
                  <a:pt x="695772" y="228749"/>
                </a:moveTo>
                <a:lnTo>
                  <a:pt x="648444" y="345095"/>
                </a:lnTo>
                <a:lnTo>
                  <a:pt x="691828" y="382563"/>
                </a:lnTo>
                <a:lnTo>
                  <a:pt x="679996" y="416086"/>
                </a:lnTo>
                <a:lnTo>
                  <a:pt x="784510" y="392423"/>
                </a:lnTo>
                <a:lnTo>
                  <a:pt x="796342" y="358899"/>
                </a:lnTo>
                <a:lnTo>
                  <a:pt x="703659" y="354955"/>
                </a:lnTo>
                <a:lnTo>
                  <a:pt x="685912" y="309600"/>
                </a:lnTo>
                <a:lnTo>
                  <a:pt x="790426" y="287908"/>
                </a:lnTo>
                <a:lnTo>
                  <a:pt x="800286" y="250441"/>
                </a:lnTo>
                <a:lnTo>
                  <a:pt x="713519" y="250441"/>
                </a:lnTo>
                <a:close/>
                <a:moveTo>
                  <a:pt x="1107914" y="216917"/>
                </a:moveTo>
                <a:lnTo>
                  <a:pt x="1157213" y="254385"/>
                </a:lnTo>
                <a:lnTo>
                  <a:pt x="1208484" y="248469"/>
                </a:lnTo>
                <a:lnTo>
                  <a:pt x="1228204" y="216917"/>
                </a:lnTo>
                <a:close/>
                <a:moveTo>
                  <a:pt x="640556" y="211001"/>
                </a:moveTo>
                <a:lnTo>
                  <a:pt x="612949" y="222833"/>
                </a:lnTo>
                <a:lnTo>
                  <a:pt x="579425" y="272132"/>
                </a:lnTo>
                <a:lnTo>
                  <a:pt x="614921" y="299740"/>
                </a:lnTo>
                <a:close/>
                <a:moveTo>
                  <a:pt x="80851" y="211001"/>
                </a:moveTo>
                <a:lnTo>
                  <a:pt x="88739" y="266216"/>
                </a:lnTo>
                <a:lnTo>
                  <a:pt x="132122" y="260300"/>
                </a:lnTo>
                <a:lnTo>
                  <a:pt x="141982" y="211001"/>
                </a:lnTo>
                <a:close/>
                <a:moveTo>
                  <a:pt x="3213645" y="199169"/>
                </a:moveTo>
                <a:lnTo>
                  <a:pt x="3158430" y="222833"/>
                </a:lnTo>
                <a:lnTo>
                  <a:pt x="3148571" y="303684"/>
                </a:lnTo>
                <a:lnTo>
                  <a:pt x="3243225" y="214945"/>
                </a:lnTo>
                <a:close/>
                <a:moveTo>
                  <a:pt x="293824" y="187337"/>
                </a:moveTo>
                <a:lnTo>
                  <a:pt x="305656" y="228749"/>
                </a:lnTo>
                <a:lnTo>
                  <a:pt x="368759" y="236637"/>
                </a:lnTo>
                <a:lnTo>
                  <a:pt x="376647" y="193253"/>
                </a:lnTo>
                <a:close/>
                <a:moveTo>
                  <a:pt x="3440423" y="175506"/>
                </a:moveTo>
                <a:lnTo>
                  <a:pt x="3341824" y="220861"/>
                </a:lnTo>
                <a:lnTo>
                  <a:pt x="3416759" y="242553"/>
                </a:lnTo>
                <a:lnTo>
                  <a:pt x="3440423" y="244525"/>
                </a:lnTo>
                <a:close/>
                <a:moveTo>
                  <a:pt x="3777295" y="171562"/>
                </a:moveTo>
                <a:lnTo>
                  <a:pt x="3700388" y="177478"/>
                </a:lnTo>
                <a:lnTo>
                  <a:pt x="3710248" y="205085"/>
                </a:lnTo>
                <a:lnTo>
                  <a:pt x="3789127" y="193253"/>
                </a:lnTo>
                <a:close/>
                <a:moveTo>
                  <a:pt x="1762609" y="171562"/>
                </a:moveTo>
                <a:lnTo>
                  <a:pt x="1634431" y="220861"/>
                </a:lnTo>
                <a:lnTo>
                  <a:pt x="1685702" y="220861"/>
                </a:lnTo>
                <a:lnTo>
                  <a:pt x="1839516" y="214945"/>
                </a:lnTo>
                <a:close/>
                <a:moveTo>
                  <a:pt x="3345768" y="159730"/>
                </a:moveTo>
                <a:lnTo>
                  <a:pt x="3257029" y="165646"/>
                </a:lnTo>
                <a:lnTo>
                  <a:pt x="3296469" y="199169"/>
                </a:lnTo>
                <a:close/>
                <a:moveTo>
                  <a:pt x="1340607" y="132122"/>
                </a:moveTo>
                <a:lnTo>
                  <a:pt x="1167073" y="149870"/>
                </a:lnTo>
                <a:lnTo>
                  <a:pt x="1157213" y="177478"/>
                </a:lnTo>
                <a:lnTo>
                  <a:pt x="1356382" y="161702"/>
                </a:lnTo>
                <a:close/>
                <a:moveTo>
                  <a:pt x="3789127" y="112403"/>
                </a:moveTo>
                <a:lnTo>
                  <a:pt x="3684612" y="120290"/>
                </a:lnTo>
                <a:lnTo>
                  <a:pt x="3712220" y="143954"/>
                </a:lnTo>
                <a:lnTo>
                  <a:pt x="3787155" y="132122"/>
                </a:lnTo>
                <a:close/>
                <a:moveTo>
                  <a:pt x="3142655" y="104515"/>
                </a:moveTo>
                <a:lnTo>
                  <a:pt x="3160402" y="207057"/>
                </a:lnTo>
                <a:lnTo>
                  <a:pt x="3213645" y="106487"/>
                </a:lnTo>
                <a:close/>
                <a:moveTo>
                  <a:pt x="2799531" y="94655"/>
                </a:moveTo>
                <a:lnTo>
                  <a:pt x="2704877" y="106487"/>
                </a:lnTo>
                <a:lnTo>
                  <a:pt x="2769952" y="147898"/>
                </a:lnTo>
                <a:lnTo>
                  <a:pt x="2726568" y="195225"/>
                </a:lnTo>
                <a:lnTo>
                  <a:pt x="2752204" y="226777"/>
                </a:lnTo>
                <a:lnTo>
                  <a:pt x="2767980" y="228749"/>
                </a:lnTo>
                <a:close/>
                <a:moveTo>
                  <a:pt x="3446338" y="82823"/>
                </a:moveTo>
                <a:lnTo>
                  <a:pt x="3247169" y="88739"/>
                </a:lnTo>
                <a:lnTo>
                  <a:pt x="3290553" y="128178"/>
                </a:lnTo>
                <a:lnTo>
                  <a:pt x="3373375" y="106487"/>
                </a:lnTo>
                <a:lnTo>
                  <a:pt x="3430563" y="161702"/>
                </a:lnTo>
                <a:close/>
                <a:moveTo>
                  <a:pt x="1352438" y="61131"/>
                </a:moveTo>
                <a:lnTo>
                  <a:pt x="1157213" y="82823"/>
                </a:lnTo>
                <a:lnTo>
                  <a:pt x="1167073" y="100571"/>
                </a:lnTo>
                <a:lnTo>
                  <a:pt x="1346523" y="94655"/>
                </a:lnTo>
                <a:close/>
                <a:moveTo>
                  <a:pt x="3048000" y="21692"/>
                </a:moveTo>
                <a:lnTo>
                  <a:pt x="3186038" y="37468"/>
                </a:lnTo>
                <a:lnTo>
                  <a:pt x="3525217" y="25636"/>
                </a:lnTo>
                <a:lnTo>
                  <a:pt x="3495638" y="281992"/>
                </a:lnTo>
                <a:lnTo>
                  <a:pt x="3509441" y="455526"/>
                </a:lnTo>
                <a:lnTo>
                  <a:pt x="3231393" y="457498"/>
                </a:lnTo>
                <a:lnTo>
                  <a:pt x="3087439" y="483133"/>
                </a:lnTo>
                <a:lnTo>
                  <a:pt x="3097299" y="331291"/>
                </a:lnTo>
                <a:close/>
                <a:moveTo>
                  <a:pt x="1466813" y="11832"/>
                </a:moveTo>
                <a:lnTo>
                  <a:pt x="1423429" y="216917"/>
                </a:lnTo>
                <a:lnTo>
                  <a:pt x="1273560" y="207057"/>
                </a:lnTo>
                <a:lnTo>
                  <a:pt x="1307083" y="222833"/>
                </a:lnTo>
                <a:lnTo>
                  <a:pt x="1322859" y="250441"/>
                </a:lnTo>
                <a:lnTo>
                  <a:pt x="1439205" y="236637"/>
                </a:lnTo>
                <a:lnTo>
                  <a:pt x="1468785" y="293824"/>
                </a:lnTo>
                <a:lnTo>
                  <a:pt x="1328775" y="299740"/>
                </a:lnTo>
                <a:lnTo>
                  <a:pt x="1311027" y="321432"/>
                </a:lnTo>
                <a:lnTo>
                  <a:pt x="1419486" y="321432"/>
                </a:lnTo>
                <a:lnTo>
                  <a:pt x="1456953" y="370731"/>
                </a:lnTo>
                <a:lnTo>
                  <a:pt x="1318915" y="382563"/>
                </a:lnTo>
                <a:lnTo>
                  <a:pt x="1297223" y="412142"/>
                </a:lnTo>
                <a:lnTo>
                  <a:pt x="1468785" y="410170"/>
                </a:lnTo>
                <a:lnTo>
                  <a:pt x="1500337" y="463414"/>
                </a:lnTo>
                <a:lnTo>
                  <a:pt x="1255812" y="457498"/>
                </a:lnTo>
                <a:lnTo>
                  <a:pt x="1068474" y="471302"/>
                </a:lnTo>
                <a:lnTo>
                  <a:pt x="1017203" y="435806"/>
                </a:lnTo>
                <a:lnTo>
                  <a:pt x="1218344" y="400311"/>
                </a:lnTo>
                <a:lnTo>
                  <a:pt x="1202569" y="388479"/>
                </a:lnTo>
                <a:lnTo>
                  <a:pt x="1100026" y="388479"/>
                </a:lnTo>
                <a:lnTo>
                  <a:pt x="1058615" y="351011"/>
                </a:lnTo>
                <a:lnTo>
                  <a:pt x="1222288" y="327348"/>
                </a:lnTo>
                <a:lnTo>
                  <a:pt x="1208484" y="303684"/>
                </a:lnTo>
                <a:lnTo>
                  <a:pt x="1163129" y="299740"/>
                </a:lnTo>
                <a:lnTo>
                  <a:pt x="1078334" y="331291"/>
                </a:lnTo>
                <a:lnTo>
                  <a:pt x="1025091" y="343123"/>
                </a:lnTo>
                <a:lnTo>
                  <a:pt x="1086222" y="226777"/>
                </a:lnTo>
                <a:lnTo>
                  <a:pt x="1044811" y="25636"/>
                </a:lnTo>
                <a:lnTo>
                  <a:pt x="1161157" y="39440"/>
                </a:lnTo>
                <a:close/>
                <a:moveTo>
                  <a:pt x="607033" y="3944"/>
                </a:moveTo>
                <a:lnTo>
                  <a:pt x="634640" y="43383"/>
                </a:lnTo>
                <a:lnTo>
                  <a:pt x="642528" y="132122"/>
                </a:lnTo>
                <a:lnTo>
                  <a:pt x="674080" y="128178"/>
                </a:lnTo>
                <a:lnTo>
                  <a:pt x="707603" y="195225"/>
                </a:lnTo>
                <a:lnTo>
                  <a:pt x="784510" y="177478"/>
                </a:lnTo>
                <a:lnTo>
                  <a:pt x="800286" y="147898"/>
                </a:lnTo>
                <a:lnTo>
                  <a:pt x="719435" y="134094"/>
                </a:lnTo>
                <a:lnTo>
                  <a:pt x="701688" y="88739"/>
                </a:lnTo>
                <a:lnTo>
                  <a:pt x="792398" y="76907"/>
                </a:lnTo>
                <a:lnTo>
                  <a:pt x="808174" y="3944"/>
                </a:lnTo>
                <a:lnTo>
                  <a:pt x="857473" y="33524"/>
                </a:lnTo>
                <a:lnTo>
                  <a:pt x="873249" y="67047"/>
                </a:lnTo>
                <a:lnTo>
                  <a:pt x="958044" y="76907"/>
                </a:lnTo>
                <a:lnTo>
                  <a:pt x="936352" y="122262"/>
                </a:lnTo>
                <a:lnTo>
                  <a:pt x="863389" y="140010"/>
                </a:lnTo>
                <a:lnTo>
                  <a:pt x="867333" y="171562"/>
                </a:lnTo>
                <a:lnTo>
                  <a:pt x="967904" y="171562"/>
                </a:lnTo>
                <a:lnTo>
                  <a:pt x="989595" y="238609"/>
                </a:lnTo>
                <a:lnTo>
                  <a:pt x="847613" y="236637"/>
                </a:lnTo>
                <a:lnTo>
                  <a:pt x="863389" y="254385"/>
                </a:lnTo>
                <a:lnTo>
                  <a:pt x="873249" y="278048"/>
                </a:lnTo>
                <a:lnTo>
                  <a:pt x="946212" y="283964"/>
                </a:lnTo>
                <a:lnTo>
                  <a:pt x="952128" y="333263"/>
                </a:lnTo>
                <a:lnTo>
                  <a:pt x="863389" y="351011"/>
                </a:lnTo>
                <a:lnTo>
                  <a:pt x="875221" y="382563"/>
                </a:lnTo>
                <a:lnTo>
                  <a:pt x="975792" y="392423"/>
                </a:lnTo>
                <a:lnTo>
                  <a:pt x="997483" y="457498"/>
                </a:lnTo>
                <a:lnTo>
                  <a:pt x="802258" y="451582"/>
                </a:lnTo>
                <a:lnTo>
                  <a:pt x="701688" y="467358"/>
                </a:lnTo>
                <a:lnTo>
                  <a:pt x="676052" y="439750"/>
                </a:lnTo>
                <a:lnTo>
                  <a:pt x="658304" y="463414"/>
                </a:lnTo>
                <a:lnTo>
                  <a:pt x="609005" y="406226"/>
                </a:lnTo>
                <a:lnTo>
                  <a:pt x="524210" y="479189"/>
                </a:lnTo>
                <a:lnTo>
                  <a:pt x="569565" y="354955"/>
                </a:lnTo>
                <a:lnTo>
                  <a:pt x="534070" y="289880"/>
                </a:lnTo>
                <a:lnTo>
                  <a:pt x="547874" y="222833"/>
                </a:lnTo>
                <a:lnTo>
                  <a:pt x="512378" y="155786"/>
                </a:lnTo>
                <a:lnTo>
                  <a:pt x="563649" y="134094"/>
                </a:lnTo>
                <a:close/>
                <a:moveTo>
                  <a:pt x="305656" y="3944"/>
                </a:moveTo>
                <a:lnTo>
                  <a:pt x="358899" y="17748"/>
                </a:lnTo>
                <a:lnTo>
                  <a:pt x="376647" y="55215"/>
                </a:lnTo>
                <a:lnTo>
                  <a:pt x="477217" y="57187"/>
                </a:lnTo>
                <a:lnTo>
                  <a:pt x="453554" y="100571"/>
                </a:lnTo>
                <a:lnTo>
                  <a:pt x="370731" y="112403"/>
                </a:lnTo>
                <a:lnTo>
                  <a:pt x="349039" y="138038"/>
                </a:lnTo>
                <a:lnTo>
                  <a:pt x="469330" y="147898"/>
                </a:lnTo>
                <a:lnTo>
                  <a:pt x="435806" y="303684"/>
                </a:lnTo>
                <a:lnTo>
                  <a:pt x="437778" y="483133"/>
                </a:lnTo>
                <a:lnTo>
                  <a:pt x="285936" y="455526"/>
                </a:lnTo>
                <a:lnTo>
                  <a:pt x="368759" y="420030"/>
                </a:lnTo>
                <a:lnTo>
                  <a:pt x="352983" y="380591"/>
                </a:lnTo>
                <a:lnTo>
                  <a:pt x="303684" y="380591"/>
                </a:lnTo>
                <a:lnTo>
                  <a:pt x="205085" y="485105"/>
                </a:lnTo>
                <a:lnTo>
                  <a:pt x="230721" y="321432"/>
                </a:lnTo>
                <a:lnTo>
                  <a:pt x="216917" y="183394"/>
                </a:lnTo>
                <a:lnTo>
                  <a:pt x="195225" y="272132"/>
                </a:lnTo>
                <a:lnTo>
                  <a:pt x="183394" y="427918"/>
                </a:lnTo>
                <a:lnTo>
                  <a:pt x="128178" y="416086"/>
                </a:lnTo>
                <a:lnTo>
                  <a:pt x="39440" y="443694"/>
                </a:lnTo>
                <a:lnTo>
                  <a:pt x="25636" y="270160"/>
                </a:lnTo>
                <a:lnTo>
                  <a:pt x="0" y="159730"/>
                </a:lnTo>
                <a:lnTo>
                  <a:pt x="74935" y="169590"/>
                </a:lnTo>
                <a:lnTo>
                  <a:pt x="205085" y="155786"/>
                </a:lnTo>
                <a:lnTo>
                  <a:pt x="226777" y="134094"/>
                </a:lnTo>
                <a:lnTo>
                  <a:pt x="297768" y="147898"/>
                </a:lnTo>
                <a:lnTo>
                  <a:pt x="281992" y="106487"/>
                </a:lnTo>
                <a:lnTo>
                  <a:pt x="205085" y="106487"/>
                </a:lnTo>
                <a:lnTo>
                  <a:pt x="181422" y="143954"/>
                </a:lnTo>
                <a:lnTo>
                  <a:pt x="134094" y="149870"/>
                </a:lnTo>
                <a:lnTo>
                  <a:pt x="116347" y="116346"/>
                </a:lnTo>
                <a:lnTo>
                  <a:pt x="33524" y="106487"/>
                </a:lnTo>
                <a:lnTo>
                  <a:pt x="0" y="65075"/>
                </a:lnTo>
                <a:lnTo>
                  <a:pt x="110431" y="45355"/>
                </a:lnTo>
                <a:lnTo>
                  <a:pt x="149870" y="5916"/>
                </a:lnTo>
                <a:lnTo>
                  <a:pt x="205085" y="51271"/>
                </a:lnTo>
                <a:lnTo>
                  <a:pt x="278048" y="45355"/>
                </a:lnTo>
                <a:close/>
                <a:moveTo>
                  <a:pt x="3755603" y="0"/>
                </a:moveTo>
                <a:lnTo>
                  <a:pt x="3921249" y="31552"/>
                </a:lnTo>
                <a:lnTo>
                  <a:pt x="3873921" y="70991"/>
                </a:lnTo>
                <a:lnTo>
                  <a:pt x="3978436" y="55215"/>
                </a:lnTo>
                <a:lnTo>
                  <a:pt x="4027735" y="100571"/>
                </a:lnTo>
                <a:lnTo>
                  <a:pt x="3877865" y="110431"/>
                </a:lnTo>
                <a:lnTo>
                  <a:pt x="3889697" y="132122"/>
                </a:lnTo>
                <a:lnTo>
                  <a:pt x="3972520" y="122262"/>
                </a:lnTo>
                <a:lnTo>
                  <a:pt x="4009988" y="161702"/>
                </a:lnTo>
                <a:lnTo>
                  <a:pt x="3887725" y="169590"/>
                </a:lnTo>
                <a:lnTo>
                  <a:pt x="3877865" y="193253"/>
                </a:lnTo>
                <a:lnTo>
                  <a:pt x="3982380" y="183394"/>
                </a:lnTo>
                <a:lnTo>
                  <a:pt x="4006044" y="220861"/>
                </a:lnTo>
                <a:lnTo>
                  <a:pt x="3889697" y="226777"/>
                </a:lnTo>
                <a:lnTo>
                  <a:pt x="3871949" y="250441"/>
                </a:lnTo>
                <a:lnTo>
                  <a:pt x="4009988" y="244525"/>
                </a:lnTo>
                <a:lnTo>
                  <a:pt x="4045483" y="289880"/>
                </a:lnTo>
                <a:lnTo>
                  <a:pt x="3826594" y="293824"/>
                </a:lnTo>
                <a:lnTo>
                  <a:pt x="3856174" y="315516"/>
                </a:lnTo>
                <a:lnTo>
                  <a:pt x="4037595" y="321432"/>
                </a:lnTo>
                <a:lnTo>
                  <a:pt x="4009988" y="358899"/>
                </a:lnTo>
                <a:lnTo>
                  <a:pt x="3873921" y="366787"/>
                </a:lnTo>
                <a:lnTo>
                  <a:pt x="3982380" y="398339"/>
                </a:lnTo>
                <a:lnTo>
                  <a:pt x="4043511" y="410170"/>
                </a:lnTo>
                <a:lnTo>
                  <a:pt x="3962660" y="471302"/>
                </a:lnTo>
                <a:lnTo>
                  <a:pt x="3848286" y="410170"/>
                </a:lnTo>
                <a:lnTo>
                  <a:pt x="3826594" y="467358"/>
                </a:lnTo>
                <a:lnTo>
                  <a:pt x="3771379" y="483133"/>
                </a:lnTo>
                <a:lnTo>
                  <a:pt x="3749687" y="422002"/>
                </a:lnTo>
                <a:lnTo>
                  <a:pt x="3562350" y="461442"/>
                </a:lnTo>
                <a:lnTo>
                  <a:pt x="3718136" y="376647"/>
                </a:lnTo>
                <a:lnTo>
                  <a:pt x="3605733" y="376647"/>
                </a:lnTo>
                <a:lnTo>
                  <a:pt x="3568266" y="339179"/>
                </a:lnTo>
                <a:lnTo>
                  <a:pt x="3621509" y="321432"/>
                </a:lnTo>
                <a:lnTo>
                  <a:pt x="3611649" y="169590"/>
                </a:lnTo>
                <a:lnTo>
                  <a:pt x="3560378" y="187337"/>
                </a:lnTo>
                <a:lnTo>
                  <a:pt x="3655033" y="3944"/>
                </a:lnTo>
                <a:lnTo>
                  <a:pt x="3745743" y="45355"/>
                </a:lnTo>
                <a:lnTo>
                  <a:pt x="3696444" y="78879"/>
                </a:lnTo>
                <a:lnTo>
                  <a:pt x="3806875" y="61131"/>
                </a:lnTo>
                <a:close/>
                <a:moveTo>
                  <a:pt x="2760092" y="0"/>
                </a:moveTo>
                <a:lnTo>
                  <a:pt x="2886298" y="76907"/>
                </a:lnTo>
                <a:lnTo>
                  <a:pt x="2829111" y="100571"/>
                </a:lnTo>
                <a:lnTo>
                  <a:pt x="2876438" y="165646"/>
                </a:lnTo>
                <a:lnTo>
                  <a:pt x="2785728" y="220861"/>
                </a:lnTo>
                <a:lnTo>
                  <a:pt x="2874466" y="242553"/>
                </a:lnTo>
                <a:lnTo>
                  <a:pt x="2925737" y="181422"/>
                </a:lnTo>
                <a:lnTo>
                  <a:pt x="2874466" y="122262"/>
                </a:lnTo>
                <a:lnTo>
                  <a:pt x="2978981" y="17748"/>
                </a:lnTo>
                <a:lnTo>
                  <a:pt x="3018420" y="94655"/>
                </a:lnTo>
                <a:lnTo>
                  <a:pt x="2959261" y="181422"/>
                </a:lnTo>
                <a:lnTo>
                  <a:pt x="3020392" y="248469"/>
                </a:lnTo>
                <a:lnTo>
                  <a:pt x="2949401" y="287908"/>
                </a:lnTo>
                <a:lnTo>
                  <a:pt x="3024336" y="366787"/>
                </a:lnTo>
                <a:lnTo>
                  <a:pt x="2846859" y="483133"/>
                </a:lnTo>
                <a:lnTo>
                  <a:pt x="2929681" y="278048"/>
                </a:lnTo>
                <a:lnTo>
                  <a:pt x="2858691" y="276076"/>
                </a:lnTo>
                <a:lnTo>
                  <a:pt x="2836999" y="297768"/>
                </a:lnTo>
                <a:lnTo>
                  <a:pt x="2769952" y="299740"/>
                </a:lnTo>
                <a:lnTo>
                  <a:pt x="2831083" y="349039"/>
                </a:lnTo>
                <a:lnTo>
                  <a:pt x="2886298" y="364815"/>
                </a:lnTo>
                <a:lnTo>
                  <a:pt x="2821223" y="443694"/>
                </a:lnTo>
                <a:lnTo>
                  <a:pt x="2754176" y="376647"/>
                </a:lnTo>
                <a:lnTo>
                  <a:pt x="2732484" y="455526"/>
                </a:lnTo>
                <a:lnTo>
                  <a:pt x="2698961" y="483133"/>
                </a:lnTo>
                <a:lnTo>
                  <a:pt x="2671353" y="386507"/>
                </a:lnTo>
                <a:lnTo>
                  <a:pt x="2541203" y="451582"/>
                </a:lnTo>
                <a:lnTo>
                  <a:pt x="2653605" y="305656"/>
                </a:lnTo>
                <a:lnTo>
                  <a:pt x="2576699" y="309600"/>
                </a:lnTo>
                <a:lnTo>
                  <a:pt x="2541203" y="256356"/>
                </a:lnTo>
                <a:lnTo>
                  <a:pt x="2669381" y="232693"/>
                </a:lnTo>
                <a:lnTo>
                  <a:pt x="2691073" y="199169"/>
                </a:lnTo>
                <a:lnTo>
                  <a:pt x="2669381" y="104515"/>
                </a:lnTo>
                <a:lnTo>
                  <a:pt x="2604306" y="116346"/>
                </a:lnTo>
                <a:lnTo>
                  <a:pt x="2671353" y="165646"/>
                </a:lnTo>
                <a:lnTo>
                  <a:pt x="2614166" y="236637"/>
                </a:lnTo>
                <a:lnTo>
                  <a:pt x="2580642" y="138038"/>
                </a:lnTo>
                <a:lnTo>
                  <a:pt x="2547119" y="98599"/>
                </a:lnTo>
                <a:close/>
                <a:moveTo>
                  <a:pt x="2347950" y="0"/>
                </a:moveTo>
                <a:lnTo>
                  <a:pt x="2399221" y="39440"/>
                </a:lnTo>
                <a:lnTo>
                  <a:pt x="2499792" y="45355"/>
                </a:lnTo>
                <a:lnTo>
                  <a:pt x="2485988" y="78879"/>
                </a:lnTo>
                <a:lnTo>
                  <a:pt x="2391333" y="92683"/>
                </a:lnTo>
                <a:lnTo>
                  <a:pt x="2377529" y="106487"/>
                </a:lnTo>
                <a:lnTo>
                  <a:pt x="2470212" y="120290"/>
                </a:lnTo>
                <a:lnTo>
                  <a:pt x="2482044" y="147898"/>
                </a:lnTo>
                <a:lnTo>
                  <a:pt x="2397249" y="159730"/>
                </a:lnTo>
                <a:lnTo>
                  <a:pt x="2381473" y="175506"/>
                </a:lnTo>
                <a:lnTo>
                  <a:pt x="2499792" y="181422"/>
                </a:lnTo>
                <a:lnTo>
                  <a:pt x="2519511" y="214945"/>
                </a:lnTo>
                <a:lnTo>
                  <a:pt x="2243435" y="236637"/>
                </a:lnTo>
                <a:lnTo>
                  <a:pt x="2286819" y="254385"/>
                </a:lnTo>
                <a:lnTo>
                  <a:pt x="2487960" y="244525"/>
                </a:lnTo>
                <a:lnTo>
                  <a:pt x="2470212" y="351011"/>
                </a:lnTo>
                <a:lnTo>
                  <a:pt x="2476128" y="483133"/>
                </a:lnTo>
                <a:lnTo>
                  <a:pt x="2330202" y="445666"/>
                </a:lnTo>
                <a:lnTo>
                  <a:pt x="2407109" y="420030"/>
                </a:lnTo>
                <a:lnTo>
                  <a:pt x="2391333" y="398339"/>
                </a:lnTo>
                <a:lnTo>
                  <a:pt x="2308510" y="400311"/>
                </a:lnTo>
                <a:lnTo>
                  <a:pt x="2265127" y="457498"/>
                </a:lnTo>
                <a:lnTo>
                  <a:pt x="2213856" y="479189"/>
                </a:lnTo>
                <a:lnTo>
                  <a:pt x="2227659" y="351011"/>
                </a:lnTo>
                <a:lnTo>
                  <a:pt x="2219772" y="256356"/>
                </a:lnTo>
                <a:lnTo>
                  <a:pt x="2198080" y="226777"/>
                </a:lnTo>
                <a:lnTo>
                  <a:pt x="2158640" y="266216"/>
                </a:lnTo>
                <a:lnTo>
                  <a:pt x="2209912" y="343123"/>
                </a:lnTo>
                <a:lnTo>
                  <a:pt x="2194136" y="382563"/>
                </a:lnTo>
                <a:lnTo>
                  <a:pt x="2164556" y="366787"/>
                </a:lnTo>
                <a:lnTo>
                  <a:pt x="2144837" y="445666"/>
                </a:lnTo>
                <a:lnTo>
                  <a:pt x="2115257" y="479189"/>
                </a:lnTo>
                <a:lnTo>
                  <a:pt x="2091593" y="370731"/>
                </a:lnTo>
                <a:lnTo>
                  <a:pt x="2036378" y="394395"/>
                </a:lnTo>
                <a:lnTo>
                  <a:pt x="2093565" y="266216"/>
                </a:lnTo>
                <a:lnTo>
                  <a:pt x="2060042" y="260300"/>
                </a:lnTo>
                <a:lnTo>
                  <a:pt x="2036378" y="207057"/>
                </a:lnTo>
                <a:lnTo>
                  <a:pt x="2097509" y="193253"/>
                </a:lnTo>
                <a:lnTo>
                  <a:pt x="2091593" y="159730"/>
                </a:lnTo>
                <a:lnTo>
                  <a:pt x="2063986" y="183394"/>
                </a:lnTo>
                <a:lnTo>
                  <a:pt x="2038350" y="39440"/>
                </a:lnTo>
                <a:lnTo>
                  <a:pt x="2099481" y="100571"/>
                </a:lnTo>
                <a:lnTo>
                  <a:pt x="2113285" y="3944"/>
                </a:lnTo>
                <a:lnTo>
                  <a:pt x="2148780" y="31552"/>
                </a:lnTo>
                <a:lnTo>
                  <a:pt x="2158640" y="110431"/>
                </a:lnTo>
                <a:lnTo>
                  <a:pt x="2186248" y="49299"/>
                </a:lnTo>
                <a:lnTo>
                  <a:pt x="2219772" y="120290"/>
                </a:lnTo>
                <a:lnTo>
                  <a:pt x="2158640" y="181422"/>
                </a:lnTo>
                <a:lnTo>
                  <a:pt x="2192164" y="199169"/>
                </a:lnTo>
                <a:lnTo>
                  <a:pt x="2308510" y="175506"/>
                </a:lnTo>
                <a:lnTo>
                  <a:pt x="2298650" y="159730"/>
                </a:lnTo>
                <a:lnTo>
                  <a:pt x="2225687" y="155786"/>
                </a:lnTo>
                <a:lnTo>
                  <a:pt x="2213856" y="134094"/>
                </a:lnTo>
                <a:lnTo>
                  <a:pt x="2310482" y="116346"/>
                </a:lnTo>
                <a:lnTo>
                  <a:pt x="2298650" y="98599"/>
                </a:lnTo>
                <a:lnTo>
                  <a:pt x="2221743" y="92683"/>
                </a:lnTo>
                <a:lnTo>
                  <a:pt x="2200052" y="57187"/>
                </a:lnTo>
                <a:lnTo>
                  <a:pt x="2282875" y="49299"/>
                </a:lnTo>
                <a:close/>
                <a:moveTo>
                  <a:pt x="1780357" y="0"/>
                </a:moveTo>
                <a:lnTo>
                  <a:pt x="2001218" y="88739"/>
                </a:lnTo>
                <a:lnTo>
                  <a:pt x="1938114" y="140010"/>
                </a:lnTo>
                <a:lnTo>
                  <a:pt x="1878955" y="112403"/>
                </a:lnTo>
                <a:lnTo>
                  <a:pt x="1815852" y="138038"/>
                </a:lnTo>
                <a:lnTo>
                  <a:pt x="1924311" y="187337"/>
                </a:lnTo>
                <a:lnTo>
                  <a:pt x="2007133" y="199169"/>
                </a:lnTo>
                <a:lnTo>
                  <a:pt x="1961778" y="289880"/>
                </a:lnTo>
                <a:lnTo>
                  <a:pt x="1928254" y="278048"/>
                </a:lnTo>
                <a:lnTo>
                  <a:pt x="1882899" y="370731"/>
                </a:lnTo>
                <a:lnTo>
                  <a:pt x="1699506" y="370731"/>
                </a:lnTo>
                <a:lnTo>
                  <a:pt x="1673870" y="400311"/>
                </a:lnTo>
                <a:lnTo>
                  <a:pt x="1900647" y="416086"/>
                </a:lnTo>
                <a:lnTo>
                  <a:pt x="1940086" y="325376"/>
                </a:lnTo>
                <a:lnTo>
                  <a:pt x="1985442" y="439750"/>
                </a:lnTo>
                <a:lnTo>
                  <a:pt x="1612739" y="479189"/>
                </a:lnTo>
                <a:lnTo>
                  <a:pt x="1579215" y="260300"/>
                </a:lnTo>
                <a:lnTo>
                  <a:pt x="1522028" y="236637"/>
                </a:lnTo>
                <a:lnTo>
                  <a:pt x="1683730" y="140010"/>
                </a:lnTo>
                <a:lnTo>
                  <a:pt x="1640346" y="112403"/>
                </a:lnTo>
                <a:lnTo>
                  <a:pt x="1533860" y="138038"/>
                </a:lnTo>
                <a:lnTo>
                  <a:pt x="1677814" y="3944"/>
                </a:lnTo>
                <a:lnTo>
                  <a:pt x="1750777" y="55215"/>
                </a:lnTo>
                <a:lnTo>
                  <a:pt x="1693590" y="86767"/>
                </a:lnTo>
                <a:lnTo>
                  <a:pt x="1754721" y="104515"/>
                </a:lnTo>
                <a:lnTo>
                  <a:pt x="1796132" y="72963"/>
                </a:lnTo>
                <a:lnTo>
                  <a:pt x="1843460" y="82823"/>
                </a:lnTo>
                <a:lnTo>
                  <a:pt x="1780357" y="27608"/>
                </a:lnTo>
                <a:close/>
              </a:path>
            </a:pathLst>
          </a:custGeom>
          <a:solidFill>
            <a:srgbClr val="3772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爸爸去哪儿 第二季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-1828800"/>
            <a:ext cx="609600" cy="609600"/>
          </a:xfrm>
          <a:prstGeom prst="rect">
            <a:avLst/>
          </a:prstGeom>
        </p:spPr>
      </p:pic>
      <p:sp>
        <p:nvSpPr>
          <p:cNvPr id="9" name="任意多边形 8"/>
          <p:cNvSpPr/>
          <p:nvPr/>
        </p:nvSpPr>
        <p:spPr>
          <a:xfrm>
            <a:off x="4806712" y="3812240"/>
            <a:ext cx="2578575" cy="233043"/>
          </a:xfrm>
          <a:custGeom>
            <a:avLst/>
            <a:gdLst/>
            <a:ahLst/>
            <a:cxnLst/>
            <a:rect l="l" t="t" r="r" b="b"/>
            <a:pathLst>
              <a:path w="3253978" h="294084">
                <a:moveTo>
                  <a:pt x="1440657" y="194072"/>
                </a:moveTo>
                <a:lnTo>
                  <a:pt x="1389460" y="236934"/>
                </a:lnTo>
                <a:lnTo>
                  <a:pt x="1484710" y="232172"/>
                </a:lnTo>
                <a:close/>
                <a:moveTo>
                  <a:pt x="3057525" y="189309"/>
                </a:moveTo>
                <a:lnTo>
                  <a:pt x="3017044" y="194072"/>
                </a:lnTo>
                <a:lnTo>
                  <a:pt x="3012282" y="232172"/>
                </a:lnTo>
                <a:lnTo>
                  <a:pt x="3061097" y="229790"/>
                </a:lnTo>
                <a:close/>
                <a:moveTo>
                  <a:pt x="3194447" y="185737"/>
                </a:moveTo>
                <a:lnTo>
                  <a:pt x="3144441" y="196453"/>
                </a:lnTo>
                <a:lnTo>
                  <a:pt x="3146822" y="235744"/>
                </a:lnTo>
                <a:lnTo>
                  <a:pt x="3196828" y="227409"/>
                </a:lnTo>
                <a:close/>
                <a:moveTo>
                  <a:pt x="1554957" y="152400"/>
                </a:moveTo>
                <a:lnTo>
                  <a:pt x="1584722" y="194072"/>
                </a:lnTo>
                <a:lnTo>
                  <a:pt x="1487091" y="192881"/>
                </a:lnTo>
                <a:lnTo>
                  <a:pt x="1568053" y="247650"/>
                </a:lnTo>
                <a:lnTo>
                  <a:pt x="1520428" y="291703"/>
                </a:lnTo>
                <a:lnTo>
                  <a:pt x="1481138" y="257175"/>
                </a:lnTo>
                <a:lnTo>
                  <a:pt x="1366838" y="286940"/>
                </a:lnTo>
                <a:lnTo>
                  <a:pt x="1320403" y="242887"/>
                </a:lnTo>
                <a:lnTo>
                  <a:pt x="1372791" y="202406"/>
                </a:lnTo>
                <a:lnTo>
                  <a:pt x="1315641" y="194072"/>
                </a:lnTo>
                <a:lnTo>
                  <a:pt x="1293019" y="170259"/>
                </a:lnTo>
                <a:lnTo>
                  <a:pt x="1439466" y="153590"/>
                </a:lnTo>
                <a:close/>
                <a:moveTo>
                  <a:pt x="2577703" y="107156"/>
                </a:moveTo>
                <a:cubicBezTo>
                  <a:pt x="2606278" y="108744"/>
                  <a:pt x="2624138" y="120253"/>
                  <a:pt x="2631282" y="141684"/>
                </a:cubicBezTo>
                <a:cubicBezTo>
                  <a:pt x="2631282" y="144859"/>
                  <a:pt x="2629297" y="148431"/>
                  <a:pt x="2625328" y="152400"/>
                </a:cubicBezTo>
                <a:lnTo>
                  <a:pt x="2555082" y="207169"/>
                </a:lnTo>
                <a:cubicBezTo>
                  <a:pt x="2563813" y="216694"/>
                  <a:pt x="2574528" y="221456"/>
                  <a:pt x="2587228" y="221456"/>
                </a:cubicBezTo>
                <a:cubicBezTo>
                  <a:pt x="2600722" y="221456"/>
                  <a:pt x="2612232" y="215503"/>
                  <a:pt x="2621757" y="203597"/>
                </a:cubicBezTo>
                <a:cubicBezTo>
                  <a:pt x="2625725" y="198834"/>
                  <a:pt x="2628900" y="196453"/>
                  <a:pt x="2631282" y="196453"/>
                </a:cubicBezTo>
                <a:cubicBezTo>
                  <a:pt x="2636838" y="196453"/>
                  <a:pt x="2639616" y="200025"/>
                  <a:pt x="2639616" y="207169"/>
                </a:cubicBezTo>
                <a:cubicBezTo>
                  <a:pt x="2632472" y="239712"/>
                  <a:pt x="2609056" y="255984"/>
                  <a:pt x="2569369" y="255984"/>
                </a:cubicBezTo>
                <a:cubicBezTo>
                  <a:pt x="2520157" y="253603"/>
                  <a:pt x="2493566" y="229394"/>
                  <a:pt x="2489597" y="183356"/>
                </a:cubicBezTo>
                <a:cubicBezTo>
                  <a:pt x="2491185" y="154781"/>
                  <a:pt x="2503091" y="136922"/>
                  <a:pt x="2525316" y="129778"/>
                </a:cubicBezTo>
                <a:cubicBezTo>
                  <a:pt x="2530872" y="128984"/>
                  <a:pt x="2533650" y="132159"/>
                  <a:pt x="2533650" y="139303"/>
                </a:cubicBezTo>
                <a:cubicBezTo>
                  <a:pt x="2533650" y="140097"/>
                  <a:pt x="2533254" y="142478"/>
                  <a:pt x="2532460" y="146447"/>
                </a:cubicBezTo>
                <a:cubicBezTo>
                  <a:pt x="2531666" y="149622"/>
                  <a:pt x="2531269" y="153194"/>
                  <a:pt x="2531269" y="157162"/>
                </a:cubicBezTo>
                <a:cubicBezTo>
                  <a:pt x="2531269" y="167481"/>
                  <a:pt x="2534444" y="178197"/>
                  <a:pt x="2540794" y="189309"/>
                </a:cubicBezTo>
                <a:lnTo>
                  <a:pt x="2541985" y="190500"/>
                </a:lnTo>
                <a:lnTo>
                  <a:pt x="2580085" y="160734"/>
                </a:lnTo>
                <a:cubicBezTo>
                  <a:pt x="2578497" y="146447"/>
                  <a:pt x="2568972" y="136525"/>
                  <a:pt x="2551510" y="130969"/>
                </a:cubicBezTo>
                <a:cubicBezTo>
                  <a:pt x="2543572" y="129381"/>
                  <a:pt x="2539603" y="126603"/>
                  <a:pt x="2539603" y="122634"/>
                </a:cubicBezTo>
                <a:cubicBezTo>
                  <a:pt x="2541191" y="113109"/>
                  <a:pt x="2553891" y="107950"/>
                  <a:pt x="2577703" y="107156"/>
                </a:cubicBezTo>
                <a:close/>
                <a:moveTo>
                  <a:pt x="2438400" y="107156"/>
                </a:moveTo>
                <a:cubicBezTo>
                  <a:pt x="2450307" y="107156"/>
                  <a:pt x="2456260" y="115490"/>
                  <a:pt x="2456260" y="132159"/>
                </a:cubicBezTo>
                <a:lnTo>
                  <a:pt x="2456260" y="190500"/>
                </a:lnTo>
                <a:cubicBezTo>
                  <a:pt x="2456260" y="200025"/>
                  <a:pt x="2459832" y="206772"/>
                  <a:pt x="2466975" y="210740"/>
                </a:cubicBezTo>
                <a:cubicBezTo>
                  <a:pt x="2471738" y="212328"/>
                  <a:pt x="2474119" y="215106"/>
                  <a:pt x="2474119" y="219075"/>
                </a:cubicBezTo>
                <a:cubicBezTo>
                  <a:pt x="2466975" y="243681"/>
                  <a:pt x="2454672" y="255984"/>
                  <a:pt x="2437210" y="255984"/>
                </a:cubicBezTo>
                <a:cubicBezTo>
                  <a:pt x="2418954" y="255984"/>
                  <a:pt x="2408635" y="243284"/>
                  <a:pt x="2406253" y="217884"/>
                </a:cubicBezTo>
                <a:lnTo>
                  <a:pt x="2406253" y="169069"/>
                </a:lnTo>
                <a:cubicBezTo>
                  <a:pt x="2406253" y="162719"/>
                  <a:pt x="2402682" y="156765"/>
                  <a:pt x="2395538" y="151209"/>
                </a:cubicBezTo>
                <a:cubicBezTo>
                  <a:pt x="2389981" y="147240"/>
                  <a:pt x="2387203" y="143669"/>
                  <a:pt x="2387203" y="140494"/>
                </a:cubicBezTo>
                <a:cubicBezTo>
                  <a:pt x="2387203" y="135731"/>
                  <a:pt x="2392760" y="130572"/>
                  <a:pt x="2403872" y="125015"/>
                </a:cubicBezTo>
                <a:cubicBezTo>
                  <a:pt x="2404666" y="125015"/>
                  <a:pt x="2405460" y="124619"/>
                  <a:pt x="2406253" y="123825"/>
                </a:cubicBezTo>
                <a:cubicBezTo>
                  <a:pt x="2407047" y="123825"/>
                  <a:pt x="2407841" y="123428"/>
                  <a:pt x="2408635" y="122634"/>
                </a:cubicBezTo>
                <a:cubicBezTo>
                  <a:pt x="2411810" y="121840"/>
                  <a:pt x="2415778" y="119459"/>
                  <a:pt x="2420541" y="115490"/>
                </a:cubicBezTo>
                <a:cubicBezTo>
                  <a:pt x="2422922" y="114697"/>
                  <a:pt x="2424510" y="113903"/>
                  <a:pt x="2425303" y="113109"/>
                </a:cubicBezTo>
                <a:cubicBezTo>
                  <a:pt x="2425303" y="113109"/>
                  <a:pt x="2425700" y="112712"/>
                  <a:pt x="2426494" y="111919"/>
                </a:cubicBezTo>
                <a:cubicBezTo>
                  <a:pt x="2431257" y="108744"/>
                  <a:pt x="2435225" y="107156"/>
                  <a:pt x="2438400" y="107156"/>
                </a:cubicBezTo>
                <a:close/>
                <a:moveTo>
                  <a:pt x="1927622" y="97631"/>
                </a:moveTo>
                <a:cubicBezTo>
                  <a:pt x="1970485" y="102394"/>
                  <a:pt x="1993900" y="128984"/>
                  <a:pt x="1997869" y="177403"/>
                </a:cubicBezTo>
                <a:cubicBezTo>
                  <a:pt x="1994694" y="228203"/>
                  <a:pt x="1968897" y="254397"/>
                  <a:pt x="1920478" y="255984"/>
                </a:cubicBezTo>
                <a:cubicBezTo>
                  <a:pt x="1867297" y="253603"/>
                  <a:pt x="1838722" y="228997"/>
                  <a:pt x="1834753" y="182165"/>
                </a:cubicBezTo>
                <a:cubicBezTo>
                  <a:pt x="1837135" y="146447"/>
                  <a:pt x="1854597" y="125412"/>
                  <a:pt x="1887141" y="119062"/>
                </a:cubicBezTo>
                <a:cubicBezTo>
                  <a:pt x="1892697" y="119062"/>
                  <a:pt x="1895475" y="120650"/>
                  <a:pt x="1895475" y="123825"/>
                </a:cubicBezTo>
                <a:cubicBezTo>
                  <a:pt x="1895475" y="126206"/>
                  <a:pt x="1894285" y="130572"/>
                  <a:pt x="1891903" y="136922"/>
                </a:cubicBezTo>
                <a:cubicBezTo>
                  <a:pt x="1887935" y="150415"/>
                  <a:pt x="1885950" y="161528"/>
                  <a:pt x="1885950" y="170259"/>
                </a:cubicBezTo>
                <a:cubicBezTo>
                  <a:pt x="1889919" y="206772"/>
                  <a:pt x="1903810" y="227806"/>
                  <a:pt x="1927622" y="233362"/>
                </a:cubicBezTo>
                <a:cubicBezTo>
                  <a:pt x="1943497" y="231775"/>
                  <a:pt x="1951832" y="217487"/>
                  <a:pt x="1952625" y="190500"/>
                </a:cubicBezTo>
                <a:cubicBezTo>
                  <a:pt x="1951832" y="167481"/>
                  <a:pt x="1942307" y="154781"/>
                  <a:pt x="1924050" y="152400"/>
                </a:cubicBezTo>
                <a:lnTo>
                  <a:pt x="1909763" y="152400"/>
                </a:lnTo>
                <a:cubicBezTo>
                  <a:pt x="1904207" y="152400"/>
                  <a:pt x="1901428" y="149622"/>
                  <a:pt x="1901428" y="144065"/>
                </a:cubicBezTo>
                <a:cubicBezTo>
                  <a:pt x="1901428" y="139303"/>
                  <a:pt x="1905000" y="128984"/>
                  <a:pt x="1912144" y="113109"/>
                </a:cubicBezTo>
                <a:cubicBezTo>
                  <a:pt x="1913732" y="111522"/>
                  <a:pt x="1914922" y="109537"/>
                  <a:pt x="1915716" y="107156"/>
                </a:cubicBezTo>
                <a:cubicBezTo>
                  <a:pt x="1918097" y="100012"/>
                  <a:pt x="1922066" y="96837"/>
                  <a:pt x="1927622" y="97631"/>
                </a:cubicBezTo>
                <a:close/>
                <a:moveTo>
                  <a:pt x="570310" y="83344"/>
                </a:moveTo>
                <a:cubicBezTo>
                  <a:pt x="580628" y="83344"/>
                  <a:pt x="585788" y="88106"/>
                  <a:pt x="585788" y="97631"/>
                </a:cubicBezTo>
                <a:cubicBezTo>
                  <a:pt x="585788" y="100806"/>
                  <a:pt x="585391" y="106362"/>
                  <a:pt x="584597" y="114300"/>
                </a:cubicBezTo>
                <a:cubicBezTo>
                  <a:pt x="584597" y="115094"/>
                  <a:pt x="584597" y="116284"/>
                  <a:pt x="584597" y="117872"/>
                </a:cubicBezTo>
                <a:cubicBezTo>
                  <a:pt x="583010" y="129778"/>
                  <a:pt x="582216" y="141684"/>
                  <a:pt x="582216" y="153590"/>
                </a:cubicBezTo>
                <a:cubicBezTo>
                  <a:pt x="581422" y="178197"/>
                  <a:pt x="584200" y="192087"/>
                  <a:pt x="590550" y="195262"/>
                </a:cubicBezTo>
                <a:cubicBezTo>
                  <a:pt x="596107" y="199231"/>
                  <a:pt x="598885" y="203597"/>
                  <a:pt x="598885" y="208359"/>
                </a:cubicBezTo>
                <a:cubicBezTo>
                  <a:pt x="590947" y="239315"/>
                  <a:pt x="576660" y="255190"/>
                  <a:pt x="556022" y="255984"/>
                </a:cubicBezTo>
                <a:cubicBezTo>
                  <a:pt x="536179" y="255984"/>
                  <a:pt x="525463" y="241300"/>
                  <a:pt x="523875" y="211931"/>
                </a:cubicBezTo>
                <a:cubicBezTo>
                  <a:pt x="523875" y="203200"/>
                  <a:pt x="524272" y="191294"/>
                  <a:pt x="525066" y="176212"/>
                </a:cubicBezTo>
                <a:cubicBezTo>
                  <a:pt x="525860" y="161925"/>
                  <a:pt x="526257" y="151209"/>
                  <a:pt x="526257" y="144065"/>
                </a:cubicBezTo>
                <a:cubicBezTo>
                  <a:pt x="526257" y="136922"/>
                  <a:pt x="525860" y="128587"/>
                  <a:pt x="525066" y="119062"/>
                </a:cubicBezTo>
                <a:lnTo>
                  <a:pt x="525066" y="107156"/>
                </a:lnTo>
                <a:cubicBezTo>
                  <a:pt x="524272" y="100806"/>
                  <a:pt x="529828" y="94853"/>
                  <a:pt x="541735" y="89297"/>
                </a:cubicBezTo>
                <a:cubicBezTo>
                  <a:pt x="550466" y="85328"/>
                  <a:pt x="559991" y="83344"/>
                  <a:pt x="570310" y="83344"/>
                </a:cubicBezTo>
                <a:close/>
                <a:moveTo>
                  <a:pt x="1071563" y="82153"/>
                </a:moveTo>
                <a:lnTo>
                  <a:pt x="1069182" y="140494"/>
                </a:lnTo>
                <a:lnTo>
                  <a:pt x="1122760" y="133350"/>
                </a:lnTo>
                <a:lnTo>
                  <a:pt x="1132285" y="86915"/>
                </a:lnTo>
                <a:close/>
                <a:moveTo>
                  <a:pt x="1439466" y="65484"/>
                </a:moveTo>
                <a:lnTo>
                  <a:pt x="1376363" y="109537"/>
                </a:lnTo>
                <a:lnTo>
                  <a:pt x="1437085" y="100012"/>
                </a:lnTo>
                <a:lnTo>
                  <a:pt x="1497807" y="102394"/>
                </a:lnTo>
                <a:close/>
                <a:moveTo>
                  <a:pt x="3148013" y="54769"/>
                </a:moveTo>
                <a:lnTo>
                  <a:pt x="3057525" y="70247"/>
                </a:lnTo>
                <a:lnTo>
                  <a:pt x="3050382" y="102394"/>
                </a:lnTo>
                <a:lnTo>
                  <a:pt x="3157538" y="92869"/>
                </a:lnTo>
                <a:close/>
                <a:moveTo>
                  <a:pt x="2433638" y="36909"/>
                </a:moveTo>
                <a:cubicBezTo>
                  <a:pt x="2451894" y="38497"/>
                  <a:pt x="2461419" y="47625"/>
                  <a:pt x="2462213" y="64294"/>
                </a:cubicBezTo>
                <a:cubicBezTo>
                  <a:pt x="2459832" y="81756"/>
                  <a:pt x="2450307" y="91281"/>
                  <a:pt x="2433638" y="92869"/>
                </a:cubicBezTo>
                <a:cubicBezTo>
                  <a:pt x="2416969" y="91281"/>
                  <a:pt x="2407841" y="82153"/>
                  <a:pt x="2406253" y="65484"/>
                </a:cubicBezTo>
                <a:cubicBezTo>
                  <a:pt x="2407047" y="47228"/>
                  <a:pt x="2416175" y="37703"/>
                  <a:pt x="2433638" y="36909"/>
                </a:cubicBezTo>
                <a:close/>
                <a:moveTo>
                  <a:pt x="2255044" y="36909"/>
                </a:moveTo>
                <a:cubicBezTo>
                  <a:pt x="2269332" y="35322"/>
                  <a:pt x="2275681" y="44847"/>
                  <a:pt x="2274094" y="65484"/>
                </a:cubicBezTo>
                <a:lnTo>
                  <a:pt x="2274094" y="220265"/>
                </a:lnTo>
                <a:cubicBezTo>
                  <a:pt x="2273300" y="229790"/>
                  <a:pt x="2279253" y="234156"/>
                  <a:pt x="2291953" y="233362"/>
                </a:cubicBezTo>
                <a:cubicBezTo>
                  <a:pt x="2317353" y="231775"/>
                  <a:pt x="2330053" y="217487"/>
                  <a:pt x="2330053" y="190500"/>
                </a:cubicBezTo>
                <a:cubicBezTo>
                  <a:pt x="2330053" y="167481"/>
                  <a:pt x="2318941" y="152400"/>
                  <a:pt x="2296716" y="145256"/>
                </a:cubicBezTo>
                <a:cubicBezTo>
                  <a:pt x="2287191" y="141287"/>
                  <a:pt x="2282428" y="137319"/>
                  <a:pt x="2282428" y="133350"/>
                </a:cubicBezTo>
                <a:cubicBezTo>
                  <a:pt x="2284810" y="119856"/>
                  <a:pt x="2298303" y="111919"/>
                  <a:pt x="2322910" y="109537"/>
                </a:cubicBezTo>
                <a:cubicBezTo>
                  <a:pt x="2358628" y="111919"/>
                  <a:pt x="2377678" y="133350"/>
                  <a:pt x="2380060" y="173831"/>
                </a:cubicBezTo>
                <a:cubicBezTo>
                  <a:pt x="2376091" y="223837"/>
                  <a:pt x="2348310" y="251222"/>
                  <a:pt x="2296716" y="255984"/>
                </a:cubicBezTo>
                <a:cubicBezTo>
                  <a:pt x="2286397" y="255984"/>
                  <a:pt x="2274491" y="255587"/>
                  <a:pt x="2260997" y="254794"/>
                </a:cubicBezTo>
                <a:lnTo>
                  <a:pt x="2244328" y="254794"/>
                </a:lnTo>
                <a:cubicBezTo>
                  <a:pt x="2239566" y="254794"/>
                  <a:pt x="2233216" y="255190"/>
                  <a:pt x="2225278" y="255984"/>
                </a:cubicBezTo>
                <a:lnTo>
                  <a:pt x="2214563" y="255984"/>
                </a:lnTo>
                <a:cubicBezTo>
                  <a:pt x="2205832" y="255984"/>
                  <a:pt x="2201466" y="252809"/>
                  <a:pt x="2201466" y="246459"/>
                </a:cubicBezTo>
                <a:cubicBezTo>
                  <a:pt x="2201466" y="241697"/>
                  <a:pt x="2204641" y="237331"/>
                  <a:pt x="2210991" y="233362"/>
                </a:cubicBezTo>
                <a:cubicBezTo>
                  <a:pt x="2220516" y="227012"/>
                  <a:pt x="2224882" y="218678"/>
                  <a:pt x="2224088" y="208359"/>
                </a:cubicBezTo>
                <a:lnTo>
                  <a:pt x="2224088" y="107156"/>
                </a:lnTo>
                <a:cubicBezTo>
                  <a:pt x="2224088" y="94456"/>
                  <a:pt x="2219325" y="84534"/>
                  <a:pt x="2209800" y="77390"/>
                </a:cubicBezTo>
                <a:cubicBezTo>
                  <a:pt x="2205038" y="73422"/>
                  <a:pt x="2202657" y="69850"/>
                  <a:pt x="2202657" y="66675"/>
                </a:cubicBezTo>
                <a:cubicBezTo>
                  <a:pt x="2202657" y="62706"/>
                  <a:pt x="2207419" y="58737"/>
                  <a:pt x="2216944" y="54769"/>
                </a:cubicBezTo>
                <a:cubicBezTo>
                  <a:pt x="2220913" y="53181"/>
                  <a:pt x="2223294" y="51990"/>
                  <a:pt x="2224088" y="51197"/>
                </a:cubicBezTo>
                <a:cubicBezTo>
                  <a:pt x="2224088" y="51197"/>
                  <a:pt x="2224882" y="50800"/>
                  <a:pt x="2226469" y="50006"/>
                </a:cubicBezTo>
                <a:cubicBezTo>
                  <a:pt x="2227263" y="50006"/>
                  <a:pt x="2230041" y="48419"/>
                  <a:pt x="2234803" y="45244"/>
                </a:cubicBezTo>
                <a:cubicBezTo>
                  <a:pt x="2242741" y="39687"/>
                  <a:pt x="2249488" y="36909"/>
                  <a:pt x="2255044" y="36909"/>
                </a:cubicBezTo>
                <a:close/>
                <a:moveTo>
                  <a:pt x="2064544" y="36909"/>
                </a:moveTo>
                <a:cubicBezTo>
                  <a:pt x="2078832" y="35322"/>
                  <a:pt x="2085181" y="44847"/>
                  <a:pt x="2083594" y="65484"/>
                </a:cubicBezTo>
                <a:lnTo>
                  <a:pt x="2083594" y="220265"/>
                </a:lnTo>
                <a:cubicBezTo>
                  <a:pt x="2082800" y="229790"/>
                  <a:pt x="2088753" y="234156"/>
                  <a:pt x="2101453" y="233362"/>
                </a:cubicBezTo>
                <a:cubicBezTo>
                  <a:pt x="2126853" y="231775"/>
                  <a:pt x="2139553" y="217487"/>
                  <a:pt x="2139553" y="190500"/>
                </a:cubicBezTo>
                <a:cubicBezTo>
                  <a:pt x="2139553" y="167481"/>
                  <a:pt x="2128441" y="152400"/>
                  <a:pt x="2106216" y="145256"/>
                </a:cubicBezTo>
                <a:cubicBezTo>
                  <a:pt x="2096691" y="141287"/>
                  <a:pt x="2091928" y="137319"/>
                  <a:pt x="2091928" y="133350"/>
                </a:cubicBezTo>
                <a:cubicBezTo>
                  <a:pt x="2094310" y="119856"/>
                  <a:pt x="2107803" y="111919"/>
                  <a:pt x="2132410" y="109537"/>
                </a:cubicBezTo>
                <a:cubicBezTo>
                  <a:pt x="2168128" y="111919"/>
                  <a:pt x="2187178" y="133350"/>
                  <a:pt x="2189560" y="173831"/>
                </a:cubicBezTo>
                <a:cubicBezTo>
                  <a:pt x="2185591" y="223837"/>
                  <a:pt x="2157810" y="251222"/>
                  <a:pt x="2106216" y="255984"/>
                </a:cubicBezTo>
                <a:cubicBezTo>
                  <a:pt x="2095897" y="255984"/>
                  <a:pt x="2083991" y="255587"/>
                  <a:pt x="2070497" y="254794"/>
                </a:cubicBezTo>
                <a:lnTo>
                  <a:pt x="2053828" y="254794"/>
                </a:lnTo>
                <a:cubicBezTo>
                  <a:pt x="2049066" y="254794"/>
                  <a:pt x="2042716" y="255190"/>
                  <a:pt x="2034778" y="255984"/>
                </a:cubicBezTo>
                <a:lnTo>
                  <a:pt x="2024063" y="255984"/>
                </a:lnTo>
                <a:cubicBezTo>
                  <a:pt x="2015332" y="255984"/>
                  <a:pt x="2010966" y="252809"/>
                  <a:pt x="2010966" y="246459"/>
                </a:cubicBezTo>
                <a:cubicBezTo>
                  <a:pt x="2010966" y="241697"/>
                  <a:pt x="2014141" y="237331"/>
                  <a:pt x="2020491" y="233362"/>
                </a:cubicBezTo>
                <a:cubicBezTo>
                  <a:pt x="2030016" y="227012"/>
                  <a:pt x="2034382" y="218678"/>
                  <a:pt x="2033588" y="208359"/>
                </a:cubicBezTo>
                <a:lnTo>
                  <a:pt x="2033588" y="107156"/>
                </a:lnTo>
                <a:cubicBezTo>
                  <a:pt x="2033588" y="94456"/>
                  <a:pt x="2028825" y="84534"/>
                  <a:pt x="2019300" y="77390"/>
                </a:cubicBezTo>
                <a:cubicBezTo>
                  <a:pt x="2014538" y="73422"/>
                  <a:pt x="2012157" y="69850"/>
                  <a:pt x="2012157" y="66675"/>
                </a:cubicBezTo>
                <a:cubicBezTo>
                  <a:pt x="2012157" y="62706"/>
                  <a:pt x="2016919" y="58737"/>
                  <a:pt x="2026444" y="54769"/>
                </a:cubicBezTo>
                <a:cubicBezTo>
                  <a:pt x="2030413" y="53181"/>
                  <a:pt x="2032794" y="51990"/>
                  <a:pt x="2033588" y="51197"/>
                </a:cubicBezTo>
                <a:cubicBezTo>
                  <a:pt x="2033588" y="51197"/>
                  <a:pt x="2034382" y="50800"/>
                  <a:pt x="2035969" y="50006"/>
                </a:cubicBezTo>
                <a:cubicBezTo>
                  <a:pt x="2036763" y="50006"/>
                  <a:pt x="2039541" y="48419"/>
                  <a:pt x="2044303" y="45244"/>
                </a:cubicBezTo>
                <a:cubicBezTo>
                  <a:pt x="2052241" y="39687"/>
                  <a:pt x="2058988" y="36909"/>
                  <a:pt x="2064544" y="36909"/>
                </a:cubicBezTo>
                <a:close/>
                <a:moveTo>
                  <a:pt x="1744266" y="36909"/>
                </a:moveTo>
                <a:cubicBezTo>
                  <a:pt x="1778397" y="37703"/>
                  <a:pt x="1796653" y="54372"/>
                  <a:pt x="1799035" y="86915"/>
                </a:cubicBezTo>
                <a:cubicBezTo>
                  <a:pt x="1795860" y="125015"/>
                  <a:pt x="1769269" y="144859"/>
                  <a:pt x="1719263" y="146447"/>
                </a:cubicBezTo>
                <a:cubicBezTo>
                  <a:pt x="1701007" y="146447"/>
                  <a:pt x="1691878" y="142081"/>
                  <a:pt x="1691878" y="133350"/>
                </a:cubicBezTo>
                <a:cubicBezTo>
                  <a:pt x="1691878" y="128587"/>
                  <a:pt x="1695053" y="126206"/>
                  <a:pt x="1701403" y="126206"/>
                </a:cubicBezTo>
                <a:lnTo>
                  <a:pt x="1715691" y="126206"/>
                </a:lnTo>
                <a:cubicBezTo>
                  <a:pt x="1732360" y="125412"/>
                  <a:pt x="1741091" y="115490"/>
                  <a:pt x="1741885" y="96440"/>
                </a:cubicBezTo>
                <a:cubicBezTo>
                  <a:pt x="1740297" y="80565"/>
                  <a:pt x="1732360" y="71834"/>
                  <a:pt x="1718072" y="70247"/>
                </a:cubicBezTo>
                <a:cubicBezTo>
                  <a:pt x="1714897" y="70247"/>
                  <a:pt x="1711325" y="70644"/>
                  <a:pt x="1707357" y="71437"/>
                </a:cubicBezTo>
                <a:cubicBezTo>
                  <a:pt x="1704182" y="72231"/>
                  <a:pt x="1701403" y="72628"/>
                  <a:pt x="1699022" y="72628"/>
                </a:cubicBezTo>
                <a:cubicBezTo>
                  <a:pt x="1694260" y="71834"/>
                  <a:pt x="1691482" y="69056"/>
                  <a:pt x="1690688" y="64294"/>
                </a:cubicBezTo>
                <a:cubicBezTo>
                  <a:pt x="1695450" y="49212"/>
                  <a:pt x="1713310" y="40084"/>
                  <a:pt x="1744266" y="36909"/>
                </a:cubicBezTo>
                <a:close/>
                <a:moveTo>
                  <a:pt x="1662113" y="36909"/>
                </a:moveTo>
                <a:cubicBezTo>
                  <a:pt x="1677194" y="36115"/>
                  <a:pt x="1683941" y="45244"/>
                  <a:pt x="1682353" y="64294"/>
                </a:cubicBezTo>
                <a:lnTo>
                  <a:pt x="1682353" y="227409"/>
                </a:lnTo>
                <a:cubicBezTo>
                  <a:pt x="1683147" y="227409"/>
                  <a:pt x="1684338" y="227409"/>
                  <a:pt x="1685925" y="227409"/>
                </a:cubicBezTo>
                <a:cubicBezTo>
                  <a:pt x="1694657" y="228997"/>
                  <a:pt x="1702594" y="229790"/>
                  <a:pt x="1709738" y="229790"/>
                </a:cubicBezTo>
                <a:cubicBezTo>
                  <a:pt x="1740694" y="228997"/>
                  <a:pt x="1756966" y="216297"/>
                  <a:pt x="1758553" y="191690"/>
                </a:cubicBezTo>
                <a:cubicBezTo>
                  <a:pt x="1758553" y="182959"/>
                  <a:pt x="1754188" y="175815"/>
                  <a:pt x="1745457" y="170259"/>
                </a:cubicBezTo>
                <a:cubicBezTo>
                  <a:pt x="1739900" y="167084"/>
                  <a:pt x="1737122" y="163909"/>
                  <a:pt x="1737122" y="160734"/>
                </a:cubicBezTo>
                <a:cubicBezTo>
                  <a:pt x="1737122" y="151209"/>
                  <a:pt x="1747838" y="146447"/>
                  <a:pt x="1769269" y="146447"/>
                </a:cubicBezTo>
                <a:cubicBezTo>
                  <a:pt x="1800225" y="147240"/>
                  <a:pt x="1816497" y="162719"/>
                  <a:pt x="1818085" y="192881"/>
                </a:cubicBezTo>
                <a:cubicBezTo>
                  <a:pt x="1815703" y="234156"/>
                  <a:pt x="1789510" y="255190"/>
                  <a:pt x="1739503" y="255984"/>
                </a:cubicBezTo>
                <a:cubicBezTo>
                  <a:pt x="1734741" y="255984"/>
                  <a:pt x="1725613" y="255587"/>
                  <a:pt x="1712119" y="254794"/>
                </a:cubicBezTo>
                <a:cubicBezTo>
                  <a:pt x="1708150" y="254000"/>
                  <a:pt x="1704975" y="253603"/>
                  <a:pt x="1702594" y="253603"/>
                </a:cubicBezTo>
                <a:cubicBezTo>
                  <a:pt x="1690688" y="252809"/>
                  <a:pt x="1681560" y="252412"/>
                  <a:pt x="1675210" y="252412"/>
                </a:cubicBezTo>
                <a:cubicBezTo>
                  <a:pt x="1669653" y="252412"/>
                  <a:pt x="1660128" y="252809"/>
                  <a:pt x="1646635" y="253603"/>
                </a:cubicBezTo>
                <a:cubicBezTo>
                  <a:pt x="1644253" y="253603"/>
                  <a:pt x="1640682" y="254000"/>
                  <a:pt x="1635919" y="254794"/>
                </a:cubicBezTo>
                <a:cubicBezTo>
                  <a:pt x="1630363" y="255587"/>
                  <a:pt x="1624410" y="255984"/>
                  <a:pt x="1618060" y="255984"/>
                </a:cubicBezTo>
                <a:cubicBezTo>
                  <a:pt x="1602978" y="255984"/>
                  <a:pt x="1595438" y="250428"/>
                  <a:pt x="1595438" y="239315"/>
                </a:cubicBezTo>
                <a:cubicBezTo>
                  <a:pt x="1595438" y="232172"/>
                  <a:pt x="1600200" y="227012"/>
                  <a:pt x="1609725" y="223837"/>
                </a:cubicBezTo>
                <a:cubicBezTo>
                  <a:pt x="1621632" y="218281"/>
                  <a:pt x="1627188" y="204787"/>
                  <a:pt x="1626394" y="183356"/>
                </a:cubicBezTo>
                <a:lnTo>
                  <a:pt x="1626394" y="114300"/>
                </a:lnTo>
                <a:cubicBezTo>
                  <a:pt x="1627982" y="101600"/>
                  <a:pt x="1622425" y="92869"/>
                  <a:pt x="1609725" y="88106"/>
                </a:cubicBezTo>
                <a:cubicBezTo>
                  <a:pt x="1600994" y="84137"/>
                  <a:pt x="1597025" y="79772"/>
                  <a:pt x="1597819" y="75009"/>
                </a:cubicBezTo>
                <a:cubicBezTo>
                  <a:pt x="1597819" y="71040"/>
                  <a:pt x="1601788" y="66675"/>
                  <a:pt x="1609725" y="61912"/>
                </a:cubicBezTo>
                <a:cubicBezTo>
                  <a:pt x="1610519" y="61912"/>
                  <a:pt x="1611710" y="61515"/>
                  <a:pt x="1613297" y="60722"/>
                </a:cubicBezTo>
                <a:cubicBezTo>
                  <a:pt x="1614091" y="60722"/>
                  <a:pt x="1614885" y="60325"/>
                  <a:pt x="1615678" y="59531"/>
                </a:cubicBezTo>
                <a:cubicBezTo>
                  <a:pt x="1618060" y="58737"/>
                  <a:pt x="1622425" y="56356"/>
                  <a:pt x="1628775" y="52387"/>
                </a:cubicBezTo>
                <a:cubicBezTo>
                  <a:pt x="1624807" y="54769"/>
                  <a:pt x="1626791" y="53578"/>
                  <a:pt x="1634728" y="48815"/>
                </a:cubicBezTo>
                <a:cubicBezTo>
                  <a:pt x="1648222" y="40878"/>
                  <a:pt x="1657350" y="36909"/>
                  <a:pt x="1662113" y="36909"/>
                </a:cubicBezTo>
                <a:close/>
                <a:moveTo>
                  <a:pt x="469107" y="36909"/>
                </a:moveTo>
                <a:cubicBezTo>
                  <a:pt x="474663" y="36909"/>
                  <a:pt x="484982" y="38497"/>
                  <a:pt x="500063" y="41672"/>
                </a:cubicBezTo>
                <a:cubicBezTo>
                  <a:pt x="523082" y="46434"/>
                  <a:pt x="540941" y="48815"/>
                  <a:pt x="553641" y="48815"/>
                </a:cubicBezTo>
                <a:cubicBezTo>
                  <a:pt x="567928" y="48815"/>
                  <a:pt x="587375" y="46434"/>
                  <a:pt x="611982" y="41672"/>
                </a:cubicBezTo>
                <a:cubicBezTo>
                  <a:pt x="629444" y="38497"/>
                  <a:pt x="641747" y="36909"/>
                  <a:pt x="648891" y="36909"/>
                </a:cubicBezTo>
                <a:cubicBezTo>
                  <a:pt x="665560" y="39290"/>
                  <a:pt x="676275" y="59134"/>
                  <a:pt x="681038" y="96440"/>
                </a:cubicBezTo>
                <a:cubicBezTo>
                  <a:pt x="681038" y="106759"/>
                  <a:pt x="675482" y="112712"/>
                  <a:pt x="664369" y="114300"/>
                </a:cubicBezTo>
                <a:cubicBezTo>
                  <a:pt x="661194" y="114300"/>
                  <a:pt x="654050" y="110331"/>
                  <a:pt x="642938" y="102394"/>
                </a:cubicBezTo>
                <a:cubicBezTo>
                  <a:pt x="616744" y="81756"/>
                  <a:pt x="587772" y="71437"/>
                  <a:pt x="556022" y="71437"/>
                </a:cubicBezTo>
                <a:cubicBezTo>
                  <a:pt x="527447" y="71437"/>
                  <a:pt x="499666" y="81359"/>
                  <a:pt x="472678" y="101203"/>
                </a:cubicBezTo>
                <a:cubicBezTo>
                  <a:pt x="462360" y="108347"/>
                  <a:pt x="455216" y="111919"/>
                  <a:pt x="451247" y="111919"/>
                </a:cubicBezTo>
                <a:cubicBezTo>
                  <a:pt x="440135" y="111919"/>
                  <a:pt x="434578" y="106759"/>
                  <a:pt x="434578" y="96440"/>
                </a:cubicBezTo>
                <a:cubicBezTo>
                  <a:pt x="439341" y="59134"/>
                  <a:pt x="450850" y="39290"/>
                  <a:pt x="469107" y="36909"/>
                </a:cubicBezTo>
                <a:close/>
                <a:moveTo>
                  <a:pt x="364332" y="36909"/>
                </a:moveTo>
                <a:cubicBezTo>
                  <a:pt x="404019" y="37703"/>
                  <a:pt x="425450" y="60325"/>
                  <a:pt x="428625" y="104775"/>
                </a:cubicBezTo>
                <a:cubicBezTo>
                  <a:pt x="425450" y="150019"/>
                  <a:pt x="399257" y="173434"/>
                  <a:pt x="350044" y="175022"/>
                </a:cubicBezTo>
                <a:cubicBezTo>
                  <a:pt x="326232" y="174228"/>
                  <a:pt x="313532" y="168672"/>
                  <a:pt x="311944" y="158353"/>
                </a:cubicBezTo>
                <a:cubicBezTo>
                  <a:pt x="311944" y="152797"/>
                  <a:pt x="315516" y="150019"/>
                  <a:pt x="322660" y="150019"/>
                </a:cubicBezTo>
                <a:lnTo>
                  <a:pt x="332185" y="150019"/>
                </a:lnTo>
                <a:cubicBezTo>
                  <a:pt x="356791" y="148431"/>
                  <a:pt x="369491" y="135334"/>
                  <a:pt x="370285" y="110728"/>
                </a:cubicBezTo>
                <a:cubicBezTo>
                  <a:pt x="369491" y="87709"/>
                  <a:pt x="359569" y="75803"/>
                  <a:pt x="340519" y="75009"/>
                </a:cubicBezTo>
                <a:cubicBezTo>
                  <a:pt x="336550" y="75009"/>
                  <a:pt x="332185" y="75406"/>
                  <a:pt x="327422" y="76200"/>
                </a:cubicBezTo>
                <a:cubicBezTo>
                  <a:pt x="324247" y="76994"/>
                  <a:pt x="321469" y="77390"/>
                  <a:pt x="319088" y="77390"/>
                </a:cubicBezTo>
                <a:cubicBezTo>
                  <a:pt x="315119" y="77390"/>
                  <a:pt x="313135" y="75009"/>
                  <a:pt x="313135" y="70247"/>
                </a:cubicBezTo>
                <a:cubicBezTo>
                  <a:pt x="321072" y="50403"/>
                  <a:pt x="338138" y="39290"/>
                  <a:pt x="364332" y="36909"/>
                </a:cubicBezTo>
                <a:close/>
                <a:moveTo>
                  <a:pt x="282179" y="36909"/>
                </a:moveTo>
                <a:cubicBezTo>
                  <a:pt x="294878" y="36909"/>
                  <a:pt x="301228" y="45640"/>
                  <a:pt x="301228" y="63103"/>
                </a:cubicBezTo>
                <a:lnTo>
                  <a:pt x="301228" y="161925"/>
                </a:lnTo>
                <a:cubicBezTo>
                  <a:pt x="301228" y="178594"/>
                  <a:pt x="305197" y="190103"/>
                  <a:pt x="313135" y="196453"/>
                </a:cubicBezTo>
                <a:cubicBezTo>
                  <a:pt x="316310" y="197247"/>
                  <a:pt x="317897" y="199628"/>
                  <a:pt x="317897" y="203597"/>
                </a:cubicBezTo>
                <a:cubicBezTo>
                  <a:pt x="310753" y="236934"/>
                  <a:pt x="296466" y="254397"/>
                  <a:pt x="275035" y="255984"/>
                </a:cubicBezTo>
                <a:cubicBezTo>
                  <a:pt x="255191" y="255984"/>
                  <a:pt x="244475" y="241300"/>
                  <a:pt x="242888" y="211931"/>
                </a:cubicBezTo>
                <a:cubicBezTo>
                  <a:pt x="242888" y="201612"/>
                  <a:pt x="243285" y="186531"/>
                  <a:pt x="244079" y="166687"/>
                </a:cubicBezTo>
                <a:cubicBezTo>
                  <a:pt x="244872" y="147637"/>
                  <a:pt x="245269" y="132953"/>
                  <a:pt x="245269" y="122634"/>
                </a:cubicBezTo>
                <a:cubicBezTo>
                  <a:pt x="245269" y="103584"/>
                  <a:pt x="239316" y="91678"/>
                  <a:pt x="227410" y="86915"/>
                </a:cubicBezTo>
                <a:cubicBezTo>
                  <a:pt x="221853" y="84534"/>
                  <a:pt x="219075" y="80962"/>
                  <a:pt x="219075" y="76200"/>
                </a:cubicBezTo>
                <a:cubicBezTo>
                  <a:pt x="219075" y="72231"/>
                  <a:pt x="225425" y="66278"/>
                  <a:pt x="238125" y="58340"/>
                </a:cubicBezTo>
                <a:cubicBezTo>
                  <a:pt x="242094" y="56753"/>
                  <a:pt x="244475" y="55562"/>
                  <a:pt x="245269" y="54769"/>
                </a:cubicBezTo>
                <a:cubicBezTo>
                  <a:pt x="249238" y="52387"/>
                  <a:pt x="254397" y="49212"/>
                  <a:pt x="260747" y="45244"/>
                </a:cubicBezTo>
                <a:cubicBezTo>
                  <a:pt x="271860" y="38894"/>
                  <a:pt x="279003" y="36115"/>
                  <a:pt x="282179" y="36909"/>
                </a:cubicBezTo>
                <a:close/>
                <a:moveTo>
                  <a:pt x="145257" y="36909"/>
                </a:moveTo>
                <a:cubicBezTo>
                  <a:pt x="184944" y="37703"/>
                  <a:pt x="206375" y="60325"/>
                  <a:pt x="209550" y="104775"/>
                </a:cubicBezTo>
                <a:cubicBezTo>
                  <a:pt x="206375" y="150019"/>
                  <a:pt x="180182" y="173434"/>
                  <a:pt x="130969" y="175022"/>
                </a:cubicBezTo>
                <a:cubicBezTo>
                  <a:pt x="107157" y="174228"/>
                  <a:pt x="94457" y="168672"/>
                  <a:pt x="92869" y="158353"/>
                </a:cubicBezTo>
                <a:cubicBezTo>
                  <a:pt x="92869" y="152797"/>
                  <a:pt x="96441" y="150019"/>
                  <a:pt x="103585" y="150019"/>
                </a:cubicBezTo>
                <a:lnTo>
                  <a:pt x="113110" y="150019"/>
                </a:lnTo>
                <a:cubicBezTo>
                  <a:pt x="137716" y="148431"/>
                  <a:pt x="150416" y="135334"/>
                  <a:pt x="151210" y="110728"/>
                </a:cubicBezTo>
                <a:cubicBezTo>
                  <a:pt x="150416" y="87709"/>
                  <a:pt x="140494" y="75803"/>
                  <a:pt x="121444" y="75009"/>
                </a:cubicBezTo>
                <a:cubicBezTo>
                  <a:pt x="117475" y="75009"/>
                  <a:pt x="113110" y="75406"/>
                  <a:pt x="108347" y="76200"/>
                </a:cubicBezTo>
                <a:cubicBezTo>
                  <a:pt x="105172" y="76994"/>
                  <a:pt x="102394" y="77390"/>
                  <a:pt x="100013" y="77390"/>
                </a:cubicBezTo>
                <a:cubicBezTo>
                  <a:pt x="96044" y="77390"/>
                  <a:pt x="94060" y="75009"/>
                  <a:pt x="94060" y="70247"/>
                </a:cubicBezTo>
                <a:cubicBezTo>
                  <a:pt x="101997" y="50403"/>
                  <a:pt x="119063" y="39290"/>
                  <a:pt x="145257" y="36909"/>
                </a:cubicBezTo>
                <a:close/>
                <a:moveTo>
                  <a:pt x="63103" y="36909"/>
                </a:moveTo>
                <a:cubicBezTo>
                  <a:pt x="75804" y="36909"/>
                  <a:pt x="82153" y="45640"/>
                  <a:pt x="82153" y="63103"/>
                </a:cubicBezTo>
                <a:lnTo>
                  <a:pt x="82153" y="161925"/>
                </a:lnTo>
                <a:cubicBezTo>
                  <a:pt x="82153" y="178594"/>
                  <a:pt x="86122" y="190103"/>
                  <a:pt x="94060" y="196453"/>
                </a:cubicBezTo>
                <a:cubicBezTo>
                  <a:pt x="97235" y="197247"/>
                  <a:pt x="98822" y="199628"/>
                  <a:pt x="98822" y="203597"/>
                </a:cubicBezTo>
                <a:cubicBezTo>
                  <a:pt x="91678" y="236934"/>
                  <a:pt x="77391" y="254397"/>
                  <a:pt x="55960" y="255984"/>
                </a:cubicBezTo>
                <a:cubicBezTo>
                  <a:pt x="36116" y="255984"/>
                  <a:pt x="25400" y="241300"/>
                  <a:pt x="23813" y="211931"/>
                </a:cubicBezTo>
                <a:cubicBezTo>
                  <a:pt x="23813" y="201612"/>
                  <a:pt x="24210" y="186531"/>
                  <a:pt x="25004" y="166687"/>
                </a:cubicBezTo>
                <a:cubicBezTo>
                  <a:pt x="25797" y="147637"/>
                  <a:pt x="26194" y="132953"/>
                  <a:pt x="26194" y="122634"/>
                </a:cubicBezTo>
                <a:cubicBezTo>
                  <a:pt x="26194" y="103584"/>
                  <a:pt x="20241" y="91678"/>
                  <a:pt x="8335" y="86915"/>
                </a:cubicBezTo>
                <a:cubicBezTo>
                  <a:pt x="2779" y="84534"/>
                  <a:pt x="0" y="80962"/>
                  <a:pt x="0" y="76200"/>
                </a:cubicBezTo>
                <a:cubicBezTo>
                  <a:pt x="0" y="72231"/>
                  <a:pt x="6350" y="66278"/>
                  <a:pt x="19050" y="58340"/>
                </a:cubicBezTo>
                <a:cubicBezTo>
                  <a:pt x="23019" y="56753"/>
                  <a:pt x="25400" y="55562"/>
                  <a:pt x="26194" y="54769"/>
                </a:cubicBezTo>
                <a:cubicBezTo>
                  <a:pt x="30163" y="52387"/>
                  <a:pt x="35322" y="49212"/>
                  <a:pt x="41672" y="45244"/>
                </a:cubicBezTo>
                <a:cubicBezTo>
                  <a:pt x="52785" y="38894"/>
                  <a:pt x="59929" y="36115"/>
                  <a:pt x="63103" y="36909"/>
                </a:cubicBezTo>
                <a:close/>
                <a:moveTo>
                  <a:pt x="751285" y="17859"/>
                </a:moveTo>
                <a:lnTo>
                  <a:pt x="787003" y="45244"/>
                </a:lnTo>
                <a:lnTo>
                  <a:pt x="923925" y="21431"/>
                </a:lnTo>
                <a:lnTo>
                  <a:pt x="951310" y="63103"/>
                </a:lnTo>
                <a:lnTo>
                  <a:pt x="891778" y="79772"/>
                </a:lnTo>
                <a:lnTo>
                  <a:pt x="814388" y="79772"/>
                </a:lnTo>
                <a:lnTo>
                  <a:pt x="794147" y="54769"/>
                </a:lnTo>
                <a:lnTo>
                  <a:pt x="764382" y="78581"/>
                </a:lnTo>
                <a:lnTo>
                  <a:pt x="754857" y="122634"/>
                </a:lnTo>
                <a:lnTo>
                  <a:pt x="781050" y="139303"/>
                </a:lnTo>
                <a:lnTo>
                  <a:pt x="792957" y="120253"/>
                </a:lnTo>
                <a:lnTo>
                  <a:pt x="897732" y="109537"/>
                </a:lnTo>
                <a:lnTo>
                  <a:pt x="977503" y="122634"/>
                </a:lnTo>
                <a:lnTo>
                  <a:pt x="960835" y="155972"/>
                </a:lnTo>
                <a:lnTo>
                  <a:pt x="910828" y="165497"/>
                </a:lnTo>
                <a:lnTo>
                  <a:pt x="894160" y="227409"/>
                </a:lnTo>
                <a:lnTo>
                  <a:pt x="934641" y="236934"/>
                </a:lnTo>
                <a:lnTo>
                  <a:pt x="945357" y="183356"/>
                </a:lnTo>
                <a:lnTo>
                  <a:pt x="975122" y="250031"/>
                </a:lnTo>
                <a:lnTo>
                  <a:pt x="881063" y="294084"/>
                </a:lnTo>
                <a:lnTo>
                  <a:pt x="853678" y="189309"/>
                </a:lnTo>
                <a:lnTo>
                  <a:pt x="781050" y="294084"/>
                </a:lnTo>
                <a:lnTo>
                  <a:pt x="810816" y="169069"/>
                </a:lnTo>
                <a:lnTo>
                  <a:pt x="772716" y="155972"/>
                </a:lnTo>
                <a:lnTo>
                  <a:pt x="763191" y="166687"/>
                </a:lnTo>
                <a:lnTo>
                  <a:pt x="754857" y="205978"/>
                </a:lnTo>
                <a:lnTo>
                  <a:pt x="792957" y="213122"/>
                </a:lnTo>
                <a:lnTo>
                  <a:pt x="733425" y="278606"/>
                </a:lnTo>
                <a:lnTo>
                  <a:pt x="685800" y="236934"/>
                </a:lnTo>
                <a:lnTo>
                  <a:pt x="722710" y="205978"/>
                </a:lnTo>
                <a:lnTo>
                  <a:pt x="714375" y="169069"/>
                </a:lnTo>
                <a:lnTo>
                  <a:pt x="689372" y="145256"/>
                </a:lnTo>
                <a:lnTo>
                  <a:pt x="723900" y="119062"/>
                </a:lnTo>
                <a:lnTo>
                  <a:pt x="714375" y="82153"/>
                </a:lnTo>
                <a:lnTo>
                  <a:pt x="685800" y="52387"/>
                </a:lnTo>
                <a:close/>
                <a:moveTo>
                  <a:pt x="3226594" y="13097"/>
                </a:moveTo>
                <a:lnTo>
                  <a:pt x="3194447" y="139303"/>
                </a:lnTo>
                <a:lnTo>
                  <a:pt x="3253978" y="176212"/>
                </a:lnTo>
                <a:lnTo>
                  <a:pt x="3218260" y="288131"/>
                </a:lnTo>
                <a:lnTo>
                  <a:pt x="3186113" y="267890"/>
                </a:lnTo>
                <a:lnTo>
                  <a:pt x="3123010" y="273844"/>
                </a:lnTo>
                <a:lnTo>
                  <a:pt x="3103960" y="185737"/>
                </a:lnTo>
                <a:lnTo>
                  <a:pt x="3089672" y="275034"/>
                </a:lnTo>
                <a:lnTo>
                  <a:pt x="3053953" y="261937"/>
                </a:lnTo>
                <a:lnTo>
                  <a:pt x="2993232" y="278606"/>
                </a:lnTo>
                <a:lnTo>
                  <a:pt x="2962275" y="155972"/>
                </a:lnTo>
                <a:lnTo>
                  <a:pt x="3015853" y="163115"/>
                </a:lnTo>
                <a:lnTo>
                  <a:pt x="3080147" y="148828"/>
                </a:lnTo>
                <a:lnTo>
                  <a:pt x="3117057" y="166687"/>
                </a:lnTo>
                <a:lnTo>
                  <a:pt x="3186113" y="152400"/>
                </a:lnTo>
                <a:lnTo>
                  <a:pt x="3150394" y="129778"/>
                </a:lnTo>
                <a:lnTo>
                  <a:pt x="3017044" y="140494"/>
                </a:lnTo>
                <a:lnTo>
                  <a:pt x="2989660" y="29765"/>
                </a:lnTo>
                <a:lnTo>
                  <a:pt x="3061097" y="29765"/>
                </a:lnTo>
                <a:close/>
                <a:moveTo>
                  <a:pt x="1193007" y="8334"/>
                </a:moveTo>
                <a:lnTo>
                  <a:pt x="1262063" y="58340"/>
                </a:lnTo>
                <a:lnTo>
                  <a:pt x="1145382" y="75009"/>
                </a:lnTo>
                <a:lnTo>
                  <a:pt x="1176338" y="96440"/>
                </a:lnTo>
                <a:lnTo>
                  <a:pt x="1182291" y="122634"/>
                </a:lnTo>
                <a:lnTo>
                  <a:pt x="1246585" y="126206"/>
                </a:lnTo>
                <a:lnTo>
                  <a:pt x="1276350" y="163115"/>
                </a:lnTo>
                <a:lnTo>
                  <a:pt x="1184672" y="176212"/>
                </a:lnTo>
                <a:lnTo>
                  <a:pt x="1232297" y="213122"/>
                </a:lnTo>
                <a:lnTo>
                  <a:pt x="1282303" y="229790"/>
                </a:lnTo>
                <a:lnTo>
                  <a:pt x="1229916" y="277415"/>
                </a:lnTo>
                <a:lnTo>
                  <a:pt x="1176338" y="226219"/>
                </a:lnTo>
                <a:lnTo>
                  <a:pt x="1152525" y="294084"/>
                </a:lnTo>
                <a:lnTo>
                  <a:pt x="1071563" y="255984"/>
                </a:lnTo>
                <a:lnTo>
                  <a:pt x="1131094" y="240506"/>
                </a:lnTo>
                <a:lnTo>
                  <a:pt x="1114425" y="179784"/>
                </a:lnTo>
                <a:lnTo>
                  <a:pt x="1077516" y="177403"/>
                </a:lnTo>
                <a:lnTo>
                  <a:pt x="1101328" y="226219"/>
                </a:lnTo>
                <a:lnTo>
                  <a:pt x="991791" y="275034"/>
                </a:lnTo>
                <a:lnTo>
                  <a:pt x="1048941" y="189309"/>
                </a:lnTo>
                <a:lnTo>
                  <a:pt x="1012032" y="165497"/>
                </a:lnTo>
                <a:lnTo>
                  <a:pt x="1032272" y="33337"/>
                </a:lnTo>
                <a:lnTo>
                  <a:pt x="1072753" y="48815"/>
                </a:lnTo>
                <a:close/>
                <a:moveTo>
                  <a:pt x="2719388" y="4762"/>
                </a:moveTo>
                <a:lnTo>
                  <a:pt x="2765822" y="61912"/>
                </a:lnTo>
                <a:lnTo>
                  <a:pt x="2714625" y="127397"/>
                </a:lnTo>
                <a:lnTo>
                  <a:pt x="2742010" y="146447"/>
                </a:lnTo>
                <a:lnTo>
                  <a:pt x="2802732" y="5953"/>
                </a:lnTo>
                <a:lnTo>
                  <a:pt x="2834878" y="58340"/>
                </a:lnTo>
                <a:lnTo>
                  <a:pt x="2909888" y="29765"/>
                </a:lnTo>
                <a:lnTo>
                  <a:pt x="2949178" y="76200"/>
                </a:lnTo>
                <a:lnTo>
                  <a:pt x="2819400" y="98822"/>
                </a:lnTo>
                <a:lnTo>
                  <a:pt x="2834878" y="109537"/>
                </a:lnTo>
                <a:lnTo>
                  <a:pt x="2845594" y="132159"/>
                </a:lnTo>
                <a:lnTo>
                  <a:pt x="2912269" y="113109"/>
                </a:lnTo>
                <a:lnTo>
                  <a:pt x="2928938" y="155972"/>
                </a:lnTo>
                <a:lnTo>
                  <a:pt x="2849166" y="166687"/>
                </a:lnTo>
                <a:lnTo>
                  <a:pt x="2839641" y="198834"/>
                </a:lnTo>
                <a:lnTo>
                  <a:pt x="2925366" y="186928"/>
                </a:lnTo>
                <a:lnTo>
                  <a:pt x="2939653" y="235744"/>
                </a:lnTo>
                <a:lnTo>
                  <a:pt x="2852738" y="236934"/>
                </a:lnTo>
                <a:lnTo>
                  <a:pt x="2822972" y="294084"/>
                </a:lnTo>
                <a:lnTo>
                  <a:pt x="2799160" y="264319"/>
                </a:lnTo>
                <a:lnTo>
                  <a:pt x="2789635" y="126206"/>
                </a:lnTo>
                <a:lnTo>
                  <a:pt x="2744391" y="165497"/>
                </a:lnTo>
                <a:lnTo>
                  <a:pt x="2726532" y="273844"/>
                </a:lnTo>
                <a:lnTo>
                  <a:pt x="2705100" y="294084"/>
                </a:lnTo>
                <a:lnTo>
                  <a:pt x="2692003" y="165497"/>
                </a:lnTo>
                <a:lnTo>
                  <a:pt x="2658666" y="179784"/>
                </a:lnTo>
                <a:close/>
                <a:moveTo>
                  <a:pt x="1437085" y="0"/>
                </a:moveTo>
                <a:lnTo>
                  <a:pt x="1483519" y="45244"/>
                </a:lnTo>
                <a:lnTo>
                  <a:pt x="1540669" y="76200"/>
                </a:lnTo>
                <a:lnTo>
                  <a:pt x="1588294" y="91678"/>
                </a:lnTo>
                <a:lnTo>
                  <a:pt x="1551385" y="140494"/>
                </a:lnTo>
                <a:lnTo>
                  <a:pt x="1513285" y="120253"/>
                </a:lnTo>
                <a:lnTo>
                  <a:pt x="1490663" y="132159"/>
                </a:lnTo>
                <a:lnTo>
                  <a:pt x="1414463" y="140494"/>
                </a:lnTo>
                <a:lnTo>
                  <a:pt x="1370410" y="136922"/>
                </a:lnTo>
                <a:lnTo>
                  <a:pt x="1356122" y="119062"/>
                </a:lnTo>
                <a:lnTo>
                  <a:pt x="1326357" y="126206"/>
                </a:lnTo>
                <a:lnTo>
                  <a:pt x="1295400" y="122634"/>
                </a:lnTo>
                <a:close/>
              </a:path>
            </a:pathLst>
          </a:custGeom>
          <a:solidFill>
            <a:srgbClr val="3772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 Box 3">
            <a:hlinkClick r:id="rId7"/>
          </p:cNvPr>
          <p:cNvSpPr txBox="1">
            <a:spLocks noChangeArrowheads="1"/>
          </p:cNvSpPr>
          <p:nvPr/>
        </p:nvSpPr>
        <p:spPr bwMode="blackWhite">
          <a:xfrm>
            <a:off x="6096000" y="6369376"/>
            <a:ext cx="7296726" cy="33854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25" tIns="45713" rIns="91425" bIns="45713" numCol="1" anchor="t" anchorCtr="0" compatLnSpc="1">
            <a:spAutoFit/>
          </a:bodyPr>
          <a:lstStyle>
            <a:defPPr>
              <a:defRPr lang="zh-CN"/>
            </a:defPPr>
            <a:lvl1pPr algn="ctr" defTabSz="913765" eaLnBrk="0" hangingPunct="0">
              <a:defRPr sz="1600">
                <a:solidFill>
                  <a:srgbClr val="FFFFFF">
                    <a:alpha val="99000"/>
                  </a:srgbClr>
                </a:solidFill>
                <a:latin typeface="微软雅黑" pitchFamily="34" charset="-122"/>
                <a:ea typeface="微软雅黑" pitchFamily="34" charset="-122"/>
                <a:cs typeface="Segoe UI Semilight" pitchFamily="34" charset="0"/>
              </a:defRPr>
            </a:lvl1pPr>
          </a:lstStyle>
          <a:p>
            <a:r>
              <a:rPr lang="zh-CN" altLang="en-US" dirty="0"/>
              <a:t>欢迎关注作者微博：</a:t>
            </a:r>
            <a:r>
              <a:rPr lang="en-US" altLang="zh-CN" dirty="0"/>
              <a:t>http://weibo.com/jinbaoli</a:t>
            </a:r>
            <a:endParaRPr lang="en-US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fill="hold" nodeType="afterEffect" p14:presetBounceEnd="7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4000">
                                          <p:cBhvr additive="base">
                                            <p:cTn id="1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4000">
                                          <p:cBhvr additive="base">
                                            <p:cTn id="1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8" dur="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9" dur="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34800" numSld="99">
                    <p:cTn id="30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</p:childTnLst>
            </p:cTn>
          </p:par>
        </p:tnLst>
        <p:bldLst>
          <p:bldP spid="13" grpId="0" animBg="1"/>
          <p:bldP spid="17" grpId="0" animBg="1"/>
          <p:bldP spid="10" grpId="0" animBg="1"/>
          <p:bldP spid="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34800" numSld="99">
                    <p:cTn id="30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</p:childTnLst>
            </p:cTn>
          </p:par>
        </p:tnLst>
        <p:bldLst>
          <p:bldP spid="13" grpId="0" animBg="1"/>
          <p:bldP spid="17" grpId="0" animBg="1"/>
          <p:bldP spid="10" grpId="0" animBg="1"/>
          <p:bldP spid="9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86400" y="514350"/>
            <a:ext cx="6705600" cy="6343650"/>
            <a:chOff x="5486400" y="514350"/>
            <a:chExt cx="6705600" cy="6343650"/>
          </a:xfrm>
        </p:grpSpPr>
        <p:sp>
          <p:nvSpPr>
            <p:cNvPr id="3" name="流程图: 卡片 2"/>
            <p:cNvSpPr/>
            <p:nvPr/>
          </p:nvSpPr>
          <p:spPr>
            <a:xfrm>
              <a:off x="5486400" y="514350"/>
              <a:ext cx="6705600" cy="6343650"/>
            </a:xfrm>
            <a:prstGeom prst="flowChartPunchedCard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5905500" y="777091"/>
              <a:ext cx="6096000" cy="59093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      《</a:t>
              </a: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爸爸去哪儿</a:t>
              </a:r>
              <a:r>
                <a:rPr lang="en-US" altLang="zh-CN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》</a:t>
              </a: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第二季中有一位气质男神，这位男神不走高高在上的路线，从骨子里头透出真实、真诚、真情。他就是陆毅，是邻家男神更是机灵奶爸。陆毅令整个</a:t>
              </a:r>
              <a:r>
                <a:rPr lang="en-US" altLang="zh-CN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《</a:t>
              </a: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爸</a:t>
              </a:r>
              <a:r>
                <a:rPr lang="en-US" altLang="zh-CN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2》</a:t>
              </a: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阵容增添了更多阳光的味道，陆毅是童星出道，是内地著名的实力偶像男演员。从骨子里散发出的阳光气质迷倒不少观众。此次陆毅首次以父亲的身份加入</a:t>
              </a:r>
              <a:r>
                <a:rPr lang="en-US" altLang="zh-CN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《</a:t>
              </a: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爸爸去哪儿</a:t>
              </a:r>
              <a:r>
                <a:rPr lang="en-US" altLang="zh-CN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》</a:t>
              </a: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节目中，帅爸爸的形象更是令人为之倾倒。</a:t>
              </a:r>
              <a:endParaRPr lang="zh-CN" altLang="en-US" dirty="0">
                <a:solidFill>
                  <a:schemeClr val="bg1"/>
                </a:solidFill>
                <a:latin typeface="方正综艺简体" pitchFamily="2" charset="-122"/>
                <a:ea typeface="方正综艺简体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      从</a:t>
              </a: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大学时代开始，陆毅和妻子鲍蕾就确定了恋爱关系，</a:t>
              </a:r>
              <a:r>
                <a:rPr lang="en-US" altLang="zh-CN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2006</a:t>
              </a: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年陆毅和鲍蕾结束长达十年的爱情长跑而结婚，这段传奇爱情故事令人无不称羡！</a:t>
              </a:r>
              <a:r>
                <a:rPr lang="en-US" altLang="zh-CN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2008</a:t>
              </a: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年陆毅和鲍蕾的女儿贝儿出生。自从陆毅做了爸爸，他的变化很大，他自曝自己是个非常操心的爸爸，每去一个地方就开始操心给女儿买什么礼物。陆毅在采访中表示，希望女儿以后“找个像爸爸这么好的人。”</a:t>
              </a:r>
              <a:endParaRPr lang="zh-CN" altLang="en-US" dirty="0">
                <a:solidFill>
                  <a:schemeClr val="bg1"/>
                </a:solidFill>
                <a:latin typeface="方正综艺简体" pitchFamily="2" charset="-122"/>
                <a:ea typeface="方正综艺简体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2458700" y="5986463"/>
            <a:ext cx="200025" cy="2000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8A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630" y="757238"/>
            <a:ext cx="3725166" cy="53435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3128" y="2496231"/>
            <a:ext cx="4840644" cy="1865538"/>
          </a:xfrm>
          <a:prstGeom prst="roundRect">
            <a:avLst>
              <a:gd name="adj" fmla="val 16667"/>
            </a:avLst>
          </a:prstGeom>
          <a:ln>
            <a:solidFill>
              <a:schemeClr val="bg1"/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723900"/>
            <a:ext cx="12192000" cy="5410200"/>
            <a:chOff x="0" y="723900"/>
            <a:chExt cx="12192000" cy="5410200"/>
          </a:xfrm>
        </p:grpSpPr>
        <p:sp>
          <p:nvSpPr>
            <p:cNvPr id="3" name="矩形 2"/>
            <p:cNvSpPr/>
            <p:nvPr/>
          </p:nvSpPr>
          <p:spPr>
            <a:xfrm>
              <a:off x="0" y="723900"/>
              <a:ext cx="12192000" cy="5410200"/>
            </a:xfrm>
            <a:prstGeom prst="rect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266700" y="889844"/>
              <a:ext cx="11658600" cy="50783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       2008</a:t>
              </a: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年</a:t>
              </a:r>
              <a:r>
                <a:rPr lang="en-US" altLang="zh-CN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8</a:t>
              </a: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月</a:t>
              </a:r>
              <a:r>
                <a:rPr lang="en-US" altLang="zh-CN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14</a:t>
              </a: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日，杨威在体操男子全能决赛中夺金，奥运夺金后对杨云的爱情宣言把他们</a:t>
              </a:r>
              <a:r>
                <a:rPr lang="en-US" altLang="zh-CN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7</a:t>
              </a: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年恋情推向了婚姻，同年</a:t>
              </a:r>
              <a:r>
                <a:rPr lang="en-US" altLang="zh-CN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11</a:t>
              </a: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月</a:t>
              </a:r>
              <a:r>
                <a:rPr lang="en-US" altLang="zh-CN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6</a:t>
              </a: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日，杨威与相恋多年的妻子杨云在三亚完成了婚礼，结婚半年后杨云怀孕，杨威也毅然退出体坛。巧合的是，儿子杨文昌在他们结婚一周年之际出生了，成为俩人甜蜜爱情的完美见证。</a:t>
              </a:r>
              <a:endParaRPr lang="zh-CN" altLang="en-US" dirty="0">
                <a:solidFill>
                  <a:schemeClr val="bg1"/>
                </a:solidFill>
                <a:latin typeface="方正综艺简体" pitchFamily="2" charset="-122"/>
                <a:ea typeface="方正综艺简体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       杨威</a:t>
              </a: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荣升爸爸后，一切以家庭为重，为了家庭和孩子决定退役，希望自己有更多的时间陪伴孩子。儿子出生时，杨威在产房一直陪伴在杨云身边，亲手剪断脐带，迎接儿子的到来。他说儿子出生的那一刹那，他的心情是澎湃的，从此多了一份父亲的责任，令他无比紧张和激动。</a:t>
              </a:r>
              <a:endParaRPr lang="zh-CN" altLang="en-US" dirty="0">
                <a:solidFill>
                  <a:schemeClr val="bg1"/>
                </a:solidFill>
                <a:latin typeface="方正综艺简体" pitchFamily="2" charset="-122"/>
                <a:ea typeface="方正综艺简体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       已经</a:t>
              </a: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离开赛场很久的杨威最幸福的事儿就是看儿子练体操，虽然还不专业，但儿子继承了他的基因。杨威透露，杨阳洋十个月大的时候就已经有相当不错的臂力，可以用手臂撑地爬走。在对儿子的教育上，杨威十足的“严父”范，他希望男孩子可以多多锻炼，吃点小苦头。</a:t>
              </a:r>
              <a:endParaRPr lang="zh-CN" altLang="en-US" dirty="0">
                <a:solidFill>
                  <a:schemeClr val="bg1"/>
                </a:solidFill>
                <a:latin typeface="方正综艺简体" pitchFamily="2" charset="-122"/>
                <a:ea typeface="方正综艺简体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不过在问及是否会让杨阳洋“子承父业”，杨威一脸幸福的说：“他（儿子）挺喜欢体操的，蹦床跳得不错，吃饭的时候还能倒立呢。我个人是希望他什么都练练，但职业体操太累，我有点儿心疼儿子。不过孩子未来还得让他自己选择吧。”</a:t>
              </a:r>
              <a:endParaRPr lang="zh-CN" altLang="en-US" dirty="0">
                <a:solidFill>
                  <a:schemeClr val="bg1"/>
                </a:solidFill>
                <a:latin typeface="方正综艺简体" pitchFamily="2" charset="-122"/>
                <a:ea typeface="方正综艺简体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2458700" y="5986463"/>
            <a:ext cx="200025" cy="2000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3A56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728663"/>
            <a:ext cx="3744913" cy="53829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6281" y="2035943"/>
            <a:ext cx="4840644" cy="2786113"/>
          </a:xfrm>
          <a:prstGeom prst="roundRect">
            <a:avLst>
              <a:gd name="adj" fmla="val 16667"/>
            </a:avLst>
          </a:prstGeom>
          <a:ln>
            <a:solidFill>
              <a:schemeClr val="bg1"/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0" y="58847"/>
              <a:ext cx="12192000" cy="67403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       湖南</a:t>
              </a: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卫视</a:t>
              </a:r>
              <a:r>
                <a:rPr lang="en-US" altLang="zh-CN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《</a:t>
              </a: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爸爸去哪儿</a:t>
              </a:r>
              <a:r>
                <a:rPr lang="en-US" altLang="zh-CN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》</a:t>
              </a: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第二季的强大阵容备受瞩目，而金曲歌王曹格携一双儿女的加入更是令人期待。这位歌手爸爸的成名之路无比艰辛，在坚持音乐的道路上吃过不少苦头。曹格这次带一双儿女加盟</a:t>
              </a:r>
              <a:r>
                <a:rPr lang="en-US" altLang="zh-CN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《</a:t>
              </a: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爸爸去哪儿</a:t>
              </a:r>
              <a:r>
                <a:rPr lang="en-US" altLang="zh-CN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》[1] </a:t>
              </a: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，前方将会有很多甜蜜的“苦头”等待着他。</a:t>
              </a:r>
              <a:endParaRPr lang="zh-CN" altLang="en-US" dirty="0">
                <a:solidFill>
                  <a:schemeClr val="bg1"/>
                </a:solidFill>
                <a:latin typeface="方正综艺简体" pitchFamily="2" charset="-122"/>
                <a:ea typeface="方正综艺简体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       金</a:t>
              </a: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曲歌王曹格一直以忧郁情歌王子形象示人，历经艰难的励志成名之路后，曹格获得了爱情事业双丰收，跟妻子吴速玲育有一儿一女，幸福的四口之家令人羡慕。而曾经性格“火爆”的曹格在荣升爸爸后，整个状态变得更加积极阳光，这位金曲歌王爸爸一秒钟变“爱晒幸福星人”，喜欢用微博记录下儿女生活的可爱点滴。</a:t>
              </a:r>
              <a:endParaRPr lang="zh-CN" altLang="en-US" dirty="0">
                <a:solidFill>
                  <a:schemeClr val="bg1"/>
                </a:solidFill>
                <a:latin typeface="方正综艺简体" pitchFamily="2" charset="-122"/>
                <a:ea typeface="方正综艺简体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曹格带上一双可爱儿女高调加盟湖南卫视</a:t>
              </a:r>
              <a:r>
                <a:rPr lang="en-US" altLang="zh-CN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《</a:t>
              </a: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爸爸去哪儿</a:t>
              </a:r>
              <a:r>
                <a:rPr lang="en-US" altLang="zh-CN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》</a:t>
              </a: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第二季。作为</a:t>
              </a:r>
              <a:r>
                <a:rPr lang="en-US" altLang="zh-CN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《</a:t>
              </a: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爸</a:t>
              </a:r>
              <a:r>
                <a:rPr lang="en-US" altLang="zh-CN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2》</a:t>
              </a: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阵容中唯一的创作歌手爸爸，创作才子的艺术家思维能驾驭得住两个“皮娃儿”吗？曹格对此表示压力山大！</a:t>
              </a:r>
              <a:endParaRPr lang="zh-CN" altLang="en-US" dirty="0">
                <a:solidFill>
                  <a:schemeClr val="bg1"/>
                </a:solidFill>
                <a:latin typeface="方正综艺简体" pitchFamily="2" charset="-122"/>
                <a:ea typeface="方正综艺简体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       自从</a:t>
              </a: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曹格当了爸爸后，话题总围绕孩子，满口“爸爸经”。曹格在孩子出生后，亲自为孩子换尿布，他用实际的父爱行动教会孩子们感受亲情，“现在爸爸帮你换尿布，以后爸爸老了，你记得要帮我换。”</a:t>
              </a:r>
              <a:endParaRPr lang="zh-CN" altLang="en-US" dirty="0">
                <a:solidFill>
                  <a:schemeClr val="bg1"/>
                </a:solidFill>
                <a:latin typeface="方正综艺简体" pitchFamily="2" charset="-122"/>
                <a:ea typeface="方正综艺简体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       而</a:t>
              </a: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很早以前，曹格就毫不保留的表现出了对小女儿的宠爱，笑着说女儿到</a:t>
              </a:r>
              <a:r>
                <a:rPr lang="en-US" altLang="zh-CN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30</a:t>
              </a: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岁才允许她谈恋爱，因为他真的很难放手。曹格还说为了让女儿开心，什么都愿意改变，想在女儿心中留下完美爸爸的形象。对于儿子，他也非常用心，儿子喜欢的玩具，曹格更愿意花时间亲手给儿子做。</a:t>
              </a:r>
              <a:endParaRPr lang="zh-CN" altLang="en-US" dirty="0">
                <a:solidFill>
                  <a:schemeClr val="bg1"/>
                </a:solidFill>
                <a:latin typeface="方正综艺简体" pitchFamily="2" charset="-122"/>
                <a:ea typeface="方正综艺简体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       曹格</a:t>
              </a: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的一大爱好，就是在家里陪孩子玩，曾与宝贝子女在自己家后院建过一个“诺 亚方舟”作为另类的圣诞礼物，他说：“我儿子超级喜欢动物，与其去玩具店买玩具，我要的是大家在一起的时间，一起搭建这个船，意义就非常的大。”在“爸爸狂”曹格看来，只要他一抱着孩子，其他任何事情都不重要了。</a:t>
              </a:r>
              <a:endParaRPr lang="zh-CN" altLang="en-US" dirty="0">
                <a:solidFill>
                  <a:schemeClr val="bg1"/>
                </a:solidFill>
                <a:latin typeface="方正综艺简体" pitchFamily="2" charset="-122"/>
                <a:ea typeface="方正综艺简体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2458700" y="5986463"/>
            <a:ext cx="200025" cy="2000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BBDB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KSO_Shape"/>
          <p:cNvSpPr/>
          <p:nvPr/>
        </p:nvSpPr>
        <p:spPr bwMode="auto">
          <a:xfrm>
            <a:off x="12447935" y="3790242"/>
            <a:ext cx="1905000" cy="866775"/>
          </a:xfrm>
          <a:custGeom>
            <a:avLst/>
            <a:gdLst>
              <a:gd name="T0" fmla="*/ 2147483646 w 380"/>
              <a:gd name="T1" fmla="*/ 2147483646 h 173"/>
              <a:gd name="T2" fmla="*/ 2147483646 w 380"/>
              <a:gd name="T3" fmla="*/ 2147483646 h 173"/>
              <a:gd name="T4" fmla="*/ 2147483646 w 380"/>
              <a:gd name="T5" fmla="*/ 2147483646 h 173"/>
              <a:gd name="T6" fmla="*/ 2147483646 w 380"/>
              <a:gd name="T7" fmla="*/ 2147483646 h 173"/>
              <a:gd name="T8" fmla="*/ 2147483646 w 380"/>
              <a:gd name="T9" fmla="*/ 2147483646 h 173"/>
              <a:gd name="T10" fmla="*/ 2147483646 w 380"/>
              <a:gd name="T11" fmla="*/ 2147483646 h 173"/>
              <a:gd name="T12" fmla="*/ 2147483646 w 380"/>
              <a:gd name="T13" fmla="*/ 2147483646 h 173"/>
              <a:gd name="T14" fmla="*/ 2147483646 w 380"/>
              <a:gd name="T15" fmla="*/ 2147483646 h 173"/>
              <a:gd name="T16" fmla="*/ 2147483646 w 380"/>
              <a:gd name="T17" fmla="*/ 2147483646 h 173"/>
              <a:gd name="T18" fmla="*/ 2147483646 w 380"/>
              <a:gd name="T19" fmla="*/ 2147483646 h 173"/>
              <a:gd name="T20" fmla="*/ 2147483646 w 380"/>
              <a:gd name="T21" fmla="*/ 2147483646 h 173"/>
              <a:gd name="T22" fmla="*/ 2147483646 w 380"/>
              <a:gd name="T23" fmla="*/ 2147483646 h 173"/>
              <a:gd name="T24" fmla="*/ 2147483646 w 380"/>
              <a:gd name="T25" fmla="*/ 2147483646 h 173"/>
              <a:gd name="T26" fmla="*/ 2147483646 w 380"/>
              <a:gd name="T27" fmla="*/ 2147483646 h 173"/>
              <a:gd name="T28" fmla="*/ 2147483646 w 380"/>
              <a:gd name="T29" fmla="*/ 2147483646 h 173"/>
              <a:gd name="T30" fmla="*/ 2147483646 w 380"/>
              <a:gd name="T31" fmla="*/ 2147483646 h 173"/>
              <a:gd name="T32" fmla="*/ 2147483646 w 380"/>
              <a:gd name="T33" fmla="*/ 2147483646 h 173"/>
              <a:gd name="T34" fmla="*/ 2147483646 w 380"/>
              <a:gd name="T35" fmla="*/ 2147483646 h 173"/>
              <a:gd name="T36" fmla="*/ 2147483646 w 380"/>
              <a:gd name="T37" fmla="*/ 2147483646 h 173"/>
              <a:gd name="T38" fmla="*/ 2147483646 w 380"/>
              <a:gd name="T39" fmla="*/ 2147483646 h 173"/>
              <a:gd name="T40" fmla="*/ 2147483646 w 380"/>
              <a:gd name="T41" fmla="*/ 2147483646 h 173"/>
              <a:gd name="T42" fmla="*/ 2147483646 w 380"/>
              <a:gd name="T43" fmla="*/ 2147483646 h 173"/>
              <a:gd name="T44" fmla="*/ 2147483646 w 380"/>
              <a:gd name="T45" fmla="*/ 2147483646 h 173"/>
              <a:gd name="T46" fmla="*/ 2147483646 w 380"/>
              <a:gd name="T47" fmla="*/ 2147483646 h 173"/>
              <a:gd name="T48" fmla="*/ 2147483646 w 380"/>
              <a:gd name="T49" fmla="*/ 2147483646 h 173"/>
              <a:gd name="T50" fmla="*/ 2147483646 w 380"/>
              <a:gd name="T51" fmla="*/ 2147483646 h 173"/>
              <a:gd name="T52" fmla="*/ 2147483646 w 380"/>
              <a:gd name="T53" fmla="*/ 2147483646 h 173"/>
              <a:gd name="T54" fmla="*/ 2147483646 w 380"/>
              <a:gd name="T55" fmla="*/ 2147483646 h 173"/>
              <a:gd name="T56" fmla="*/ 2147483646 w 380"/>
              <a:gd name="T57" fmla="*/ 2147483646 h 173"/>
              <a:gd name="T58" fmla="*/ 2147483646 w 380"/>
              <a:gd name="T59" fmla="*/ 2147483646 h 173"/>
              <a:gd name="T60" fmla="*/ 2147483646 w 380"/>
              <a:gd name="T61" fmla="*/ 2147483646 h 173"/>
              <a:gd name="T62" fmla="*/ 0 w 380"/>
              <a:gd name="T63" fmla="*/ 2147483646 h 173"/>
              <a:gd name="T64" fmla="*/ 2147483646 w 380"/>
              <a:gd name="T65" fmla="*/ 2147483646 h 173"/>
              <a:gd name="T66" fmla="*/ 2147483646 w 380"/>
              <a:gd name="T67" fmla="*/ 2147483646 h 173"/>
              <a:gd name="T68" fmla="*/ 2147483646 w 380"/>
              <a:gd name="T69" fmla="*/ 2147483646 h 173"/>
              <a:gd name="T70" fmla="*/ 2147483646 w 380"/>
              <a:gd name="T71" fmla="*/ 0 h 173"/>
              <a:gd name="T72" fmla="*/ 2147483646 w 380"/>
              <a:gd name="T73" fmla="*/ 2147483646 h 173"/>
              <a:gd name="T74" fmla="*/ 2147483646 w 380"/>
              <a:gd name="T75" fmla="*/ 2147483646 h 173"/>
              <a:gd name="T76" fmla="*/ 2147483646 w 380"/>
              <a:gd name="T77" fmla="*/ 2147483646 h 173"/>
              <a:gd name="T78" fmla="*/ 2147483646 w 380"/>
              <a:gd name="T79" fmla="*/ 2147483646 h 173"/>
              <a:gd name="T80" fmla="*/ 2147483646 w 380"/>
              <a:gd name="T81" fmla="*/ 2147483646 h 173"/>
              <a:gd name="T82" fmla="*/ 2147483646 w 380"/>
              <a:gd name="T83" fmla="*/ 2147483646 h 173"/>
              <a:gd name="T84" fmla="*/ 2147483646 w 380"/>
              <a:gd name="T85" fmla="*/ 2147483646 h 173"/>
              <a:gd name="T86" fmla="*/ 2147483646 w 380"/>
              <a:gd name="T87" fmla="*/ 2147483646 h 173"/>
              <a:gd name="T88" fmla="*/ 2147483646 w 380"/>
              <a:gd name="T89" fmla="*/ 2147483646 h 173"/>
              <a:gd name="T90" fmla="*/ 2147483646 w 380"/>
              <a:gd name="T91" fmla="*/ 2147483646 h 173"/>
              <a:gd name="T92" fmla="*/ 2147483646 w 380"/>
              <a:gd name="T93" fmla="*/ 2147483646 h 173"/>
              <a:gd name="T94" fmla="*/ 2147483646 w 380"/>
              <a:gd name="T95" fmla="*/ 2147483646 h 173"/>
              <a:gd name="T96" fmla="*/ 2147483646 w 380"/>
              <a:gd name="T97" fmla="*/ 2147483646 h 173"/>
              <a:gd name="T98" fmla="*/ 2147483646 w 380"/>
              <a:gd name="T99" fmla="*/ 2147483646 h 173"/>
              <a:gd name="T100" fmla="*/ 2147483646 w 380"/>
              <a:gd name="T101" fmla="*/ 2147483646 h 173"/>
              <a:gd name="T102" fmla="*/ 2147483646 w 380"/>
              <a:gd name="T103" fmla="*/ 2147483646 h 173"/>
              <a:gd name="T104" fmla="*/ 2147483646 w 380"/>
              <a:gd name="T105" fmla="*/ 2147483646 h 173"/>
              <a:gd name="T106" fmla="*/ 2147483646 w 380"/>
              <a:gd name="T107" fmla="*/ 2147483646 h 173"/>
              <a:gd name="T108" fmla="*/ 2147483646 w 380"/>
              <a:gd name="T109" fmla="*/ 2147483646 h 173"/>
              <a:gd name="T110" fmla="*/ 2147483646 w 380"/>
              <a:gd name="T111" fmla="*/ 2147483646 h 17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80" h="173">
                <a:moveTo>
                  <a:pt x="1" y="132"/>
                </a:moveTo>
                <a:cubicBezTo>
                  <a:pt x="30" y="132"/>
                  <a:pt x="30" y="132"/>
                  <a:pt x="30" y="132"/>
                </a:cubicBezTo>
                <a:cubicBezTo>
                  <a:pt x="29" y="135"/>
                  <a:pt x="28" y="139"/>
                  <a:pt x="28" y="143"/>
                </a:cubicBezTo>
                <a:cubicBezTo>
                  <a:pt x="28" y="150"/>
                  <a:pt x="28" y="150"/>
                  <a:pt x="28" y="150"/>
                </a:cubicBezTo>
                <a:cubicBezTo>
                  <a:pt x="19" y="147"/>
                  <a:pt x="11" y="145"/>
                  <a:pt x="8" y="144"/>
                </a:cubicBezTo>
                <a:cubicBezTo>
                  <a:pt x="5" y="143"/>
                  <a:pt x="1" y="140"/>
                  <a:pt x="1" y="135"/>
                </a:cubicBezTo>
                <a:lnTo>
                  <a:pt x="1" y="132"/>
                </a:lnTo>
                <a:close/>
                <a:moveTo>
                  <a:pt x="98" y="143"/>
                </a:moveTo>
                <a:cubicBezTo>
                  <a:pt x="98" y="160"/>
                  <a:pt x="84" y="173"/>
                  <a:pt x="68" y="173"/>
                </a:cubicBezTo>
                <a:cubicBezTo>
                  <a:pt x="51" y="173"/>
                  <a:pt x="38" y="160"/>
                  <a:pt x="38" y="143"/>
                </a:cubicBezTo>
                <a:cubicBezTo>
                  <a:pt x="38" y="127"/>
                  <a:pt x="51" y="113"/>
                  <a:pt x="68" y="113"/>
                </a:cubicBezTo>
                <a:cubicBezTo>
                  <a:pt x="84" y="113"/>
                  <a:pt x="98" y="127"/>
                  <a:pt x="98" y="143"/>
                </a:cubicBezTo>
                <a:close/>
                <a:moveTo>
                  <a:pt x="84" y="143"/>
                </a:moveTo>
                <a:cubicBezTo>
                  <a:pt x="84" y="134"/>
                  <a:pt x="77" y="127"/>
                  <a:pt x="68" y="127"/>
                </a:cubicBezTo>
                <a:cubicBezTo>
                  <a:pt x="59" y="127"/>
                  <a:pt x="52" y="134"/>
                  <a:pt x="52" y="143"/>
                </a:cubicBezTo>
                <a:cubicBezTo>
                  <a:pt x="52" y="152"/>
                  <a:pt x="59" y="159"/>
                  <a:pt x="68" y="159"/>
                </a:cubicBezTo>
                <a:cubicBezTo>
                  <a:pt x="77" y="159"/>
                  <a:pt x="84" y="152"/>
                  <a:pt x="84" y="143"/>
                </a:cubicBezTo>
                <a:close/>
                <a:moveTo>
                  <a:pt x="333" y="143"/>
                </a:moveTo>
                <a:cubicBezTo>
                  <a:pt x="333" y="158"/>
                  <a:pt x="333" y="158"/>
                  <a:pt x="333" y="158"/>
                </a:cubicBezTo>
                <a:cubicBezTo>
                  <a:pt x="336" y="158"/>
                  <a:pt x="345" y="157"/>
                  <a:pt x="361" y="155"/>
                </a:cubicBezTo>
                <a:cubicBezTo>
                  <a:pt x="371" y="153"/>
                  <a:pt x="374" y="144"/>
                  <a:pt x="378" y="132"/>
                </a:cubicBezTo>
                <a:cubicBezTo>
                  <a:pt x="332" y="132"/>
                  <a:pt x="332" y="132"/>
                  <a:pt x="332" y="132"/>
                </a:cubicBezTo>
                <a:cubicBezTo>
                  <a:pt x="333" y="135"/>
                  <a:pt x="333" y="139"/>
                  <a:pt x="333" y="143"/>
                </a:cubicBezTo>
                <a:close/>
                <a:moveTo>
                  <a:pt x="107" y="143"/>
                </a:moveTo>
                <a:cubicBezTo>
                  <a:pt x="107" y="158"/>
                  <a:pt x="107" y="158"/>
                  <a:pt x="107" y="158"/>
                </a:cubicBezTo>
                <a:cubicBezTo>
                  <a:pt x="254" y="158"/>
                  <a:pt x="254" y="158"/>
                  <a:pt x="254" y="158"/>
                </a:cubicBezTo>
                <a:cubicBezTo>
                  <a:pt x="254" y="143"/>
                  <a:pt x="254" y="143"/>
                  <a:pt x="254" y="143"/>
                </a:cubicBezTo>
                <a:cubicBezTo>
                  <a:pt x="254" y="139"/>
                  <a:pt x="255" y="135"/>
                  <a:pt x="256" y="132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07" y="135"/>
                  <a:pt x="107" y="139"/>
                  <a:pt x="107" y="143"/>
                </a:cubicBezTo>
                <a:close/>
                <a:moveTo>
                  <a:pt x="324" y="143"/>
                </a:moveTo>
                <a:cubicBezTo>
                  <a:pt x="324" y="160"/>
                  <a:pt x="310" y="173"/>
                  <a:pt x="294" y="173"/>
                </a:cubicBezTo>
                <a:cubicBezTo>
                  <a:pt x="277" y="173"/>
                  <a:pt x="264" y="160"/>
                  <a:pt x="264" y="143"/>
                </a:cubicBezTo>
                <a:cubicBezTo>
                  <a:pt x="264" y="127"/>
                  <a:pt x="277" y="113"/>
                  <a:pt x="294" y="113"/>
                </a:cubicBezTo>
                <a:cubicBezTo>
                  <a:pt x="310" y="113"/>
                  <a:pt x="324" y="127"/>
                  <a:pt x="324" y="143"/>
                </a:cubicBezTo>
                <a:close/>
                <a:moveTo>
                  <a:pt x="310" y="143"/>
                </a:moveTo>
                <a:cubicBezTo>
                  <a:pt x="310" y="134"/>
                  <a:pt x="303" y="127"/>
                  <a:pt x="294" y="127"/>
                </a:cubicBezTo>
                <a:cubicBezTo>
                  <a:pt x="285" y="127"/>
                  <a:pt x="278" y="134"/>
                  <a:pt x="278" y="143"/>
                </a:cubicBezTo>
                <a:cubicBezTo>
                  <a:pt x="278" y="152"/>
                  <a:pt x="285" y="159"/>
                  <a:pt x="294" y="159"/>
                </a:cubicBezTo>
                <a:cubicBezTo>
                  <a:pt x="303" y="159"/>
                  <a:pt x="310" y="152"/>
                  <a:pt x="310" y="143"/>
                </a:cubicBezTo>
                <a:close/>
                <a:moveTo>
                  <a:pt x="379" y="121"/>
                </a:moveTo>
                <a:cubicBezTo>
                  <a:pt x="326" y="121"/>
                  <a:pt x="326" y="121"/>
                  <a:pt x="326" y="121"/>
                </a:cubicBezTo>
                <a:cubicBezTo>
                  <a:pt x="319" y="110"/>
                  <a:pt x="307" y="103"/>
                  <a:pt x="293" y="103"/>
                </a:cubicBezTo>
                <a:cubicBezTo>
                  <a:pt x="279" y="103"/>
                  <a:pt x="267" y="110"/>
                  <a:pt x="260" y="121"/>
                </a:cubicBezTo>
                <a:cubicBezTo>
                  <a:pt x="176" y="121"/>
                  <a:pt x="176" y="121"/>
                  <a:pt x="176" y="121"/>
                </a:cubicBezTo>
                <a:cubicBezTo>
                  <a:pt x="176" y="75"/>
                  <a:pt x="176" y="75"/>
                  <a:pt x="176" y="75"/>
                </a:cubicBezTo>
                <a:cubicBezTo>
                  <a:pt x="257" y="75"/>
                  <a:pt x="257" y="75"/>
                  <a:pt x="257" y="75"/>
                </a:cubicBezTo>
                <a:cubicBezTo>
                  <a:pt x="266" y="75"/>
                  <a:pt x="266" y="71"/>
                  <a:pt x="266" y="68"/>
                </a:cubicBezTo>
                <a:cubicBezTo>
                  <a:pt x="231" y="50"/>
                  <a:pt x="200" y="35"/>
                  <a:pt x="164" y="34"/>
                </a:cubicBezTo>
                <a:cubicBezTo>
                  <a:pt x="164" y="121"/>
                  <a:pt x="164" y="121"/>
                  <a:pt x="164" y="121"/>
                </a:cubicBezTo>
                <a:cubicBezTo>
                  <a:pt x="100" y="121"/>
                  <a:pt x="100" y="121"/>
                  <a:pt x="100" y="121"/>
                </a:cubicBezTo>
                <a:cubicBezTo>
                  <a:pt x="96" y="115"/>
                  <a:pt x="90" y="110"/>
                  <a:pt x="84" y="107"/>
                </a:cubicBezTo>
                <a:cubicBezTo>
                  <a:pt x="79" y="104"/>
                  <a:pt x="78" y="98"/>
                  <a:pt x="78" y="89"/>
                </a:cubicBezTo>
                <a:cubicBezTo>
                  <a:pt x="78" y="75"/>
                  <a:pt x="78" y="75"/>
                  <a:pt x="78" y="75"/>
                </a:cubicBezTo>
                <a:cubicBezTo>
                  <a:pt x="150" y="75"/>
                  <a:pt x="150" y="75"/>
                  <a:pt x="150" y="75"/>
                </a:cubicBezTo>
                <a:cubicBezTo>
                  <a:pt x="150" y="34"/>
                  <a:pt x="150" y="34"/>
                  <a:pt x="150" y="34"/>
                </a:cubicBezTo>
                <a:cubicBezTo>
                  <a:pt x="102" y="36"/>
                  <a:pt x="75" y="50"/>
                  <a:pt x="54" y="62"/>
                </a:cubicBezTo>
                <a:cubicBezTo>
                  <a:pt x="66" y="74"/>
                  <a:pt x="66" y="74"/>
                  <a:pt x="66" y="74"/>
                </a:cubicBezTo>
                <a:cubicBezTo>
                  <a:pt x="66" y="89"/>
                  <a:pt x="66" y="89"/>
                  <a:pt x="66" y="89"/>
                </a:cubicBezTo>
                <a:cubicBezTo>
                  <a:pt x="66" y="94"/>
                  <a:pt x="67" y="99"/>
                  <a:pt x="68" y="103"/>
                </a:cubicBezTo>
                <a:cubicBezTo>
                  <a:pt x="68" y="103"/>
                  <a:pt x="67" y="103"/>
                  <a:pt x="67" y="103"/>
                </a:cubicBezTo>
                <a:cubicBezTo>
                  <a:pt x="53" y="103"/>
                  <a:pt x="41" y="110"/>
                  <a:pt x="34" y="121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09"/>
                  <a:pt x="2" y="104"/>
                  <a:pt x="7" y="102"/>
                </a:cubicBezTo>
                <a:cubicBezTo>
                  <a:pt x="7" y="91"/>
                  <a:pt x="12" y="79"/>
                  <a:pt x="19" y="71"/>
                </a:cubicBezTo>
                <a:cubicBezTo>
                  <a:pt x="16" y="64"/>
                  <a:pt x="19" y="57"/>
                  <a:pt x="29" y="57"/>
                </a:cubicBezTo>
                <a:cubicBezTo>
                  <a:pt x="32" y="57"/>
                  <a:pt x="32" y="57"/>
                  <a:pt x="32" y="57"/>
                </a:cubicBezTo>
                <a:cubicBezTo>
                  <a:pt x="32" y="57"/>
                  <a:pt x="39" y="53"/>
                  <a:pt x="42" y="52"/>
                </a:cubicBezTo>
                <a:cubicBezTo>
                  <a:pt x="62" y="40"/>
                  <a:pt x="88" y="25"/>
                  <a:pt x="132" y="21"/>
                </a:cubicBezTo>
                <a:cubicBezTo>
                  <a:pt x="155" y="0"/>
                  <a:pt x="155" y="0"/>
                  <a:pt x="155" y="0"/>
                </a:cubicBezTo>
                <a:cubicBezTo>
                  <a:pt x="164" y="0"/>
                  <a:pt x="164" y="0"/>
                  <a:pt x="164" y="0"/>
                </a:cubicBezTo>
                <a:cubicBezTo>
                  <a:pt x="164" y="19"/>
                  <a:pt x="164" y="19"/>
                  <a:pt x="164" y="19"/>
                </a:cubicBezTo>
                <a:cubicBezTo>
                  <a:pt x="208" y="20"/>
                  <a:pt x="245" y="40"/>
                  <a:pt x="287" y="63"/>
                </a:cubicBezTo>
                <a:cubicBezTo>
                  <a:pt x="339" y="75"/>
                  <a:pt x="361" y="91"/>
                  <a:pt x="372" y="99"/>
                </a:cubicBezTo>
                <a:cubicBezTo>
                  <a:pt x="380" y="105"/>
                  <a:pt x="379" y="113"/>
                  <a:pt x="379" y="117"/>
                </a:cubicBezTo>
                <a:lnTo>
                  <a:pt x="379" y="121"/>
                </a:lnTo>
                <a:close/>
                <a:moveTo>
                  <a:pt x="29" y="78"/>
                </a:moveTo>
                <a:cubicBezTo>
                  <a:pt x="24" y="75"/>
                  <a:pt x="24" y="75"/>
                  <a:pt x="24" y="75"/>
                </a:cubicBezTo>
                <a:cubicBezTo>
                  <a:pt x="17" y="82"/>
                  <a:pt x="13" y="92"/>
                  <a:pt x="13" y="103"/>
                </a:cubicBezTo>
                <a:cubicBezTo>
                  <a:pt x="19" y="103"/>
                  <a:pt x="19" y="103"/>
                  <a:pt x="19" y="103"/>
                </a:cubicBezTo>
                <a:lnTo>
                  <a:pt x="29" y="78"/>
                </a:lnTo>
                <a:close/>
                <a:moveTo>
                  <a:pt x="197" y="98"/>
                </a:moveTo>
                <a:cubicBezTo>
                  <a:pt x="183" y="98"/>
                  <a:pt x="183" y="98"/>
                  <a:pt x="183" y="98"/>
                </a:cubicBezTo>
                <a:cubicBezTo>
                  <a:pt x="183" y="111"/>
                  <a:pt x="183" y="111"/>
                  <a:pt x="183" y="111"/>
                </a:cubicBezTo>
                <a:cubicBezTo>
                  <a:pt x="197" y="111"/>
                  <a:pt x="197" y="111"/>
                  <a:pt x="197" y="111"/>
                </a:cubicBezTo>
                <a:lnTo>
                  <a:pt x="197" y="98"/>
                </a:lnTo>
                <a:close/>
                <a:moveTo>
                  <a:pt x="211" y="84"/>
                </a:moveTo>
                <a:cubicBezTo>
                  <a:pt x="197" y="84"/>
                  <a:pt x="197" y="84"/>
                  <a:pt x="197" y="84"/>
                </a:cubicBezTo>
                <a:cubicBezTo>
                  <a:pt x="197" y="97"/>
                  <a:pt x="197" y="97"/>
                  <a:pt x="197" y="97"/>
                </a:cubicBezTo>
                <a:cubicBezTo>
                  <a:pt x="211" y="97"/>
                  <a:pt x="211" y="97"/>
                  <a:pt x="211" y="97"/>
                </a:cubicBezTo>
                <a:lnTo>
                  <a:pt x="211" y="84"/>
                </a:lnTo>
                <a:close/>
                <a:moveTo>
                  <a:pt x="224" y="98"/>
                </a:moveTo>
                <a:cubicBezTo>
                  <a:pt x="211" y="98"/>
                  <a:pt x="211" y="98"/>
                  <a:pt x="211" y="98"/>
                </a:cubicBezTo>
                <a:cubicBezTo>
                  <a:pt x="211" y="111"/>
                  <a:pt x="211" y="111"/>
                  <a:pt x="211" y="111"/>
                </a:cubicBezTo>
                <a:cubicBezTo>
                  <a:pt x="224" y="111"/>
                  <a:pt x="224" y="111"/>
                  <a:pt x="224" y="111"/>
                </a:cubicBezTo>
                <a:lnTo>
                  <a:pt x="224" y="98"/>
                </a:lnTo>
                <a:close/>
                <a:moveTo>
                  <a:pt x="238" y="84"/>
                </a:moveTo>
                <a:cubicBezTo>
                  <a:pt x="225" y="84"/>
                  <a:pt x="225" y="84"/>
                  <a:pt x="225" y="84"/>
                </a:cubicBezTo>
                <a:cubicBezTo>
                  <a:pt x="225" y="97"/>
                  <a:pt x="225" y="97"/>
                  <a:pt x="225" y="97"/>
                </a:cubicBezTo>
                <a:cubicBezTo>
                  <a:pt x="238" y="97"/>
                  <a:pt x="238" y="97"/>
                  <a:pt x="238" y="97"/>
                </a:cubicBezTo>
                <a:lnTo>
                  <a:pt x="238" y="84"/>
                </a:lnTo>
                <a:close/>
                <a:moveTo>
                  <a:pt x="252" y="98"/>
                </a:moveTo>
                <a:cubicBezTo>
                  <a:pt x="238" y="98"/>
                  <a:pt x="238" y="98"/>
                  <a:pt x="238" y="98"/>
                </a:cubicBezTo>
                <a:cubicBezTo>
                  <a:pt x="238" y="111"/>
                  <a:pt x="238" y="111"/>
                  <a:pt x="238" y="111"/>
                </a:cubicBezTo>
                <a:cubicBezTo>
                  <a:pt x="252" y="111"/>
                  <a:pt x="252" y="111"/>
                  <a:pt x="252" y="111"/>
                </a:cubicBezTo>
                <a:lnTo>
                  <a:pt x="252" y="98"/>
                </a:lnTo>
                <a:close/>
                <a:moveTo>
                  <a:pt x="367" y="104"/>
                </a:moveTo>
                <a:cubicBezTo>
                  <a:pt x="361" y="98"/>
                  <a:pt x="329" y="80"/>
                  <a:pt x="309" y="77"/>
                </a:cubicBezTo>
                <a:cubicBezTo>
                  <a:pt x="302" y="76"/>
                  <a:pt x="300" y="81"/>
                  <a:pt x="307" y="86"/>
                </a:cubicBezTo>
                <a:cubicBezTo>
                  <a:pt x="318" y="92"/>
                  <a:pt x="321" y="94"/>
                  <a:pt x="331" y="100"/>
                </a:cubicBezTo>
                <a:cubicBezTo>
                  <a:pt x="337" y="103"/>
                  <a:pt x="341" y="104"/>
                  <a:pt x="353" y="104"/>
                </a:cubicBezTo>
                <a:cubicBezTo>
                  <a:pt x="362" y="104"/>
                  <a:pt x="367" y="104"/>
                  <a:pt x="367" y="104"/>
                </a:cubicBezTo>
                <a:close/>
              </a:path>
            </a:pathLst>
          </a:custGeom>
          <a:solidFill>
            <a:srgbClr val="1F2828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KSO_Shape"/>
          <p:cNvSpPr/>
          <p:nvPr/>
        </p:nvSpPr>
        <p:spPr>
          <a:xfrm>
            <a:off x="2926745" y="835099"/>
            <a:ext cx="1362855" cy="760927"/>
          </a:xfrm>
          <a:custGeom>
            <a:avLst/>
            <a:gdLst/>
            <a:ahLst/>
            <a:cxnLst/>
            <a:rect l="l" t="t" r="r" b="b"/>
            <a:pathLst>
              <a:path w="2263730" h="1265688">
                <a:moveTo>
                  <a:pt x="905551" y="0"/>
                </a:moveTo>
                <a:cubicBezTo>
                  <a:pt x="964955" y="0"/>
                  <a:pt x="1021809" y="12275"/>
                  <a:pt x="1073606" y="36122"/>
                </a:cubicBezTo>
                <a:cubicBezTo>
                  <a:pt x="867772" y="107015"/>
                  <a:pt x="717264" y="277397"/>
                  <a:pt x="695253" y="481416"/>
                </a:cubicBezTo>
                <a:cubicBezTo>
                  <a:pt x="659529" y="464587"/>
                  <a:pt x="621677" y="456871"/>
                  <a:pt x="584749" y="459054"/>
                </a:cubicBezTo>
                <a:cubicBezTo>
                  <a:pt x="568316" y="460025"/>
                  <a:pt x="552067" y="462956"/>
                  <a:pt x="536229" y="467989"/>
                </a:cubicBezTo>
                <a:cubicBezTo>
                  <a:pt x="461080" y="491867"/>
                  <a:pt x="412084" y="557684"/>
                  <a:pt x="398547" y="640069"/>
                </a:cubicBezTo>
                <a:cubicBezTo>
                  <a:pt x="252469" y="690186"/>
                  <a:pt x="150529" y="805213"/>
                  <a:pt x="150529" y="939037"/>
                </a:cubicBezTo>
                <a:cubicBezTo>
                  <a:pt x="150529" y="1060859"/>
                  <a:pt x="235005" y="1167106"/>
                  <a:pt x="360867" y="1221858"/>
                </a:cubicBezTo>
                <a:cubicBezTo>
                  <a:pt x="258008" y="1163330"/>
                  <a:pt x="191624" y="1067577"/>
                  <a:pt x="191624" y="959585"/>
                </a:cubicBezTo>
                <a:cubicBezTo>
                  <a:pt x="191624" y="825761"/>
                  <a:pt x="293564" y="710734"/>
                  <a:pt x="439642" y="660617"/>
                </a:cubicBezTo>
                <a:cubicBezTo>
                  <a:pt x="453179" y="578232"/>
                  <a:pt x="502175" y="512415"/>
                  <a:pt x="577324" y="488537"/>
                </a:cubicBezTo>
                <a:cubicBezTo>
                  <a:pt x="593162" y="483504"/>
                  <a:pt x="609411" y="480573"/>
                  <a:pt x="625844" y="479602"/>
                </a:cubicBezTo>
                <a:cubicBezTo>
                  <a:pt x="662772" y="477419"/>
                  <a:pt x="700624" y="485135"/>
                  <a:pt x="736348" y="501964"/>
                </a:cubicBezTo>
                <a:cubicBezTo>
                  <a:pt x="765500" y="231754"/>
                  <a:pt x="1020053" y="20548"/>
                  <a:pt x="1329741" y="20548"/>
                </a:cubicBezTo>
                <a:cubicBezTo>
                  <a:pt x="1659087" y="20548"/>
                  <a:pt x="1926075" y="259418"/>
                  <a:pt x="1926075" y="554079"/>
                </a:cubicBezTo>
                <a:cubicBezTo>
                  <a:pt x="1926075" y="582788"/>
                  <a:pt x="1923540" y="610967"/>
                  <a:pt x="1917927" y="638343"/>
                </a:cubicBezTo>
                <a:cubicBezTo>
                  <a:pt x="2114194" y="662993"/>
                  <a:pt x="2263730" y="797503"/>
                  <a:pt x="2263730" y="959585"/>
                </a:cubicBezTo>
                <a:cubicBezTo>
                  <a:pt x="2263730" y="1100449"/>
                  <a:pt x="2150783" y="1220487"/>
                  <a:pt x="1992071" y="1265207"/>
                </a:cubicBezTo>
                <a:lnTo>
                  <a:pt x="1990321" y="1265688"/>
                </a:lnTo>
                <a:lnTo>
                  <a:pt x="465245" y="1265688"/>
                </a:lnTo>
                <a:lnTo>
                  <a:pt x="370547" y="1265688"/>
                </a:lnTo>
                <a:lnTo>
                  <a:pt x="351179" y="1263493"/>
                </a:lnTo>
                <a:cubicBezTo>
                  <a:pt x="343976" y="1265446"/>
                  <a:pt x="336631" y="1265688"/>
                  <a:pt x="329229" y="1265688"/>
                </a:cubicBezTo>
                <a:cubicBezTo>
                  <a:pt x="147401" y="1265688"/>
                  <a:pt x="0" y="1119441"/>
                  <a:pt x="0" y="939037"/>
                </a:cubicBezTo>
                <a:cubicBezTo>
                  <a:pt x="0" y="805213"/>
                  <a:pt x="81109" y="690186"/>
                  <a:pt x="197338" y="640069"/>
                </a:cubicBezTo>
                <a:cubicBezTo>
                  <a:pt x="208108" y="557684"/>
                  <a:pt x="247093" y="491867"/>
                  <a:pt x="306885" y="467989"/>
                </a:cubicBezTo>
                <a:cubicBezTo>
                  <a:pt x="319486" y="462956"/>
                  <a:pt x="332415" y="460025"/>
                  <a:pt x="345490" y="459054"/>
                </a:cubicBezTo>
                <a:cubicBezTo>
                  <a:pt x="374873" y="456871"/>
                  <a:pt x="404990" y="464587"/>
                  <a:pt x="433414" y="481416"/>
                </a:cubicBezTo>
                <a:cubicBezTo>
                  <a:pt x="456609" y="211206"/>
                  <a:pt x="659145" y="0"/>
                  <a:pt x="905551" y="0"/>
                </a:cubicBezTo>
                <a:close/>
              </a:path>
            </a:pathLst>
          </a:cu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KSO_Shape"/>
          <p:cNvSpPr/>
          <p:nvPr/>
        </p:nvSpPr>
        <p:spPr>
          <a:xfrm>
            <a:off x="888208" y="297272"/>
            <a:ext cx="1374327" cy="716941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KSO_Shape"/>
          <p:cNvSpPr/>
          <p:nvPr/>
        </p:nvSpPr>
        <p:spPr>
          <a:xfrm>
            <a:off x="7787606" y="482401"/>
            <a:ext cx="1905000" cy="1063625"/>
          </a:xfrm>
          <a:custGeom>
            <a:avLst/>
            <a:gdLst/>
            <a:ahLst/>
            <a:cxnLst/>
            <a:rect l="l" t="t" r="r" b="b"/>
            <a:pathLst>
              <a:path w="2263730" h="1265688">
                <a:moveTo>
                  <a:pt x="905551" y="0"/>
                </a:moveTo>
                <a:cubicBezTo>
                  <a:pt x="964955" y="0"/>
                  <a:pt x="1021809" y="12275"/>
                  <a:pt x="1073606" y="36122"/>
                </a:cubicBezTo>
                <a:cubicBezTo>
                  <a:pt x="867772" y="107015"/>
                  <a:pt x="717264" y="277397"/>
                  <a:pt x="695253" y="481416"/>
                </a:cubicBezTo>
                <a:cubicBezTo>
                  <a:pt x="659529" y="464587"/>
                  <a:pt x="621677" y="456871"/>
                  <a:pt x="584749" y="459054"/>
                </a:cubicBezTo>
                <a:cubicBezTo>
                  <a:pt x="568316" y="460025"/>
                  <a:pt x="552067" y="462956"/>
                  <a:pt x="536229" y="467989"/>
                </a:cubicBezTo>
                <a:cubicBezTo>
                  <a:pt x="461080" y="491867"/>
                  <a:pt x="412084" y="557684"/>
                  <a:pt x="398547" y="640069"/>
                </a:cubicBezTo>
                <a:cubicBezTo>
                  <a:pt x="252469" y="690186"/>
                  <a:pt x="150529" y="805213"/>
                  <a:pt x="150529" y="939037"/>
                </a:cubicBezTo>
                <a:cubicBezTo>
                  <a:pt x="150529" y="1060859"/>
                  <a:pt x="235005" y="1167106"/>
                  <a:pt x="360867" y="1221858"/>
                </a:cubicBezTo>
                <a:cubicBezTo>
                  <a:pt x="258008" y="1163330"/>
                  <a:pt x="191624" y="1067577"/>
                  <a:pt x="191624" y="959585"/>
                </a:cubicBezTo>
                <a:cubicBezTo>
                  <a:pt x="191624" y="825761"/>
                  <a:pt x="293564" y="710734"/>
                  <a:pt x="439642" y="660617"/>
                </a:cubicBezTo>
                <a:cubicBezTo>
                  <a:pt x="453179" y="578232"/>
                  <a:pt x="502175" y="512415"/>
                  <a:pt x="577324" y="488537"/>
                </a:cubicBezTo>
                <a:cubicBezTo>
                  <a:pt x="593162" y="483504"/>
                  <a:pt x="609411" y="480573"/>
                  <a:pt x="625844" y="479602"/>
                </a:cubicBezTo>
                <a:cubicBezTo>
                  <a:pt x="662772" y="477419"/>
                  <a:pt x="700624" y="485135"/>
                  <a:pt x="736348" y="501964"/>
                </a:cubicBezTo>
                <a:cubicBezTo>
                  <a:pt x="765500" y="231754"/>
                  <a:pt x="1020053" y="20548"/>
                  <a:pt x="1329741" y="20548"/>
                </a:cubicBezTo>
                <a:cubicBezTo>
                  <a:pt x="1659087" y="20548"/>
                  <a:pt x="1926075" y="259418"/>
                  <a:pt x="1926075" y="554079"/>
                </a:cubicBezTo>
                <a:cubicBezTo>
                  <a:pt x="1926075" y="582788"/>
                  <a:pt x="1923540" y="610967"/>
                  <a:pt x="1917927" y="638343"/>
                </a:cubicBezTo>
                <a:cubicBezTo>
                  <a:pt x="2114194" y="662993"/>
                  <a:pt x="2263730" y="797503"/>
                  <a:pt x="2263730" y="959585"/>
                </a:cubicBezTo>
                <a:cubicBezTo>
                  <a:pt x="2263730" y="1100449"/>
                  <a:pt x="2150783" y="1220487"/>
                  <a:pt x="1992071" y="1265207"/>
                </a:cubicBezTo>
                <a:lnTo>
                  <a:pt x="1990321" y="1265688"/>
                </a:lnTo>
                <a:lnTo>
                  <a:pt x="465245" y="1265688"/>
                </a:lnTo>
                <a:lnTo>
                  <a:pt x="370547" y="1265688"/>
                </a:lnTo>
                <a:lnTo>
                  <a:pt x="351179" y="1263493"/>
                </a:lnTo>
                <a:cubicBezTo>
                  <a:pt x="343976" y="1265446"/>
                  <a:pt x="336631" y="1265688"/>
                  <a:pt x="329229" y="1265688"/>
                </a:cubicBezTo>
                <a:cubicBezTo>
                  <a:pt x="147401" y="1265688"/>
                  <a:pt x="0" y="1119441"/>
                  <a:pt x="0" y="939037"/>
                </a:cubicBezTo>
                <a:cubicBezTo>
                  <a:pt x="0" y="805213"/>
                  <a:pt x="81109" y="690186"/>
                  <a:pt x="197338" y="640069"/>
                </a:cubicBezTo>
                <a:cubicBezTo>
                  <a:pt x="208108" y="557684"/>
                  <a:pt x="247093" y="491867"/>
                  <a:pt x="306885" y="467989"/>
                </a:cubicBezTo>
                <a:cubicBezTo>
                  <a:pt x="319486" y="462956"/>
                  <a:pt x="332415" y="460025"/>
                  <a:pt x="345490" y="459054"/>
                </a:cubicBezTo>
                <a:cubicBezTo>
                  <a:pt x="374873" y="456871"/>
                  <a:pt x="404990" y="464587"/>
                  <a:pt x="433414" y="481416"/>
                </a:cubicBezTo>
                <a:cubicBezTo>
                  <a:pt x="456609" y="211206"/>
                  <a:pt x="659145" y="0"/>
                  <a:pt x="905551" y="0"/>
                </a:cubicBezTo>
                <a:close/>
              </a:path>
            </a:pathLst>
          </a:cu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duotone>
              <a:prstClr val="black"/>
              <a:srgbClr val="8BBDBD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0" y="777956"/>
            <a:ext cx="12193057" cy="26276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62945" y="2704576"/>
            <a:ext cx="2085714" cy="326666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888" y="2414096"/>
            <a:ext cx="2342857" cy="351428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4859" y="2609333"/>
            <a:ext cx="1733333" cy="338095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4392" y="2314096"/>
            <a:ext cx="1885714" cy="371428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6307" y="2737904"/>
            <a:ext cx="2561905" cy="3123809"/>
          </a:xfrm>
          <a:prstGeom prst="rect">
            <a:avLst/>
          </a:prstGeom>
        </p:spPr>
      </p:pic>
      <p:sp>
        <p:nvSpPr>
          <p:cNvPr id="15" name="KSO_Shape"/>
          <p:cNvSpPr/>
          <p:nvPr/>
        </p:nvSpPr>
        <p:spPr>
          <a:xfrm>
            <a:off x="5084859" y="-234540"/>
            <a:ext cx="1374327" cy="716941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KSO_Shape"/>
          <p:cNvSpPr/>
          <p:nvPr/>
        </p:nvSpPr>
        <p:spPr>
          <a:xfrm>
            <a:off x="10516219" y="129543"/>
            <a:ext cx="1374327" cy="716941"/>
          </a:xfrm>
          <a:custGeom>
            <a:avLst/>
            <a:gdLst>
              <a:gd name="connsiteX0" fmla="*/ 4109878 w 7991396"/>
              <a:gd name="connsiteY0" fmla="*/ 0 h 4172540"/>
              <a:gd name="connsiteX1" fmla="*/ 5415487 w 7991396"/>
              <a:gd name="connsiteY1" fmla="*/ 816050 h 4172540"/>
              <a:gd name="connsiteX2" fmla="*/ 6027418 w 7991396"/>
              <a:gd name="connsiteY2" fmla="*/ 677951 h 4172540"/>
              <a:gd name="connsiteX3" fmla="*/ 7489804 w 7991396"/>
              <a:gd name="connsiteY3" fmla="*/ 2140332 h 4172540"/>
              <a:gd name="connsiteX4" fmla="*/ 7483396 w 7991396"/>
              <a:gd name="connsiteY4" fmla="*/ 2203898 h 4172540"/>
              <a:gd name="connsiteX5" fmla="*/ 7991396 w 7991396"/>
              <a:gd name="connsiteY5" fmla="*/ 3146665 h 4172540"/>
              <a:gd name="connsiteX6" fmla="*/ 7456648 w 7991396"/>
              <a:gd name="connsiteY6" fmla="*/ 4106801 h 4172540"/>
              <a:gd name="connsiteX7" fmla="*/ 7330940 w 7991396"/>
              <a:gd name="connsiteY7" fmla="*/ 4172540 h 4172540"/>
              <a:gd name="connsiteX8" fmla="*/ 1079370 w 7991396"/>
              <a:gd name="connsiteY8" fmla="*/ 4172540 h 4172540"/>
              <a:gd name="connsiteX9" fmla="*/ 1015130 w 7991396"/>
              <a:gd name="connsiteY9" fmla="*/ 4169296 h 4172540"/>
              <a:gd name="connsiteX10" fmla="*/ 0 w 7991396"/>
              <a:gd name="connsiteY10" fmla="*/ 3044397 h 4172540"/>
              <a:gd name="connsiteX11" fmla="*/ 1130742 w 7991396"/>
              <a:gd name="connsiteY11" fmla="*/ 1913659 h 4172540"/>
              <a:gd name="connsiteX12" fmla="*/ 1346871 w 7991396"/>
              <a:gd name="connsiteY12" fmla="*/ 1935445 h 4172540"/>
              <a:gd name="connsiteX13" fmla="*/ 2261481 w 7991396"/>
              <a:gd name="connsiteY13" fmla="*/ 1462386 h 4172540"/>
              <a:gd name="connsiteX14" fmla="*/ 2653668 w 7991396"/>
              <a:gd name="connsiteY14" fmla="*/ 1536361 h 4172540"/>
              <a:gd name="connsiteX15" fmla="*/ 2647492 w 7991396"/>
              <a:gd name="connsiteY15" fmla="*/ 1462386 h 4172540"/>
              <a:gd name="connsiteX16" fmla="*/ 4109878 w 7991396"/>
              <a:gd name="connsiteY16" fmla="*/ 0 h 41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pat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1.85185E-6 C 0.00625 -1.85185E-6 0.01146 0.00116 0.01146 0.00301 C 0.01146 0.00486 0.00625 0.00671 3.33333E-6 0.00671 C -0.00625 0.00671 -0.0112 0.00486 -0.0112 0.00301 C -0.0112 0.00116 -0.00625 -1.85185E-6 3.33333E-6 -1.85185E-6 Z " pathEditMode="relative" rAng="0" ptsTypes="AAAAA">
                                          <p:cBhvr>
                                            <p:cTn id="6" dur="5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00" y="324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1" presetClass="pat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1.85185E-6 C 0.00625 -1.85185E-6 0.01146 0.00116 0.01146 0.00301 C 0.01146 0.00486 0.00625 0.00671 3.33333E-6 0.00671 C -0.00625 0.00671 -0.0112 0.00486 -0.0112 0.00301 C -0.0112 0.00116 -0.00625 -1.85185E-6 3.33333E-6 -1.85185E-6 Z " pathEditMode="relative" rAng="0" ptsTypes="AAAAA">
                                          <p:cBhvr>
                                            <p:cTn id="8" dur="5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00" y="324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26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" dur="50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" dur="250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26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" dur="5000" tmFilter="0, 0; .2, .5; .8, .5; 1, 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" dur="2500" autoRev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4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4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 p14:presetBounceEnd="6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0" grpId="0" animBg="1"/>
          <p:bldP spid="11" grpId="0" animBg="1"/>
          <p:bldP spid="15" grpId="0" animBg="1"/>
          <p:bldP spid="1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pat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1.85185E-6 C 0.00625 -1.85185E-6 0.01146 0.00116 0.01146 0.00301 C 0.01146 0.00486 0.00625 0.00671 3.33333E-6 0.00671 C -0.00625 0.00671 -0.0112 0.00486 -0.0112 0.00301 C -0.0112 0.00116 -0.00625 -1.85185E-6 3.33333E-6 -1.85185E-6 Z " pathEditMode="relative" rAng="0" ptsTypes="AAAAA">
                                          <p:cBhvr>
                                            <p:cTn id="6" dur="5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00" y="324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1" presetClass="pat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-1.85185E-6 C 0.00625 -1.85185E-6 0.01146 0.00116 0.01146 0.00301 C 0.01146 0.00486 0.00625 0.00671 3.33333E-6 0.00671 C -0.00625 0.00671 -0.0112 0.00486 -0.0112 0.00301 C -0.0112 0.00116 -0.00625 -1.85185E-6 3.33333E-6 -1.85185E-6 Z " pathEditMode="relative" rAng="0" ptsTypes="AAAAA">
                                          <p:cBhvr>
                                            <p:cTn id="8" dur="5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00" y="324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26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" dur="50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" dur="250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26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" dur="5000" tmFilter="0, 0; .2, .5; .8, .5; 1, 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" dur="2500" autoRev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4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4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0" grpId="0" animBg="1"/>
          <p:bldP spid="11" grpId="0" animBg="1"/>
          <p:bldP spid="15" grpId="0" animBg="1"/>
          <p:bldP spid="16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D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77" y="3331024"/>
            <a:ext cx="2576891" cy="377371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5109" y="3331024"/>
            <a:ext cx="2576891" cy="377371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138" y="0"/>
            <a:ext cx="2666862" cy="377371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712" y="3331024"/>
            <a:ext cx="2576891" cy="377371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8919" y="3331024"/>
            <a:ext cx="2576891" cy="377371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315" y="3331024"/>
            <a:ext cx="2576891" cy="377371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206" y="0"/>
            <a:ext cx="2666862" cy="377371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7603" y="0"/>
            <a:ext cx="2666862" cy="377371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2809" y="0"/>
            <a:ext cx="2666862" cy="377371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66862" cy="37737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-69613" y="3251200"/>
            <a:ext cx="12331226" cy="3606800"/>
            <a:chOff x="-1680165" y="3243124"/>
            <a:chExt cx="16896508" cy="494211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41606" y="3243124"/>
              <a:ext cx="3374737" cy="4942114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61164" y="3243124"/>
              <a:ext cx="3374737" cy="494211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80721" y="3243124"/>
              <a:ext cx="3374737" cy="4942114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0278" y="3243124"/>
              <a:ext cx="3374737" cy="4942114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680165" y="3243124"/>
              <a:ext cx="3374737" cy="4942114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0" y="0"/>
            <a:ext cx="12197762" cy="3251200"/>
            <a:chOff x="-3123123" y="381000"/>
            <a:chExt cx="25729656" cy="685800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34033" y="381000"/>
              <a:ext cx="4286250" cy="685800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53861" y="381000"/>
              <a:ext cx="4286250" cy="685800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61533" y="381000"/>
              <a:ext cx="4286250" cy="685800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9205" y="381000"/>
              <a:ext cx="4286250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320283" y="381000"/>
              <a:ext cx="4286250" cy="685800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123123" y="381000"/>
              <a:ext cx="4286250" cy="68580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C79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728663"/>
            <a:ext cx="3744913" cy="538368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459652"/>
            <a:ext cx="4840644" cy="1938696"/>
          </a:xfrm>
          <a:prstGeom prst="roundRect">
            <a:avLst>
              <a:gd name="adj" fmla="val 16667"/>
            </a:avLst>
          </a:prstGeom>
          <a:ln>
            <a:solidFill>
              <a:schemeClr val="bg1"/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3406877"/>
            <a:ext cx="12192000" cy="3429000"/>
          </a:xfrm>
          <a:prstGeom prst="rect">
            <a:avLst/>
          </a:prstGeom>
          <a:solidFill>
            <a:srgbClr val="0F8C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rgbClr val="8C6E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9000"/>
            <a:ext cx="2287143" cy="3429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286000" cy="3429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357" y="3429000"/>
            <a:ext cx="2287143" cy="3429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643" y="0"/>
            <a:ext cx="2286000" cy="3429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2714" y="3429000"/>
            <a:ext cx="2287143" cy="3429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286" y="0"/>
            <a:ext cx="2286000" cy="3429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929" y="0"/>
            <a:ext cx="2286000" cy="3429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071" y="3429000"/>
            <a:ext cx="2287143" cy="3429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572" y="22123"/>
            <a:ext cx="2286000" cy="3429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5429" y="3429000"/>
            <a:ext cx="2287143" cy="3429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F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0"/>
            <a:ext cx="12192000" cy="7620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920" y="255212"/>
            <a:ext cx="1303795" cy="1728788"/>
          </a:xfrm>
          <a:prstGeom prst="rect">
            <a:avLst/>
          </a:prstGeom>
        </p:spPr>
      </p:pic>
      <p:sp>
        <p:nvSpPr>
          <p:cNvPr id="7" name="任意多边形 6"/>
          <p:cNvSpPr/>
          <p:nvPr/>
        </p:nvSpPr>
        <p:spPr>
          <a:xfrm>
            <a:off x="772795" y="2932430"/>
            <a:ext cx="4812030" cy="1156970"/>
          </a:xfrm>
          <a:custGeom>
            <a:avLst/>
            <a:gdLst/>
            <a:ahLst/>
            <a:cxnLst/>
            <a:rect l="l" t="t" r="r" b="b"/>
            <a:pathLst>
              <a:path w="4812182" h="1157021">
                <a:moveTo>
                  <a:pt x="4084319" y="971703"/>
                </a:moveTo>
                <a:lnTo>
                  <a:pt x="4084319" y="1058266"/>
                </a:lnTo>
                <a:lnTo>
                  <a:pt x="4468367" y="1058266"/>
                </a:lnTo>
                <a:cubicBezTo>
                  <a:pt x="4478324" y="1057936"/>
                  <a:pt x="4486452" y="1054329"/>
                  <a:pt x="4492751" y="1047445"/>
                </a:cubicBezTo>
                <a:cubicBezTo>
                  <a:pt x="4499050" y="1040562"/>
                  <a:pt x="4502302" y="1032383"/>
                  <a:pt x="4502505" y="1022909"/>
                </a:cubicBezTo>
                <a:lnTo>
                  <a:pt x="4502505" y="971703"/>
                </a:lnTo>
                <a:close/>
                <a:moveTo>
                  <a:pt x="4084319" y="803453"/>
                </a:moveTo>
                <a:lnTo>
                  <a:pt x="4084319" y="879043"/>
                </a:lnTo>
                <a:lnTo>
                  <a:pt x="4502505" y="879043"/>
                </a:lnTo>
                <a:lnTo>
                  <a:pt x="4502505" y="803453"/>
                </a:lnTo>
                <a:close/>
                <a:moveTo>
                  <a:pt x="4084319" y="621792"/>
                </a:moveTo>
                <a:lnTo>
                  <a:pt x="4084319" y="710794"/>
                </a:lnTo>
                <a:lnTo>
                  <a:pt x="4502505" y="710794"/>
                </a:lnTo>
                <a:lnTo>
                  <a:pt x="4502505" y="621792"/>
                </a:lnTo>
                <a:close/>
                <a:moveTo>
                  <a:pt x="1754428" y="585216"/>
                </a:moveTo>
                <a:lnTo>
                  <a:pt x="1754428" y="698602"/>
                </a:lnTo>
                <a:lnTo>
                  <a:pt x="1819046" y="698602"/>
                </a:lnTo>
                <a:lnTo>
                  <a:pt x="1819046" y="585216"/>
                </a:lnTo>
                <a:close/>
                <a:moveTo>
                  <a:pt x="535228" y="585216"/>
                </a:moveTo>
                <a:lnTo>
                  <a:pt x="535228" y="698602"/>
                </a:lnTo>
                <a:lnTo>
                  <a:pt x="599846" y="698602"/>
                </a:lnTo>
                <a:lnTo>
                  <a:pt x="599846" y="585216"/>
                </a:lnTo>
                <a:close/>
                <a:moveTo>
                  <a:pt x="2015337" y="391363"/>
                </a:moveTo>
                <a:lnTo>
                  <a:pt x="2116531" y="391363"/>
                </a:lnTo>
                <a:lnTo>
                  <a:pt x="2138476" y="879043"/>
                </a:lnTo>
                <a:lnTo>
                  <a:pt x="2036064" y="879043"/>
                </a:lnTo>
                <a:close/>
                <a:moveTo>
                  <a:pt x="796137" y="391363"/>
                </a:moveTo>
                <a:lnTo>
                  <a:pt x="897331" y="391363"/>
                </a:lnTo>
                <a:lnTo>
                  <a:pt x="919276" y="879043"/>
                </a:lnTo>
                <a:lnTo>
                  <a:pt x="816863" y="879043"/>
                </a:lnTo>
                <a:close/>
                <a:moveTo>
                  <a:pt x="1754428" y="362103"/>
                </a:moveTo>
                <a:lnTo>
                  <a:pt x="1754428" y="493776"/>
                </a:lnTo>
                <a:lnTo>
                  <a:pt x="1819046" y="493776"/>
                </a:lnTo>
                <a:lnTo>
                  <a:pt x="1819046" y="362103"/>
                </a:lnTo>
                <a:close/>
                <a:moveTo>
                  <a:pt x="535228" y="362103"/>
                </a:moveTo>
                <a:lnTo>
                  <a:pt x="535228" y="493776"/>
                </a:lnTo>
                <a:lnTo>
                  <a:pt x="599846" y="493776"/>
                </a:lnTo>
                <a:lnTo>
                  <a:pt x="599846" y="362103"/>
                </a:lnTo>
                <a:close/>
                <a:moveTo>
                  <a:pt x="1219199" y="298704"/>
                </a:moveTo>
                <a:lnTo>
                  <a:pt x="1491081" y="298704"/>
                </a:lnTo>
                <a:lnTo>
                  <a:pt x="1491081" y="1063143"/>
                </a:lnTo>
                <a:lnTo>
                  <a:pt x="1530095" y="1063143"/>
                </a:lnTo>
                <a:lnTo>
                  <a:pt x="1530095" y="1155802"/>
                </a:lnTo>
                <a:lnTo>
                  <a:pt x="1269187" y="1155802"/>
                </a:lnTo>
                <a:lnTo>
                  <a:pt x="1269187" y="391363"/>
                </a:lnTo>
                <a:lnTo>
                  <a:pt x="1219199" y="391363"/>
                </a:lnTo>
                <a:close/>
                <a:moveTo>
                  <a:pt x="0" y="298704"/>
                </a:moveTo>
                <a:lnTo>
                  <a:pt x="271881" y="298704"/>
                </a:lnTo>
                <a:lnTo>
                  <a:pt x="271881" y="1063143"/>
                </a:lnTo>
                <a:lnTo>
                  <a:pt x="310895" y="1063143"/>
                </a:lnTo>
                <a:lnTo>
                  <a:pt x="310895" y="1155802"/>
                </a:lnTo>
                <a:lnTo>
                  <a:pt x="49987" y="1155802"/>
                </a:lnTo>
                <a:lnTo>
                  <a:pt x="49987" y="391363"/>
                </a:lnTo>
                <a:lnTo>
                  <a:pt x="0" y="391363"/>
                </a:lnTo>
                <a:close/>
                <a:moveTo>
                  <a:pt x="1754428" y="160934"/>
                </a:moveTo>
                <a:lnTo>
                  <a:pt x="1754428" y="269443"/>
                </a:lnTo>
                <a:lnTo>
                  <a:pt x="1819046" y="269443"/>
                </a:lnTo>
                <a:lnTo>
                  <a:pt x="1819046" y="160934"/>
                </a:lnTo>
                <a:close/>
                <a:moveTo>
                  <a:pt x="535228" y="160934"/>
                </a:moveTo>
                <a:lnTo>
                  <a:pt x="535228" y="269443"/>
                </a:lnTo>
                <a:lnTo>
                  <a:pt x="599846" y="269443"/>
                </a:lnTo>
                <a:lnTo>
                  <a:pt x="599846" y="160934"/>
                </a:lnTo>
                <a:close/>
                <a:moveTo>
                  <a:pt x="2444495" y="87782"/>
                </a:moveTo>
                <a:lnTo>
                  <a:pt x="2910230" y="87782"/>
                </a:lnTo>
                <a:lnTo>
                  <a:pt x="2910230" y="249936"/>
                </a:lnTo>
                <a:lnTo>
                  <a:pt x="2774898" y="703479"/>
                </a:lnTo>
                <a:lnTo>
                  <a:pt x="2926080" y="1155802"/>
                </a:lnTo>
                <a:lnTo>
                  <a:pt x="2729788" y="1155802"/>
                </a:lnTo>
                <a:lnTo>
                  <a:pt x="2681020" y="1014375"/>
                </a:lnTo>
                <a:lnTo>
                  <a:pt x="2639567" y="1155802"/>
                </a:lnTo>
                <a:lnTo>
                  <a:pt x="2443276" y="1155802"/>
                </a:lnTo>
                <a:lnTo>
                  <a:pt x="2574950" y="698602"/>
                </a:lnTo>
                <a:lnTo>
                  <a:pt x="2445714" y="316992"/>
                </a:lnTo>
                <a:lnTo>
                  <a:pt x="2445714" y="252375"/>
                </a:lnTo>
                <a:lnTo>
                  <a:pt x="2623718" y="252375"/>
                </a:lnTo>
                <a:lnTo>
                  <a:pt x="2666390" y="380391"/>
                </a:lnTo>
                <a:lnTo>
                  <a:pt x="2723692" y="180442"/>
                </a:lnTo>
                <a:lnTo>
                  <a:pt x="2444495" y="180442"/>
                </a:lnTo>
                <a:close/>
                <a:moveTo>
                  <a:pt x="2958998" y="34138"/>
                </a:moveTo>
                <a:lnTo>
                  <a:pt x="3585666" y="34138"/>
                </a:lnTo>
                <a:lnTo>
                  <a:pt x="3585666" y="707136"/>
                </a:lnTo>
                <a:lnTo>
                  <a:pt x="3447897" y="707136"/>
                </a:lnTo>
                <a:lnTo>
                  <a:pt x="3447897" y="1064362"/>
                </a:lnTo>
                <a:lnTo>
                  <a:pt x="3592982" y="1064362"/>
                </a:lnTo>
                <a:lnTo>
                  <a:pt x="3592982" y="1157021"/>
                </a:lnTo>
                <a:lnTo>
                  <a:pt x="3258921" y="1157021"/>
                </a:lnTo>
                <a:lnTo>
                  <a:pt x="3258921" y="953415"/>
                </a:lnTo>
                <a:lnTo>
                  <a:pt x="3165042" y="1157021"/>
                </a:lnTo>
                <a:lnTo>
                  <a:pt x="2940710" y="1157021"/>
                </a:lnTo>
                <a:lnTo>
                  <a:pt x="3168700" y="699821"/>
                </a:lnTo>
                <a:lnTo>
                  <a:pt x="3168700" y="213360"/>
                </a:lnTo>
                <a:lnTo>
                  <a:pt x="3371087" y="213360"/>
                </a:lnTo>
                <a:lnTo>
                  <a:pt x="3371087" y="672999"/>
                </a:lnTo>
                <a:lnTo>
                  <a:pt x="3421074" y="672999"/>
                </a:lnTo>
                <a:lnTo>
                  <a:pt x="3421074" y="126797"/>
                </a:lnTo>
                <a:lnTo>
                  <a:pt x="3122370" y="126797"/>
                </a:lnTo>
                <a:lnTo>
                  <a:pt x="3122370" y="707136"/>
                </a:lnTo>
                <a:lnTo>
                  <a:pt x="2958998" y="707136"/>
                </a:lnTo>
                <a:close/>
                <a:moveTo>
                  <a:pt x="3677106" y="18288"/>
                </a:moveTo>
                <a:lnTo>
                  <a:pt x="4792674" y="18288"/>
                </a:lnTo>
                <a:lnTo>
                  <a:pt x="4792674" y="110947"/>
                </a:lnTo>
                <a:lnTo>
                  <a:pt x="4207458" y="110947"/>
                </a:lnTo>
                <a:lnTo>
                  <a:pt x="4176978" y="196291"/>
                </a:lnTo>
                <a:lnTo>
                  <a:pt x="4760976" y="196291"/>
                </a:lnTo>
                <a:lnTo>
                  <a:pt x="4760976" y="288950"/>
                </a:lnTo>
                <a:lnTo>
                  <a:pt x="4144060" y="288950"/>
                </a:lnTo>
                <a:lnTo>
                  <a:pt x="4117238" y="364541"/>
                </a:lnTo>
                <a:lnTo>
                  <a:pt x="4812182" y="364541"/>
                </a:lnTo>
                <a:lnTo>
                  <a:pt x="4812182" y="457200"/>
                </a:lnTo>
                <a:lnTo>
                  <a:pt x="4084319" y="457200"/>
                </a:lnTo>
                <a:lnTo>
                  <a:pt x="4058716" y="529133"/>
                </a:lnTo>
                <a:lnTo>
                  <a:pt x="4769510" y="529133"/>
                </a:lnTo>
                <a:lnTo>
                  <a:pt x="4769510" y="1011936"/>
                </a:lnTo>
                <a:cubicBezTo>
                  <a:pt x="4768519" y="1050798"/>
                  <a:pt x="4754956" y="1083412"/>
                  <a:pt x="4728819" y="1109777"/>
                </a:cubicBezTo>
                <a:cubicBezTo>
                  <a:pt x="4702682" y="1136142"/>
                  <a:pt x="4669916" y="1149858"/>
                  <a:pt x="4630520" y="1150925"/>
                </a:cubicBezTo>
                <a:lnTo>
                  <a:pt x="3818534" y="1150925"/>
                </a:lnTo>
                <a:lnTo>
                  <a:pt x="3818534" y="882701"/>
                </a:lnTo>
                <a:lnTo>
                  <a:pt x="3660038" y="882701"/>
                </a:lnTo>
                <a:lnTo>
                  <a:pt x="3812438" y="457200"/>
                </a:lnTo>
                <a:lnTo>
                  <a:pt x="3657599" y="457200"/>
                </a:lnTo>
                <a:lnTo>
                  <a:pt x="3657599" y="364541"/>
                </a:lnTo>
                <a:lnTo>
                  <a:pt x="3845356" y="364541"/>
                </a:lnTo>
                <a:lnTo>
                  <a:pt x="3872178" y="288950"/>
                </a:lnTo>
                <a:lnTo>
                  <a:pt x="3710025" y="288950"/>
                </a:lnTo>
                <a:lnTo>
                  <a:pt x="3710025" y="196291"/>
                </a:lnTo>
                <a:lnTo>
                  <a:pt x="3905097" y="196291"/>
                </a:lnTo>
                <a:lnTo>
                  <a:pt x="3935577" y="110947"/>
                </a:lnTo>
                <a:lnTo>
                  <a:pt x="3677106" y="110947"/>
                </a:lnTo>
                <a:close/>
                <a:moveTo>
                  <a:pt x="2155545" y="0"/>
                </a:moveTo>
                <a:lnTo>
                  <a:pt x="2351836" y="0"/>
                </a:lnTo>
                <a:lnTo>
                  <a:pt x="2351836" y="181661"/>
                </a:lnTo>
                <a:lnTo>
                  <a:pt x="2375001" y="181661"/>
                </a:lnTo>
                <a:lnTo>
                  <a:pt x="2375001" y="274320"/>
                </a:lnTo>
                <a:lnTo>
                  <a:pt x="2351836" y="274320"/>
                </a:lnTo>
                <a:lnTo>
                  <a:pt x="2351836" y="1039978"/>
                </a:lnTo>
                <a:cubicBezTo>
                  <a:pt x="2350947" y="1072541"/>
                  <a:pt x="2339314" y="1099769"/>
                  <a:pt x="2316936" y="1121664"/>
                </a:cubicBezTo>
                <a:cubicBezTo>
                  <a:pt x="2294559" y="1143559"/>
                  <a:pt x="2266772" y="1154938"/>
                  <a:pt x="2233574" y="1155802"/>
                </a:cubicBezTo>
                <a:lnTo>
                  <a:pt x="2086051" y="1155802"/>
                </a:lnTo>
                <a:lnTo>
                  <a:pt x="2086051" y="1063143"/>
                </a:lnTo>
                <a:lnTo>
                  <a:pt x="2118969" y="1063143"/>
                </a:lnTo>
                <a:cubicBezTo>
                  <a:pt x="2129561" y="1062863"/>
                  <a:pt x="2138248" y="1059460"/>
                  <a:pt x="2145029" y="1052932"/>
                </a:cubicBezTo>
                <a:cubicBezTo>
                  <a:pt x="2151811" y="1046404"/>
                  <a:pt x="2155316" y="1038428"/>
                  <a:pt x="2155545" y="1029005"/>
                </a:cubicBezTo>
                <a:lnTo>
                  <a:pt x="2155545" y="274320"/>
                </a:lnTo>
                <a:lnTo>
                  <a:pt x="2011679" y="274320"/>
                </a:lnTo>
                <a:lnTo>
                  <a:pt x="2011679" y="181661"/>
                </a:lnTo>
                <a:lnTo>
                  <a:pt x="2155545" y="181661"/>
                </a:lnTo>
                <a:close/>
                <a:moveTo>
                  <a:pt x="1652016" y="0"/>
                </a:moveTo>
                <a:lnTo>
                  <a:pt x="1854403" y="0"/>
                </a:lnTo>
                <a:lnTo>
                  <a:pt x="1839772" y="68275"/>
                </a:lnTo>
                <a:lnTo>
                  <a:pt x="1997049" y="68275"/>
                </a:lnTo>
                <a:lnTo>
                  <a:pt x="1997049" y="1039978"/>
                </a:lnTo>
                <a:cubicBezTo>
                  <a:pt x="1996236" y="1072541"/>
                  <a:pt x="1984755" y="1099769"/>
                  <a:pt x="1962607" y="1121664"/>
                </a:cubicBezTo>
                <a:cubicBezTo>
                  <a:pt x="1940458" y="1143559"/>
                  <a:pt x="1912518" y="1154938"/>
                  <a:pt x="1878787" y="1155802"/>
                </a:cubicBezTo>
                <a:lnTo>
                  <a:pt x="1760524" y="1155802"/>
                </a:lnTo>
                <a:lnTo>
                  <a:pt x="1760524" y="1063143"/>
                </a:lnTo>
                <a:lnTo>
                  <a:pt x="1783689" y="1063143"/>
                </a:lnTo>
                <a:cubicBezTo>
                  <a:pt x="1793697" y="1062863"/>
                  <a:pt x="1802028" y="1059460"/>
                  <a:pt x="1808683" y="1052932"/>
                </a:cubicBezTo>
                <a:cubicBezTo>
                  <a:pt x="1815337" y="1046404"/>
                  <a:pt x="1818792" y="1038428"/>
                  <a:pt x="1819046" y="1029005"/>
                </a:cubicBezTo>
                <a:lnTo>
                  <a:pt x="1819046" y="790042"/>
                </a:lnTo>
                <a:lnTo>
                  <a:pt x="1773936" y="790042"/>
                </a:lnTo>
                <a:lnTo>
                  <a:pt x="1726387" y="1155802"/>
                </a:lnTo>
                <a:lnTo>
                  <a:pt x="1548384" y="1155802"/>
                </a:lnTo>
                <a:lnTo>
                  <a:pt x="1595932" y="790042"/>
                </a:lnTo>
                <a:lnTo>
                  <a:pt x="1548384" y="790042"/>
                </a:lnTo>
                <a:lnTo>
                  <a:pt x="1548384" y="698602"/>
                </a:lnTo>
                <a:lnTo>
                  <a:pt x="1575206" y="698602"/>
                </a:lnTo>
                <a:lnTo>
                  <a:pt x="1575206" y="68275"/>
                </a:lnTo>
                <a:lnTo>
                  <a:pt x="1637385" y="68275"/>
                </a:lnTo>
                <a:close/>
                <a:moveTo>
                  <a:pt x="1269187" y="0"/>
                </a:moveTo>
                <a:lnTo>
                  <a:pt x="1491081" y="0"/>
                </a:lnTo>
                <a:lnTo>
                  <a:pt x="1491081" y="240182"/>
                </a:lnTo>
                <a:lnTo>
                  <a:pt x="1269187" y="240182"/>
                </a:lnTo>
                <a:close/>
                <a:moveTo>
                  <a:pt x="936345" y="0"/>
                </a:moveTo>
                <a:lnTo>
                  <a:pt x="1132636" y="0"/>
                </a:lnTo>
                <a:lnTo>
                  <a:pt x="1132636" y="181661"/>
                </a:lnTo>
                <a:lnTo>
                  <a:pt x="1155801" y="181661"/>
                </a:lnTo>
                <a:lnTo>
                  <a:pt x="1155801" y="274320"/>
                </a:lnTo>
                <a:lnTo>
                  <a:pt x="1132636" y="274320"/>
                </a:lnTo>
                <a:lnTo>
                  <a:pt x="1132636" y="1039978"/>
                </a:lnTo>
                <a:cubicBezTo>
                  <a:pt x="1131747" y="1072541"/>
                  <a:pt x="1120114" y="1099769"/>
                  <a:pt x="1097737" y="1121664"/>
                </a:cubicBezTo>
                <a:cubicBezTo>
                  <a:pt x="1075359" y="1143559"/>
                  <a:pt x="1047572" y="1154938"/>
                  <a:pt x="1014374" y="1155802"/>
                </a:cubicBezTo>
                <a:lnTo>
                  <a:pt x="866851" y="1155802"/>
                </a:lnTo>
                <a:lnTo>
                  <a:pt x="866851" y="1063143"/>
                </a:lnTo>
                <a:lnTo>
                  <a:pt x="899769" y="1063143"/>
                </a:lnTo>
                <a:cubicBezTo>
                  <a:pt x="910361" y="1062863"/>
                  <a:pt x="919048" y="1059460"/>
                  <a:pt x="925829" y="1052932"/>
                </a:cubicBezTo>
                <a:cubicBezTo>
                  <a:pt x="932611" y="1046404"/>
                  <a:pt x="936116" y="1038428"/>
                  <a:pt x="936345" y="1029005"/>
                </a:cubicBezTo>
                <a:lnTo>
                  <a:pt x="936345" y="274320"/>
                </a:lnTo>
                <a:lnTo>
                  <a:pt x="792479" y="274320"/>
                </a:lnTo>
                <a:lnTo>
                  <a:pt x="792479" y="181661"/>
                </a:lnTo>
                <a:lnTo>
                  <a:pt x="936345" y="181661"/>
                </a:lnTo>
                <a:close/>
                <a:moveTo>
                  <a:pt x="432815" y="0"/>
                </a:moveTo>
                <a:lnTo>
                  <a:pt x="635203" y="0"/>
                </a:lnTo>
                <a:lnTo>
                  <a:pt x="620572" y="68275"/>
                </a:lnTo>
                <a:lnTo>
                  <a:pt x="777849" y="68275"/>
                </a:lnTo>
                <a:lnTo>
                  <a:pt x="777849" y="1039978"/>
                </a:lnTo>
                <a:cubicBezTo>
                  <a:pt x="777036" y="1072541"/>
                  <a:pt x="765556" y="1099769"/>
                  <a:pt x="743407" y="1121664"/>
                </a:cubicBezTo>
                <a:cubicBezTo>
                  <a:pt x="721258" y="1143559"/>
                  <a:pt x="693318" y="1154938"/>
                  <a:pt x="659587" y="1155802"/>
                </a:cubicBezTo>
                <a:lnTo>
                  <a:pt x="541324" y="1155802"/>
                </a:lnTo>
                <a:lnTo>
                  <a:pt x="541324" y="1063143"/>
                </a:lnTo>
                <a:lnTo>
                  <a:pt x="564489" y="1063143"/>
                </a:lnTo>
                <a:cubicBezTo>
                  <a:pt x="574497" y="1062863"/>
                  <a:pt x="582828" y="1059460"/>
                  <a:pt x="589483" y="1052932"/>
                </a:cubicBezTo>
                <a:cubicBezTo>
                  <a:pt x="596137" y="1046404"/>
                  <a:pt x="599592" y="1038428"/>
                  <a:pt x="599846" y="1029005"/>
                </a:cubicBezTo>
                <a:lnTo>
                  <a:pt x="599846" y="790042"/>
                </a:lnTo>
                <a:lnTo>
                  <a:pt x="554735" y="790042"/>
                </a:lnTo>
                <a:lnTo>
                  <a:pt x="507187" y="1155802"/>
                </a:lnTo>
                <a:lnTo>
                  <a:pt x="329183" y="1155802"/>
                </a:lnTo>
                <a:lnTo>
                  <a:pt x="376732" y="790042"/>
                </a:lnTo>
                <a:lnTo>
                  <a:pt x="329183" y="790042"/>
                </a:lnTo>
                <a:lnTo>
                  <a:pt x="329183" y="698602"/>
                </a:lnTo>
                <a:lnTo>
                  <a:pt x="356006" y="698602"/>
                </a:lnTo>
                <a:lnTo>
                  <a:pt x="356006" y="68275"/>
                </a:lnTo>
                <a:lnTo>
                  <a:pt x="418185" y="68275"/>
                </a:lnTo>
                <a:close/>
                <a:moveTo>
                  <a:pt x="49987" y="0"/>
                </a:moveTo>
                <a:lnTo>
                  <a:pt x="271881" y="0"/>
                </a:lnTo>
                <a:lnTo>
                  <a:pt x="271881" y="240182"/>
                </a:lnTo>
                <a:lnTo>
                  <a:pt x="49987" y="240182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  <a:effectLst>
            <a:reflection stA="28000" endPos="250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reflection blurRad="6350" stA="55000" endA="50" endPos="85000" dir="5400000" sy="-100000" algn="bl" rotWithShape="0"/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86300" y="2257425"/>
            <a:ext cx="7668815" cy="4660857"/>
            <a:chOff x="4586300" y="2257425"/>
            <a:chExt cx="7668815" cy="4660857"/>
          </a:xfrm>
        </p:grpSpPr>
        <p:sp>
          <p:nvSpPr>
            <p:cNvPr id="13" name="任意多边形 12"/>
            <p:cNvSpPr/>
            <p:nvPr/>
          </p:nvSpPr>
          <p:spPr>
            <a:xfrm flipH="1">
              <a:off x="4586300" y="2257425"/>
              <a:ext cx="7605711" cy="4600575"/>
            </a:xfrm>
            <a:custGeom>
              <a:avLst/>
              <a:gdLst>
                <a:gd name="connsiteX0" fmla="*/ 6010232 w 7605711"/>
                <a:gd name="connsiteY0" fmla="*/ 0 h 4600575"/>
                <a:gd name="connsiteX1" fmla="*/ 128579 w 7605711"/>
                <a:gd name="connsiteY1" fmla="*/ 0 h 4600575"/>
                <a:gd name="connsiteX2" fmla="*/ 0 w 7605711"/>
                <a:gd name="connsiteY2" fmla="*/ 128579 h 4600575"/>
                <a:gd name="connsiteX3" fmla="*/ 0 w 7605711"/>
                <a:gd name="connsiteY3" fmla="*/ 4005222 h 4600575"/>
                <a:gd name="connsiteX4" fmla="*/ 595353 w 7605711"/>
                <a:gd name="connsiteY4" fmla="*/ 4600575 h 4600575"/>
                <a:gd name="connsiteX5" fmla="*/ 6477006 w 7605711"/>
                <a:gd name="connsiteY5" fmla="*/ 4600575 h 4600575"/>
                <a:gd name="connsiteX6" fmla="*/ 7605711 w 7605711"/>
                <a:gd name="connsiteY6" fmla="*/ 3471870 h 4600575"/>
                <a:gd name="connsiteX7" fmla="*/ 7605711 w 7605711"/>
                <a:gd name="connsiteY7" fmla="*/ 1595479 h 4600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05711" h="4600575">
                  <a:moveTo>
                    <a:pt x="6010232" y="0"/>
                  </a:moveTo>
                  <a:lnTo>
                    <a:pt x="128579" y="0"/>
                  </a:lnTo>
                  <a:lnTo>
                    <a:pt x="0" y="128579"/>
                  </a:lnTo>
                  <a:lnTo>
                    <a:pt x="0" y="4005222"/>
                  </a:lnTo>
                  <a:lnTo>
                    <a:pt x="595353" y="4600575"/>
                  </a:lnTo>
                  <a:lnTo>
                    <a:pt x="6477006" y="4600575"/>
                  </a:lnTo>
                  <a:lnTo>
                    <a:pt x="7605711" y="3471870"/>
                  </a:lnTo>
                  <a:lnTo>
                    <a:pt x="7605711" y="1595479"/>
                  </a:lnTo>
                  <a:close/>
                </a:path>
              </a:pathLst>
            </a:cu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5637621" y="2300287"/>
              <a:ext cx="6617494" cy="4617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       1998</a:t>
              </a: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年吴镇宇与妻子在香港一家酒吧一见钟情。热恋</a:t>
              </a:r>
              <a:r>
                <a:rPr lang="en-US" altLang="zh-CN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4</a:t>
              </a: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年后，吴镇宇终于求婚成功。</a:t>
              </a:r>
              <a:r>
                <a:rPr lang="en-US" altLang="zh-CN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2001</a:t>
              </a: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年与妻子在夏威夷举办浪漫海边婚礼；</a:t>
              </a:r>
              <a:r>
                <a:rPr lang="en-US" altLang="zh-CN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2009</a:t>
              </a: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年儿子</a:t>
              </a:r>
              <a:r>
                <a:rPr lang="en-US" altLang="zh-CN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Feynman</a:t>
              </a: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出生。这次是</a:t>
              </a:r>
              <a:r>
                <a:rPr lang="en-US" altLang="zh-CN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Feynman</a:t>
              </a: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首次在荧屏前面曝光，还记得第一次见到</a:t>
              </a:r>
              <a:r>
                <a:rPr lang="en-US" altLang="zh-CN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Feynman</a:t>
              </a: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的时候他带着帽子，白白净净的皮肤，水灵通透的双眼，穿着格子衬衣就像一个小绅士。</a:t>
              </a:r>
              <a:endParaRPr lang="zh-CN" altLang="en-US" dirty="0">
                <a:solidFill>
                  <a:schemeClr val="bg1"/>
                </a:solidFill>
                <a:latin typeface="方正综艺简体" pitchFamily="2" charset="-122"/>
                <a:ea typeface="方正综艺简体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dirty="0" smtClean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       Feynman</a:t>
              </a: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一直被吴镇宇保护的很好，虽然媒体一直没有停止过对吴镇宇儿子消息的打探，但网络上很少看到</a:t>
              </a:r>
              <a:r>
                <a:rPr lang="en-US" altLang="zh-CN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Feynman</a:t>
              </a: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的照片。所以见到我们的时候还有一点害羞。</a:t>
              </a:r>
              <a:r>
                <a:rPr lang="en-US" altLang="zh-CN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Feynman</a:t>
              </a: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平时习惯粤语和英语交流，但是他努力的和我们说着中文！腼腆又认真的样子简直萌翻了</a:t>
              </a:r>
              <a:r>
                <a:rPr lang="zh-CN" altLang="en-US" dirty="0" smtClean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啊。吴镇宇</a:t>
              </a: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就长期占据“人气爸排行榜”第一的位置，直到第七期依然</a:t>
              </a:r>
              <a:r>
                <a:rPr lang="zh-CN" altLang="en-US" dirty="0" smtClean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坚挺</a:t>
              </a:r>
              <a:r>
                <a:rPr lang="en-US" altLang="zh-CN" dirty="0" smtClean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 </a:t>
              </a: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。</a:t>
              </a:r>
              <a:endParaRPr lang="zh-CN" altLang="en-US" dirty="0">
                <a:solidFill>
                  <a:schemeClr val="bg1"/>
                </a:solidFill>
                <a:latin typeface="方正综艺简体" pitchFamily="2" charset="-122"/>
                <a:ea typeface="方正综艺简体" pitchFamily="2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2458700" y="5986463"/>
            <a:ext cx="200025" cy="2000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2A5A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728663"/>
            <a:ext cx="3751950" cy="53641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6281" y="2496231"/>
            <a:ext cx="4840644" cy="1865538"/>
          </a:xfrm>
          <a:prstGeom prst="roundRect">
            <a:avLst>
              <a:gd name="adj" fmla="val 16667"/>
            </a:avLst>
          </a:prstGeom>
          <a:ln>
            <a:solidFill>
              <a:schemeClr val="bg1"/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600200" y="0"/>
            <a:ext cx="8972550" cy="6858000"/>
            <a:chOff x="1600200" y="0"/>
            <a:chExt cx="8972550" cy="6858000"/>
          </a:xfrm>
        </p:grpSpPr>
        <p:sp>
          <p:nvSpPr>
            <p:cNvPr id="6" name="任意多边形 5"/>
            <p:cNvSpPr/>
            <p:nvPr/>
          </p:nvSpPr>
          <p:spPr>
            <a:xfrm>
              <a:off x="1600200" y="0"/>
              <a:ext cx="8972550" cy="6858000"/>
            </a:xfrm>
            <a:custGeom>
              <a:avLst/>
              <a:gdLst>
                <a:gd name="connsiteX0" fmla="*/ 0 w 8972550"/>
                <a:gd name="connsiteY0" fmla="*/ 0 h 6858000"/>
                <a:gd name="connsiteX1" fmla="*/ 8586765 w 8972550"/>
                <a:gd name="connsiteY1" fmla="*/ 0 h 6858000"/>
                <a:gd name="connsiteX2" fmla="*/ 8972550 w 8972550"/>
                <a:gd name="connsiteY2" fmla="*/ 385785 h 6858000"/>
                <a:gd name="connsiteX3" fmla="*/ 8972550 w 8972550"/>
                <a:gd name="connsiteY3" fmla="*/ 6858000 h 6858000"/>
                <a:gd name="connsiteX4" fmla="*/ 214336 w 8972550"/>
                <a:gd name="connsiteY4" fmla="*/ 6858000 h 6858000"/>
                <a:gd name="connsiteX5" fmla="*/ 0 w 8972550"/>
                <a:gd name="connsiteY5" fmla="*/ 664366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72550" h="6858000">
                  <a:moveTo>
                    <a:pt x="0" y="0"/>
                  </a:moveTo>
                  <a:lnTo>
                    <a:pt x="8586765" y="0"/>
                  </a:lnTo>
                  <a:lnTo>
                    <a:pt x="8972550" y="385785"/>
                  </a:lnTo>
                  <a:lnTo>
                    <a:pt x="8972550" y="6858000"/>
                  </a:lnTo>
                  <a:lnTo>
                    <a:pt x="214336" y="6858000"/>
                  </a:lnTo>
                  <a:lnTo>
                    <a:pt x="0" y="6643664"/>
                  </a:lnTo>
                  <a:close/>
                </a:path>
              </a:pathLst>
            </a:cu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1619250" y="81257"/>
              <a:ext cx="8953500" cy="66954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       这</a:t>
              </a: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位爸爸身份太多了：爱自导自演话剧，习惯性成为电视剧男一号，大学老师，男闺蜜代言人，录过唱片，一家人的御用大厨子，和一见钟情的美女喜结良缘的青年，让生活变得美好的多多爸爸。黄磊的爱情也和老师身份有千丝万缕的联系。</a:t>
              </a:r>
              <a:r>
                <a:rPr lang="en-US" altLang="zh-CN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1995</a:t>
              </a: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年在大一新生报道的时候，研究生黄磊是助教，负责收新生的简历。“我第一天就知道了她（孙莉）的名字，当我第一眼看到孙莉时就觉得她是那个该和我结婚的人。我相信一见钟情。”</a:t>
              </a:r>
              <a:endParaRPr lang="zh-CN" altLang="en-US" dirty="0">
                <a:solidFill>
                  <a:schemeClr val="bg1"/>
                </a:solidFill>
                <a:latin typeface="方正综艺简体" pitchFamily="2" charset="-122"/>
                <a:ea typeface="方正综艺简体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       甜蜜</a:t>
              </a: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的两人有了一个开心宝贝</a:t>
              </a:r>
              <a:r>
                <a:rPr lang="en-US" altLang="zh-CN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--</a:t>
              </a: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多多。说不清楚多多更像爸爸还是更像妈妈，大大的眼睛忽闪忽闪，能说会道的功夫一点不会比黄磊差，爱唱歌爱弹琴更爱“搞笑（</a:t>
              </a:r>
              <a:r>
                <a:rPr lang="en-US" altLang="zh-CN" dirty="0" err="1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siao</a:t>
              </a: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）”</a:t>
              </a:r>
              <a:endParaRPr lang="zh-CN" altLang="en-US" dirty="0">
                <a:solidFill>
                  <a:schemeClr val="bg1"/>
                </a:solidFill>
                <a:latin typeface="方正综艺简体" pitchFamily="2" charset="-122"/>
                <a:ea typeface="方正综艺简体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      关于</a:t>
              </a: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女儿多多，黄磊曾在采访中说，有一天多多在他手臂上弹钢琴，他觉得是自己最幸福的时候。黄磊还有一个笔记本，专门记录多多的成长，里面记录了狼奶奶和糖奶奶的故事、书包里的望远镜、长颈鹿的故事，关于女儿的成长点滴，黄磊表示，谁会记得小时候两三岁的事情呢？只有父母会清晰的记得。他想用文字记下多多成长中的故事。黄磊回忆，多多第一次对他用英文说：</a:t>
              </a:r>
              <a:r>
                <a:rPr lang="en-US" altLang="zh-CN" dirty="0" err="1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i</a:t>
              </a:r>
              <a:r>
                <a:rPr lang="en-US" altLang="zh-CN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 love you</a:t>
              </a: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，当时他满脸幸福回应多多“</a:t>
              </a:r>
              <a:r>
                <a:rPr lang="en-US" altLang="zh-CN" dirty="0" err="1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i</a:t>
              </a:r>
              <a:r>
                <a:rPr lang="en-US" altLang="zh-CN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 love you too</a:t>
              </a: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（</a:t>
              </a:r>
              <a:r>
                <a:rPr lang="en-US" altLang="zh-CN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two</a:t>
              </a: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）”没想到多多又回了一句“</a:t>
              </a:r>
              <a:r>
                <a:rPr lang="en-US" altLang="zh-CN" dirty="0" err="1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i</a:t>
              </a:r>
              <a:r>
                <a:rPr lang="en-US" altLang="zh-CN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 love you three</a:t>
              </a:r>
              <a:r>
                <a:rPr lang="zh-CN" altLang="en-US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。”，“她就觉得你爱我一个，我爱你两个，我爱你仨。”黄磊的言语中满是对多多的无尽宠爱。</a:t>
              </a:r>
              <a:endParaRPr lang="zh-CN" altLang="en-US" dirty="0">
                <a:solidFill>
                  <a:schemeClr val="bg1"/>
                </a:solidFill>
                <a:latin typeface="方正综艺简体" pitchFamily="2" charset="-122"/>
                <a:ea typeface="方正综艺简体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2458700" y="5986463"/>
            <a:ext cx="200025" cy="2000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6E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728663"/>
            <a:ext cx="3744913" cy="53718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6281" y="2499279"/>
            <a:ext cx="4840644" cy="1859441"/>
          </a:xfrm>
          <a:prstGeom prst="roundRect">
            <a:avLst>
              <a:gd name="adj" fmla="val 16667"/>
            </a:avLst>
          </a:prstGeom>
          <a:ln>
            <a:solidFill>
              <a:schemeClr val="bg1"/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2511</Words>
  <Application>WPS 演示</Application>
  <PresentationFormat>自定义</PresentationFormat>
  <Paragraphs>24</Paragraphs>
  <Slides>21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7" baseType="lpstr">
      <vt:lpstr>Arial </vt:lpstr>
      <vt:lpstr>宋体 </vt:lpstr>
      <vt:lpstr>微软雅黑</vt:lpstr>
      <vt:lpstr>Segoe UI Semilight</vt:lpstr>
      <vt:lpstr>方正综艺简体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jinbao</dc:creator>
  <cp:lastModifiedBy>Administrator</cp:lastModifiedBy>
  <cp:revision>41</cp:revision>
  <dcterms:created xsi:type="dcterms:W3CDTF">2014-10-04T15:02:00Z</dcterms:created>
  <dcterms:modified xsi:type="dcterms:W3CDTF">2016-03-25T04:24:54Z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2052-10.1.0.5559</vt:lpwstr>
  </property>
</Properties>
</file>