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handoutMasterIdLst>
    <p:handoutMasterId r:id="rId24"/>
  </p:handoutMasterIdLst>
  <p:sldIdLst>
    <p:sldId id="266" r:id="rId2"/>
    <p:sldId id="271" r:id="rId3"/>
    <p:sldId id="277" r:id="rId4"/>
    <p:sldId id="265" r:id="rId5"/>
    <p:sldId id="272" r:id="rId6"/>
    <p:sldId id="273" r:id="rId7"/>
    <p:sldId id="278" r:id="rId8"/>
    <p:sldId id="276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67" r:id="rId22"/>
    <p:sldId id="269" r:id="rId23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91"/>
    <p:restoredTop sz="94746"/>
  </p:normalViewPr>
  <p:slideViewPr>
    <p:cSldViewPr snapToGrid="0" snapToObjects="1">
      <p:cViewPr varScale="1">
        <p:scale>
          <a:sx n="70" d="100"/>
          <a:sy n="70" d="100"/>
        </p:scale>
        <p:origin x="-15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97" d="100"/>
          <a:sy n="97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1.png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070-4D97-AD90-D4A12FCF46F7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070-4D97-AD90-D4A12FCF46F7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070-4D97-AD90-D4A12FCF46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3"/>
        <c:overlap val="100"/>
        <c:axId val="224624640"/>
        <c:axId val="224626176"/>
      </c:barChart>
      <c:catAx>
        <c:axId val="2246246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blipFill>
                  <a:blip xmlns:r="http://schemas.openxmlformats.org/officeDocument/2006/relationships" r:embed="rId1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24626176"/>
        <c:crosses val="autoZero"/>
        <c:auto val="1"/>
        <c:lblAlgn val="ctr"/>
        <c:lblOffset val="100"/>
        <c:noMultiLvlLbl val="0"/>
      </c:catAx>
      <c:valAx>
        <c:axId val="2246261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2">
                  <a:alpha val="3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blipFill>
                  <a:blip xmlns:r="http://schemas.openxmlformats.org/officeDocument/2006/relationships" r:embed="rId1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24624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blipFill>
            <a:blip xmlns:r="http://schemas.openxmlformats.org/officeDocument/2006/relationships" r:embed="rId1"/>
            <a:stretch>
              <a:fillRect/>
            </a:stretch>
          </a:blip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78547686573"/>
          <c:y val="2.43376276760481E-2"/>
          <c:w val="0.60242890047794495"/>
          <c:h val="0.90364328484557199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CE8-44B8-B0BC-3216BA6B2B88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CE8-44B8-B0BC-3216BA6B2B88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CE8-44B8-B0BC-3216BA6B2B88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CE8-44B8-B0BC-3216BA6B2B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CE8-44B8-B0BC-3216BA6B2B8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343"/>
        <c:holeSize val="38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2960094344010101"/>
          <c:y val="0.93317637518973695"/>
          <c:w val="0.55190721070079596"/>
          <c:h val="6.22752978295434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44180121302201"/>
          <c:y val="5.2388678408156697E-2"/>
          <c:w val="0.74911661434933297"/>
          <c:h val="0.809197035798217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27F-431F-969D-57B5727E047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27F-431F-969D-57B5727E047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27F-431F-969D-57B5727E047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27F-431F-969D-57B5727E047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27F-431F-969D-57B5727E047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37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7.2066215610586806E-2"/>
          <c:y val="0.88989468173598996"/>
          <c:w val="0.89999974837569496"/>
          <c:h val="8.52134742938845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accent1">
        <a:lumMod val="50000"/>
        <a:alpha val="30000"/>
      </a:schemeClr>
    </a:solidFill>
    <a:ln>
      <a:solidFill>
        <a:schemeClr val="accent1">
          <a:shade val="50000"/>
        </a:schemeClr>
      </a:solidFill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44180121302201"/>
          <c:y val="5.2388678408156697E-2"/>
          <c:w val="0.74911661434933297"/>
          <c:h val="0.809197035798217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6B-437E-BC83-FB0B86B0C68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6B-437E-BC83-FB0B86B0C68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6B-437E-BC83-FB0B86B0C68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36B-437E-BC83-FB0B86B0C6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36B-437E-BC83-FB0B86B0C68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37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7.2066215610586806E-2"/>
          <c:y val="0.88989468173598996"/>
          <c:w val="0.89999979835060895"/>
          <c:h val="7.68254530353618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accent1">
        <a:lumMod val="50000"/>
        <a:alpha val="30000"/>
      </a:schemeClr>
    </a:solidFill>
    <a:ln>
      <a:solidFill>
        <a:schemeClr val="accent1">
          <a:shade val="50000"/>
        </a:schemeClr>
      </a:solidFill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E57AA-4141-3347-9CD5-61F357B20D2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5C60F-3E86-CA4D-8958-C13FD280BE67}" type="datetimeFigureOut">
              <a:rPr kumimoji="1" lang="zh-CN" altLang="en-US" smtClean="0"/>
              <a:t>2016/3/26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350195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174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gradFill flip="none" rotWithShape="1"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175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Century Gothic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2"/>
            <p:cNvSpPr>
              <a:spLocks/>
            </p:cNvSpPr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3"/>
            <p:cNvSpPr>
              <a:spLocks/>
            </p:cNvSpPr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4"/>
            <p:cNvSpPr>
              <a:spLocks/>
            </p:cNvSpPr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5"/>
            <p:cNvSpPr>
              <a:spLocks/>
            </p:cNvSpPr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8"/>
            <p:cNvSpPr>
              <a:spLocks/>
            </p:cNvSpPr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4"/>
            <p:cNvSpPr>
              <a:spLocks/>
            </p:cNvSpPr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5"/>
            <p:cNvSpPr>
              <a:spLocks/>
            </p:cNvSpPr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6"/>
            <p:cNvSpPr>
              <a:spLocks/>
            </p:cNvSpPr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7"/>
            <p:cNvSpPr>
              <a:spLocks/>
            </p:cNvSpPr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8"/>
            <p:cNvSpPr>
              <a:spLocks/>
            </p:cNvSpPr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9"/>
            <p:cNvSpPr>
              <a:spLocks/>
            </p:cNvSpPr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1"/>
            <p:cNvSpPr>
              <a:spLocks/>
            </p:cNvSpPr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2"/>
            <p:cNvSpPr>
              <a:spLocks/>
            </p:cNvSpPr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3"/>
            <p:cNvSpPr>
              <a:spLocks/>
            </p:cNvSpPr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4"/>
            <p:cNvSpPr>
              <a:spLocks/>
            </p:cNvSpPr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5"/>
            <p:cNvSpPr>
              <a:spLocks/>
            </p:cNvSpPr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7"/>
            <p:cNvSpPr>
              <a:spLocks/>
            </p:cNvSpPr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9"/>
            <p:cNvSpPr>
              <a:spLocks/>
            </p:cNvSpPr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1"/>
            <p:cNvSpPr>
              <a:spLocks/>
            </p:cNvSpPr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4"/>
            <p:cNvSpPr>
              <a:spLocks/>
            </p:cNvSpPr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9"/>
            <p:cNvSpPr>
              <a:spLocks/>
            </p:cNvSpPr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1"/>
            <p:cNvSpPr>
              <a:spLocks/>
            </p:cNvSpPr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2"/>
            <p:cNvSpPr>
              <a:spLocks/>
            </p:cNvSpPr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3"/>
            <p:cNvSpPr>
              <a:spLocks/>
            </p:cNvSpPr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4"/>
            <p:cNvSpPr>
              <a:spLocks/>
            </p:cNvSpPr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5"/>
            <p:cNvSpPr>
              <a:spLocks/>
            </p:cNvSpPr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7"/>
            <p:cNvSpPr>
              <a:spLocks/>
            </p:cNvSpPr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8"/>
            <p:cNvSpPr>
              <a:spLocks/>
            </p:cNvSpPr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40"/>
            <p:cNvSpPr>
              <a:spLocks/>
            </p:cNvSpPr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4"/>
            <p:cNvSpPr>
              <a:spLocks/>
            </p:cNvSpPr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6"/>
            <p:cNvSpPr>
              <a:spLocks/>
            </p:cNvSpPr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7"/>
            <p:cNvSpPr>
              <a:spLocks/>
            </p:cNvSpPr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8"/>
            <p:cNvSpPr>
              <a:spLocks/>
            </p:cNvSpPr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9"/>
            <p:cNvSpPr>
              <a:spLocks/>
            </p:cNvSpPr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52"/>
            <p:cNvSpPr>
              <a:spLocks/>
            </p:cNvSpPr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3"/>
            <p:cNvSpPr>
              <a:spLocks/>
            </p:cNvSpPr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4"/>
            <p:cNvSpPr>
              <a:spLocks/>
            </p:cNvSpPr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7"/>
            <p:cNvSpPr>
              <a:spLocks/>
            </p:cNvSpPr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8"/>
            <p:cNvSpPr>
              <a:spLocks/>
            </p:cNvSpPr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9"/>
            <p:cNvSpPr>
              <a:spLocks/>
            </p:cNvSpPr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60"/>
            <p:cNvSpPr>
              <a:spLocks/>
            </p:cNvSpPr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61"/>
            <p:cNvSpPr>
              <a:spLocks/>
            </p:cNvSpPr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2"/>
            <p:cNvSpPr>
              <a:spLocks/>
            </p:cNvSpPr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6"/>
            <p:cNvSpPr>
              <a:spLocks/>
            </p:cNvSpPr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8"/>
            <p:cNvSpPr>
              <a:spLocks/>
            </p:cNvSpPr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72"/>
            <p:cNvSpPr>
              <a:spLocks/>
            </p:cNvSpPr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4"/>
            <p:cNvSpPr>
              <a:spLocks/>
            </p:cNvSpPr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5"/>
            <p:cNvSpPr>
              <a:spLocks/>
            </p:cNvSpPr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7"/>
            <p:cNvSpPr>
              <a:spLocks/>
            </p:cNvSpPr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8"/>
            <p:cNvSpPr>
              <a:spLocks/>
            </p:cNvSpPr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80"/>
            <p:cNvSpPr>
              <a:spLocks/>
            </p:cNvSpPr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81"/>
            <p:cNvSpPr>
              <a:spLocks/>
            </p:cNvSpPr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82"/>
            <p:cNvSpPr>
              <a:spLocks/>
            </p:cNvSpPr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3"/>
            <p:cNvSpPr>
              <a:spLocks/>
            </p:cNvSpPr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4"/>
            <p:cNvSpPr>
              <a:spLocks/>
            </p:cNvSpPr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5"/>
            <p:cNvSpPr>
              <a:spLocks/>
            </p:cNvSpPr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6"/>
            <p:cNvSpPr>
              <a:spLocks/>
            </p:cNvSpPr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7"/>
            <p:cNvSpPr>
              <a:spLocks/>
            </p:cNvSpPr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8"/>
            <p:cNvSpPr>
              <a:spLocks/>
            </p:cNvSpPr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9"/>
            <p:cNvSpPr>
              <a:spLocks/>
            </p:cNvSpPr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92"/>
            <p:cNvSpPr>
              <a:spLocks/>
            </p:cNvSpPr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93"/>
            <p:cNvSpPr>
              <a:spLocks/>
            </p:cNvSpPr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6"/>
            <p:cNvSpPr>
              <a:spLocks/>
            </p:cNvSpPr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7"/>
            <p:cNvSpPr>
              <a:spLocks/>
            </p:cNvSpPr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8"/>
            <p:cNvSpPr>
              <a:spLocks/>
            </p:cNvSpPr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9"/>
            <p:cNvSpPr>
              <a:spLocks/>
            </p:cNvSpPr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00"/>
            <p:cNvSpPr>
              <a:spLocks/>
            </p:cNvSpPr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01"/>
            <p:cNvSpPr>
              <a:spLocks/>
            </p:cNvSpPr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02"/>
            <p:cNvSpPr>
              <a:spLocks/>
            </p:cNvSpPr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04"/>
            <p:cNvSpPr>
              <a:spLocks/>
            </p:cNvSpPr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6"/>
            <p:cNvSpPr>
              <a:spLocks/>
            </p:cNvSpPr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9"/>
            <p:cNvSpPr>
              <a:spLocks/>
            </p:cNvSpPr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10"/>
            <p:cNvSpPr>
              <a:spLocks/>
            </p:cNvSpPr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11"/>
            <p:cNvSpPr>
              <a:spLocks/>
            </p:cNvSpPr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12"/>
            <p:cNvSpPr>
              <a:spLocks/>
            </p:cNvSpPr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20"/>
            <p:cNvSpPr>
              <a:spLocks/>
            </p:cNvSpPr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21"/>
            <p:cNvSpPr>
              <a:spLocks/>
            </p:cNvSpPr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22"/>
            <p:cNvSpPr>
              <a:spLocks/>
            </p:cNvSpPr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23"/>
            <p:cNvSpPr>
              <a:spLocks/>
            </p:cNvSpPr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5"/>
            <p:cNvSpPr>
              <a:spLocks/>
            </p:cNvSpPr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8"/>
            <p:cNvSpPr>
              <a:spLocks/>
            </p:cNvSpPr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30"/>
            <p:cNvSpPr>
              <a:spLocks/>
            </p:cNvSpPr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32"/>
            <p:cNvSpPr>
              <a:spLocks/>
            </p:cNvSpPr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34"/>
            <p:cNvSpPr>
              <a:spLocks/>
            </p:cNvSpPr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5"/>
            <p:cNvSpPr>
              <a:spLocks/>
            </p:cNvSpPr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7"/>
            <p:cNvSpPr>
              <a:spLocks/>
            </p:cNvSpPr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8"/>
            <p:cNvSpPr>
              <a:spLocks/>
            </p:cNvSpPr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39"/>
            <p:cNvSpPr>
              <a:spLocks/>
            </p:cNvSpPr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40"/>
            <p:cNvSpPr>
              <a:spLocks/>
            </p:cNvSpPr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41"/>
            <p:cNvSpPr>
              <a:spLocks/>
            </p:cNvSpPr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42"/>
            <p:cNvSpPr>
              <a:spLocks/>
            </p:cNvSpPr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44"/>
            <p:cNvSpPr>
              <a:spLocks/>
            </p:cNvSpPr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45"/>
            <p:cNvSpPr>
              <a:spLocks/>
            </p:cNvSpPr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46"/>
            <p:cNvSpPr>
              <a:spLocks/>
            </p:cNvSpPr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7"/>
            <p:cNvSpPr>
              <a:spLocks/>
            </p:cNvSpPr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55"/>
            <p:cNvSpPr>
              <a:spLocks/>
            </p:cNvSpPr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66"/>
            <p:cNvSpPr>
              <a:spLocks/>
            </p:cNvSpPr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67"/>
            <p:cNvSpPr>
              <a:spLocks/>
            </p:cNvSpPr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78"/>
            <p:cNvSpPr>
              <a:spLocks/>
            </p:cNvSpPr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79"/>
            <p:cNvSpPr>
              <a:spLocks/>
            </p:cNvSpPr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80"/>
            <p:cNvSpPr>
              <a:spLocks/>
            </p:cNvSpPr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81"/>
            <p:cNvSpPr>
              <a:spLocks/>
            </p:cNvSpPr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82"/>
            <p:cNvSpPr>
              <a:spLocks/>
            </p:cNvSpPr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84"/>
            <p:cNvSpPr>
              <a:spLocks/>
            </p:cNvSpPr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85"/>
            <p:cNvSpPr>
              <a:spLocks/>
            </p:cNvSpPr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87"/>
            <p:cNvSpPr>
              <a:spLocks/>
            </p:cNvSpPr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89"/>
            <p:cNvSpPr>
              <a:spLocks/>
            </p:cNvSpPr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91"/>
            <p:cNvSpPr>
              <a:spLocks/>
            </p:cNvSpPr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93"/>
            <p:cNvSpPr>
              <a:spLocks/>
            </p:cNvSpPr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95"/>
            <p:cNvSpPr>
              <a:spLocks/>
            </p:cNvSpPr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96"/>
            <p:cNvSpPr>
              <a:spLocks/>
            </p:cNvSpPr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97"/>
            <p:cNvSpPr>
              <a:spLocks/>
            </p:cNvSpPr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98"/>
            <p:cNvSpPr>
              <a:spLocks/>
            </p:cNvSpPr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99"/>
            <p:cNvSpPr>
              <a:spLocks/>
            </p:cNvSpPr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300"/>
            <p:cNvSpPr>
              <a:spLocks/>
            </p:cNvSpPr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301"/>
            <p:cNvSpPr>
              <a:spLocks/>
            </p:cNvSpPr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304"/>
            <p:cNvSpPr>
              <a:spLocks/>
            </p:cNvSpPr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310"/>
            <p:cNvSpPr>
              <a:spLocks/>
            </p:cNvSpPr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11"/>
            <p:cNvSpPr>
              <a:spLocks/>
            </p:cNvSpPr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12"/>
            <p:cNvSpPr>
              <a:spLocks/>
            </p:cNvSpPr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14"/>
            <p:cNvSpPr>
              <a:spLocks/>
            </p:cNvSpPr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15"/>
            <p:cNvSpPr>
              <a:spLocks/>
            </p:cNvSpPr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16"/>
            <p:cNvSpPr>
              <a:spLocks/>
            </p:cNvSpPr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18"/>
            <p:cNvSpPr>
              <a:spLocks/>
            </p:cNvSpPr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19"/>
            <p:cNvSpPr>
              <a:spLocks/>
            </p:cNvSpPr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20"/>
            <p:cNvSpPr>
              <a:spLocks/>
            </p:cNvSpPr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21"/>
            <p:cNvSpPr>
              <a:spLocks/>
            </p:cNvSpPr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22"/>
            <p:cNvSpPr>
              <a:spLocks/>
            </p:cNvSpPr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24"/>
            <p:cNvSpPr>
              <a:spLocks/>
            </p:cNvSpPr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25"/>
            <p:cNvSpPr>
              <a:spLocks/>
            </p:cNvSpPr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26"/>
            <p:cNvSpPr>
              <a:spLocks/>
            </p:cNvSpPr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27"/>
            <p:cNvSpPr>
              <a:spLocks/>
            </p:cNvSpPr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28"/>
            <p:cNvSpPr>
              <a:spLocks/>
            </p:cNvSpPr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29"/>
            <p:cNvSpPr>
              <a:spLocks/>
            </p:cNvSpPr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30"/>
            <p:cNvSpPr>
              <a:spLocks/>
            </p:cNvSpPr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34"/>
            <p:cNvSpPr>
              <a:spLocks/>
            </p:cNvSpPr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35"/>
            <p:cNvSpPr>
              <a:spLocks/>
            </p:cNvSpPr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36"/>
            <p:cNvSpPr>
              <a:spLocks/>
            </p:cNvSpPr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37"/>
            <p:cNvSpPr>
              <a:spLocks/>
            </p:cNvSpPr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38"/>
            <p:cNvSpPr>
              <a:spLocks/>
            </p:cNvSpPr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39"/>
            <p:cNvSpPr>
              <a:spLocks/>
            </p:cNvSpPr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42"/>
            <p:cNvSpPr>
              <a:spLocks/>
            </p:cNvSpPr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43"/>
            <p:cNvSpPr>
              <a:spLocks/>
            </p:cNvSpPr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45"/>
            <p:cNvSpPr>
              <a:spLocks/>
            </p:cNvSpPr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57"/>
            <p:cNvSpPr>
              <a:spLocks/>
            </p:cNvSpPr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60"/>
            <p:cNvSpPr>
              <a:spLocks/>
            </p:cNvSpPr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61"/>
            <p:cNvSpPr>
              <a:spLocks/>
            </p:cNvSpPr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63"/>
            <p:cNvSpPr>
              <a:spLocks/>
            </p:cNvSpPr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64"/>
            <p:cNvSpPr>
              <a:spLocks/>
            </p:cNvSpPr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65"/>
            <p:cNvSpPr>
              <a:spLocks/>
            </p:cNvSpPr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66"/>
            <p:cNvSpPr>
              <a:spLocks/>
            </p:cNvSpPr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67"/>
            <p:cNvSpPr>
              <a:spLocks/>
            </p:cNvSpPr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69"/>
            <p:cNvSpPr>
              <a:spLocks/>
            </p:cNvSpPr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70"/>
            <p:cNvSpPr>
              <a:spLocks/>
            </p:cNvSpPr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71"/>
            <p:cNvSpPr>
              <a:spLocks/>
            </p:cNvSpPr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73"/>
            <p:cNvSpPr>
              <a:spLocks/>
            </p:cNvSpPr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74"/>
            <p:cNvSpPr>
              <a:spLocks/>
            </p:cNvSpPr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76"/>
            <p:cNvSpPr>
              <a:spLocks/>
            </p:cNvSpPr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77"/>
            <p:cNvSpPr>
              <a:spLocks/>
            </p:cNvSpPr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81"/>
            <p:cNvSpPr>
              <a:spLocks/>
            </p:cNvSpPr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82"/>
            <p:cNvSpPr>
              <a:spLocks/>
            </p:cNvSpPr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83"/>
            <p:cNvSpPr>
              <a:spLocks/>
            </p:cNvSpPr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84"/>
            <p:cNvSpPr>
              <a:spLocks/>
            </p:cNvSpPr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85"/>
            <p:cNvSpPr>
              <a:spLocks/>
            </p:cNvSpPr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86"/>
            <p:cNvSpPr>
              <a:spLocks/>
            </p:cNvSpPr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88"/>
            <p:cNvSpPr>
              <a:spLocks/>
            </p:cNvSpPr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91"/>
            <p:cNvSpPr>
              <a:spLocks/>
            </p:cNvSpPr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94"/>
            <p:cNvSpPr>
              <a:spLocks/>
            </p:cNvSpPr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96"/>
            <p:cNvSpPr>
              <a:spLocks/>
            </p:cNvSpPr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97"/>
            <p:cNvSpPr>
              <a:spLocks/>
            </p:cNvSpPr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98"/>
            <p:cNvSpPr>
              <a:spLocks/>
            </p:cNvSpPr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99"/>
            <p:cNvSpPr>
              <a:spLocks/>
            </p:cNvSpPr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400"/>
            <p:cNvSpPr>
              <a:spLocks/>
            </p:cNvSpPr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401"/>
            <p:cNvSpPr>
              <a:spLocks/>
            </p:cNvSpPr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402"/>
            <p:cNvSpPr>
              <a:spLocks/>
            </p:cNvSpPr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03"/>
            <p:cNvSpPr>
              <a:spLocks/>
            </p:cNvSpPr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405"/>
            <p:cNvSpPr>
              <a:spLocks/>
            </p:cNvSpPr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10"/>
            <p:cNvSpPr>
              <a:spLocks/>
            </p:cNvSpPr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12"/>
            <p:cNvSpPr>
              <a:spLocks/>
            </p:cNvSpPr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13"/>
            <p:cNvSpPr>
              <a:spLocks/>
            </p:cNvSpPr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14"/>
            <p:cNvSpPr>
              <a:spLocks/>
            </p:cNvSpPr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15"/>
            <p:cNvSpPr>
              <a:spLocks/>
            </p:cNvSpPr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16"/>
            <p:cNvSpPr>
              <a:spLocks/>
            </p:cNvSpPr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17"/>
            <p:cNvSpPr>
              <a:spLocks/>
            </p:cNvSpPr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419"/>
            <p:cNvSpPr>
              <a:spLocks/>
            </p:cNvSpPr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20"/>
            <p:cNvSpPr>
              <a:spLocks/>
            </p:cNvSpPr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21"/>
            <p:cNvSpPr>
              <a:spLocks/>
            </p:cNvSpPr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22"/>
            <p:cNvSpPr>
              <a:spLocks/>
            </p:cNvSpPr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23"/>
            <p:cNvSpPr>
              <a:spLocks/>
            </p:cNvSpPr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425"/>
            <p:cNvSpPr>
              <a:spLocks/>
            </p:cNvSpPr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427"/>
            <p:cNvSpPr>
              <a:spLocks/>
            </p:cNvSpPr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429"/>
            <p:cNvSpPr>
              <a:spLocks/>
            </p:cNvSpPr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432"/>
            <p:cNvSpPr>
              <a:spLocks/>
            </p:cNvSpPr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437"/>
            <p:cNvSpPr>
              <a:spLocks/>
            </p:cNvSpPr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439"/>
            <p:cNvSpPr>
              <a:spLocks/>
            </p:cNvSpPr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440"/>
            <p:cNvSpPr>
              <a:spLocks/>
            </p:cNvSpPr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441"/>
            <p:cNvSpPr>
              <a:spLocks/>
            </p:cNvSpPr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442"/>
            <p:cNvSpPr>
              <a:spLocks/>
            </p:cNvSpPr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443"/>
            <p:cNvSpPr>
              <a:spLocks/>
            </p:cNvSpPr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445"/>
            <p:cNvSpPr>
              <a:spLocks/>
            </p:cNvSpPr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446"/>
            <p:cNvSpPr>
              <a:spLocks/>
            </p:cNvSpPr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448"/>
            <p:cNvSpPr>
              <a:spLocks/>
            </p:cNvSpPr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452"/>
            <p:cNvSpPr>
              <a:spLocks/>
            </p:cNvSpPr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54"/>
            <p:cNvSpPr>
              <a:spLocks/>
            </p:cNvSpPr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55"/>
            <p:cNvSpPr>
              <a:spLocks/>
            </p:cNvSpPr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56"/>
            <p:cNvSpPr>
              <a:spLocks/>
            </p:cNvSpPr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57"/>
            <p:cNvSpPr>
              <a:spLocks/>
            </p:cNvSpPr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460"/>
            <p:cNvSpPr>
              <a:spLocks/>
            </p:cNvSpPr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461"/>
            <p:cNvSpPr>
              <a:spLocks/>
            </p:cNvSpPr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462"/>
            <p:cNvSpPr>
              <a:spLocks/>
            </p:cNvSpPr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65"/>
            <p:cNvSpPr>
              <a:spLocks/>
            </p:cNvSpPr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66"/>
            <p:cNvSpPr>
              <a:spLocks/>
            </p:cNvSpPr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467"/>
            <p:cNvSpPr>
              <a:spLocks/>
            </p:cNvSpPr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468"/>
            <p:cNvSpPr>
              <a:spLocks/>
            </p:cNvSpPr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469"/>
            <p:cNvSpPr>
              <a:spLocks/>
            </p:cNvSpPr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470"/>
            <p:cNvSpPr>
              <a:spLocks/>
            </p:cNvSpPr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474"/>
            <p:cNvSpPr>
              <a:spLocks/>
            </p:cNvSpPr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476"/>
            <p:cNvSpPr>
              <a:spLocks/>
            </p:cNvSpPr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80"/>
            <p:cNvSpPr>
              <a:spLocks/>
            </p:cNvSpPr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82"/>
            <p:cNvSpPr>
              <a:spLocks/>
            </p:cNvSpPr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83"/>
            <p:cNvSpPr>
              <a:spLocks/>
            </p:cNvSpPr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485"/>
            <p:cNvSpPr>
              <a:spLocks/>
            </p:cNvSpPr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88"/>
            <p:cNvSpPr>
              <a:spLocks/>
            </p:cNvSpPr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89"/>
            <p:cNvSpPr>
              <a:spLocks/>
            </p:cNvSpPr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90"/>
            <p:cNvSpPr>
              <a:spLocks/>
            </p:cNvSpPr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91"/>
            <p:cNvSpPr>
              <a:spLocks/>
            </p:cNvSpPr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92"/>
            <p:cNvSpPr>
              <a:spLocks/>
            </p:cNvSpPr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493"/>
            <p:cNvSpPr>
              <a:spLocks/>
            </p:cNvSpPr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494"/>
            <p:cNvSpPr>
              <a:spLocks/>
            </p:cNvSpPr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495"/>
            <p:cNvSpPr>
              <a:spLocks/>
            </p:cNvSpPr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496"/>
            <p:cNvSpPr>
              <a:spLocks/>
            </p:cNvSpPr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497"/>
            <p:cNvSpPr>
              <a:spLocks/>
            </p:cNvSpPr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500"/>
            <p:cNvSpPr>
              <a:spLocks/>
            </p:cNvSpPr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501"/>
            <p:cNvSpPr>
              <a:spLocks/>
            </p:cNvSpPr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504"/>
            <p:cNvSpPr>
              <a:spLocks/>
            </p:cNvSpPr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505"/>
            <p:cNvSpPr>
              <a:spLocks/>
            </p:cNvSpPr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506"/>
            <p:cNvSpPr>
              <a:spLocks/>
            </p:cNvSpPr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507"/>
            <p:cNvSpPr>
              <a:spLocks/>
            </p:cNvSpPr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508"/>
            <p:cNvSpPr>
              <a:spLocks/>
            </p:cNvSpPr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509"/>
            <p:cNvSpPr>
              <a:spLocks/>
            </p:cNvSpPr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510"/>
            <p:cNvSpPr>
              <a:spLocks/>
            </p:cNvSpPr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512"/>
            <p:cNvSpPr>
              <a:spLocks/>
            </p:cNvSpPr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513"/>
            <p:cNvSpPr>
              <a:spLocks/>
            </p:cNvSpPr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516"/>
            <p:cNvSpPr>
              <a:spLocks/>
            </p:cNvSpPr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517"/>
            <p:cNvSpPr>
              <a:spLocks/>
            </p:cNvSpPr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518"/>
            <p:cNvSpPr>
              <a:spLocks/>
            </p:cNvSpPr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519"/>
            <p:cNvSpPr>
              <a:spLocks/>
            </p:cNvSpPr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527"/>
            <p:cNvSpPr>
              <a:spLocks/>
            </p:cNvSpPr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551"/>
            <p:cNvSpPr>
              <a:spLocks/>
            </p:cNvSpPr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553"/>
            <p:cNvSpPr>
              <a:spLocks/>
            </p:cNvSpPr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556"/>
            <p:cNvSpPr>
              <a:spLocks/>
            </p:cNvSpPr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557"/>
            <p:cNvSpPr>
              <a:spLocks/>
            </p:cNvSpPr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561"/>
            <p:cNvSpPr>
              <a:spLocks/>
            </p:cNvSpPr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562"/>
            <p:cNvSpPr>
              <a:spLocks/>
            </p:cNvSpPr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564"/>
            <p:cNvSpPr>
              <a:spLocks/>
            </p:cNvSpPr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565"/>
            <p:cNvSpPr>
              <a:spLocks/>
            </p:cNvSpPr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566"/>
            <p:cNvSpPr>
              <a:spLocks/>
            </p:cNvSpPr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568"/>
            <p:cNvSpPr>
              <a:spLocks/>
            </p:cNvSpPr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573"/>
            <p:cNvSpPr>
              <a:spLocks/>
            </p:cNvSpPr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579"/>
            <p:cNvSpPr>
              <a:spLocks/>
            </p:cNvSpPr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580"/>
            <p:cNvSpPr>
              <a:spLocks/>
            </p:cNvSpPr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581"/>
            <p:cNvSpPr>
              <a:spLocks/>
            </p:cNvSpPr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582"/>
            <p:cNvSpPr>
              <a:spLocks/>
            </p:cNvSpPr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583"/>
            <p:cNvSpPr>
              <a:spLocks/>
            </p:cNvSpPr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584"/>
            <p:cNvSpPr>
              <a:spLocks/>
            </p:cNvSpPr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585"/>
            <p:cNvSpPr>
              <a:spLocks/>
            </p:cNvSpPr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586"/>
            <p:cNvSpPr>
              <a:spLocks/>
            </p:cNvSpPr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587"/>
            <p:cNvSpPr>
              <a:spLocks/>
            </p:cNvSpPr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588"/>
            <p:cNvSpPr>
              <a:spLocks/>
            </p:cNvSpPr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589"/>
            <p:cNvSpPr>
              <a:spLocks/>
            </p:cNvSpPr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591"/>
            <p:cNvSpPr>
              <a:spLocks/>
            </p:cNvSpPr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594"/>
            <p:cNvSpPr>
              <a:spLocks/>
            </p:cNvSpPr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622"/>
            <p:cNvSpPr>
              <a:spLocks/>
            </p:cNvSpPr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623"/>
            <p:cNvSpPr>
              <a:spLocks/>
            </p:cNvSpPr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624"/>
            <p:cNvSpPr>
              <a:spLocks/>
            </p:cNvSpPr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626"/>
            <p:cNvSpPr>
              <a:spLocks/>
            </p:cNvSpPr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627"/>
            <p:cNvSpPr>
              <a:spLocks/>
            </p:cNvSpPr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628"/>
            <p:cNvSpPr>
              <a:spLocks/>
            </p:cNvSpPr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629"/>
            <p:cNvSpPr>
              <a:spLocks/>
            </p:cNvSpPr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630"/>
            <p:cNvSpPr>
              <a:spLocks/>
            </p:cNvSpPr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632"/>
            <p:cNvSpPr>
              <a:spLocks/>
            </p:cNvSpPr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633"/>
            <p:cNvSpPr>
              <a:spLocks/>
            </p:cNvSpPr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634"/>
            <p:cNvSpPr>
              <a:spLocks/>
            </p:cNvSpPr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635"/>
            <p:cNvSpPr>
              <a:spLocks/>
            </p:cNvSpPr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636"/>
            <p:cNvSpPr>
              <a:spLocks/>
            </p:cNvSpPr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637"/>
            <p:cNvSpPr>
              <a:spLocks/>
            </p:cNvSpPr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638"/>
            <p:cNvSpPr>
              <a:spLocks/>
            </p:cNvSpPr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642"/>
            <p:cNvSpPr>
              <a:spLocks/>
            </p:cNvSpPr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643"/>
            <p:cNvSpPr>
              <a:spLocks/>
            </p:cNvSpPr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644"/>
            <p:cNvSpPr>
              <a:spLocks/>
            </p:cNvSpPr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645"/>
            <p:cNvSpPr>
              <a:spLocks/>
            </p:cNvSpPr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646"/>
            <p:cNvSpPr>
              <a:spLocks/>
            </p:cNvSpPr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647"/>
            <p:cNvSpPr>
              <a:spLocks/>
            </p:cNvSpPr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650"/>
            <p:cNvSpPr>
              <a:spLocks/>
            </p:cNvSpPr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651"/>
            <p:cNvSpPr>
              <a:spLocks/>
            </p:cNvSpPr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653"/>
            <p:cNvSpPr>
              <a:spLocks/>
            </p:cNvSpPr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665"/>
            <p:cNvSpPr>
              <a:spLocks/>
            </p:cNvSpPr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668"/>
            <p:cNvSpPr>
              <a:spLocks/>
            </p:cNvSpPr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669"/>
            <p:cNvSpPr>
              <a:spLocks/>
            </p:cNvSpPr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671"/>
            <p:cNvSpPr>
              <a:spLocks/>
            </p:cNvSpPr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672"/>
            <p:cNvSpPr>
              <a:spLocks/>
            </p:cNvSpPr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673"/>
            <p:cNvSpPr>
              <a:spLocks/>
            </p:cNvSpPr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674"/>
            <p:cNvSpPr>
              <a:spLocks/>
            </p:cNvSpPr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675"/>
            <p:cNvSpPr>
              <a:spLocks/>
            </p:cNvSpPr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677"/>
            <p:cNvSpPr>
              <a:spLocks/>
            </p:cNvSpPr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678"/>
            <p:cNvSpPr>
              <a:spLocks/>
            </p:cNvSpPr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679"/>
            <p:cNvSpPr>
              <a:spLocks/>
            </p:cNvSpPr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681"/>
            <p:cNvSpPr>
              <a:spLocks/>
            </p:cNvSpPr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682"/>
            <p:cNvSpPr>
              <a:spLocks/>
            </p:cNvSpPr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684"/>
            <p:cNvSpPr>
              <a:spLocks/>
            </p:cNvSpPr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685"/>
            <p:cNvSpPr>
              <a:spLocks/>
            </p:cNvSpPr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689"/>
            <p:cNvSpPr>
              <a:spLocks/>
            </p:cNvSpPr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690"/>
            <p:cNvSpPr>
              <a:spLocks/>
            </p:cNvSpPr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691"/>
            <p:cNvSpPr>
              <a:spLocks/>
            </p:cNvSpPr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692"/>
            <p:cNvSpPr>
              <a:spLocks/>
            </p:cNvSpPr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693"/>
            <p:cNvSpPr>
              <a:spLocks/>
            </p:cNvSpPr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694"/>
            <p:cNvSpPr>
              <a:spLocks/>
            </p:cNvSpPr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696"/>
            <p:cNvSpPr>
              <a:spLocks/>
            </p:cNvSpPr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699"/>
            <p:cNvSpPr>
              <a:spLocks/>
            </p:cNvSpPr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702"/>
            <p:cNvSpPr>
              <a:spLocks/>
            </p:cNvSpPr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704"/>
            <p:cNvSpPr>
              <a:spLocks/>
            </p:cNvSpPr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705"/>
            <p:cNvSpPr>
              <a:spLocks/>
            </p:cNvSpPr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706"/>
            <p:cNvSpPr>
              <a:spLocks/>
            </p:cNvSpPr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707"/>
            <p:cNvSpPr>
              <a:spLocks/>
            </p:cNvSpPr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708"/>
            <p:cNvSpPr>
              <a:spLocks/>
            </p:cNvSpPr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709"/>
            <p:cNvSpPr>
              <a:spLocks/>
            </p:cNvSpPr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710"/>
            <p:cNvSpPr>
              <a:spLocks/>
            </p:cNvSpPr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711"/>
            <p:cNvSpPr>
              <a:spLocks/>
            </p:cNvSpPr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713"/>
            <p:cNvSpPr>
              <a:spLocks/>
            </p:cNvSpPr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717"/>
            <p:cNvSpPr>
              <a:spLocks/>
            </p:cNvSpPr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719"/>
            <p:cNvSpPr>
              <a:spLocks/>
            </p:cNvSpPr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720"/>
            <p:cNvSpPr>
              <a:spLocks/>
            </p:cNvSpPr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721"/>
            <p:cNvSpPr>
              <a:spLocks/>
            </p:cNvSpPr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722"/>
            <p:cNvSpPr>
              <a:spLocks/>
            </p:cNvSpPr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723"/>
            <p:cNvSpPr>
              <a:spLocks/>
            </p:cNvSpPr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724"/>
            <p:cNvSpPr>
              <a:spLocks/>
            </p:cNvSpPr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726"/>
            <p:cNvSpPr>
              <a:spLocks/>
            </p:cNvSpPr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727"/>
            <p:cNvSpPr>
              <a:spLocks/>
            </p:cNvSpPr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728"/>
            <p:cNvSpPr>
              <a:spLocks/>
            </p:cNvSpPr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729"/>
            <p:cNvSpPr>
              <a:spLocks/>
            </p:cNvSpPr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730"/>
            <p:cNvSpPr>
              <a:spLocks/>
            </p:cNvSpPr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732"/>
            <p:cNvSpPr>
              <a:spLocks/>
            </p:cNvSpPr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734"/>
            <p:cNvSpPr>
              <a:spLocks/>
            </p:cNvSpPr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736"/>
            <p:cNvSpPr>
              <a:spLocks/>
            </p:cNvSpPr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739"/>
            <p:cNvSpPr>
              <a:spLocks/>
            </p:cNvSpPr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744"/>
            <p:cNvSpPr>
              <a:spLocks/>
            </p:cNvSpPr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746"/>
            <p:cNvSpPr>
              <a:spLocks/>
            </p:cNvSpPr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747"/>
            <p:cNvSpPr>
              <a:spLocks/>
            </p:cNvSpPr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748"/>
            <p:cNvSpPr>
              <a:spLocks/>
            </p:cNvSpPr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749"/>
            <p:cNvSpPr>
              <a:spLocks/>
            </p:cNvSpPr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750"/>
            <p:cNvSpPr>
              <a:spLocks/>
            </p:cNvSpPr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752"/>
            <p:cNvSpPr>
              <a:spLocks/>
            </p:cNvSpPr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753"/>
            <p:cNvSpPr>
              <a:spLocks/>
            </p:cNvSpPr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755"/>
            <p:cNvSpPr>
              <a:spLocks/>
            </p:cNvSpPr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759"/>
            <p:cNvSpPr>
              <a:spLocks/>
            </p:cNvSpPr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761"/>
            <p:cNvSpPr>
              <a:spLocks/>
            </p:cNvSpPr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762"/>
            <p:cNvSpPr>
              <a:spLocks/>
            </p:cNvSpPr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763"/>
            <p:cNvSpPr>
              <a:spLocks/>
            </p:cNvSpPr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764"/>
            <p:cNvSpPr>
              <a:spLocks/>
            </p:cNvSpPr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767"/>
            <p:cNvSpPr>
              <a:spLocks/>
            </p:cNvSpPr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768"/>
            <p:cNvSpPr>
              <a:spLocks/>
            </p:cNvSpPr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769"/>
            <p:cNvSpPr>
              <a:spLocks/>
            </p:cNvSpPr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772"/>
            <p:cNvSpPr>
              <a:spLocks/>
            </p:cNvSpPr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773"/>
            <p:cNvSpPr>
              <a:spLocks/>
            </p:cNvSpPr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774"/>
            <p:cNvSpPr>
              <a:spLocks/>
            </p:cNvSpPr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775"/>
            <p:cNvSpPr>
              <a:spLocks/>
            </p:cNvSpPr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776"/>
            <p:cNvSpPr>
              <a:spLocks/>
            </p:cNvSpPr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777"/>
            <p:cNvSpPr>
              <a:spLocks/>
            </p:cNvSpPr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781"/>
            <p:cNvSpPr>
              <a:spLocks/>
            </p:cNvSpPr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783"/>
            <p:cNvSpPr>
              <a:spLocks/>
            </p:cNvSpPr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787"/>
            <p:cNvSpPr>
              <a:spLocks/>
            </p:cNvSpPr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789"/>
            <p:cNvSpPr>
              <a:spLocks/>
            </p:cNvSpPr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790"/>
            <p:cNvSpPr>
              <a:spLocks/>
            </p:cNvSpPr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792"/>
            <p:cNvSpPr>
              <a:spLocks/>
            </p:cNvSpPr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795"/>
            <p:cNvSpPr>
              <a:spLocks/>
            </p:cNvSpPr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796"/>
            <p:cNvSpPr>
              <a:spLocks/>
            </p:cNvSpPr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797"/>
            <p:cNvSpPr>
              <a:spLocks/>
            </p:cNvSpPr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798"/>
            <p:cNvSpPr>
              <a:spLocks/>
            </p:cNvSpPr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799"/>
            <p:cNvSpPr>
              <a:spLocks/>
            </p:cNvSpPr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800"/>
            <p:cNvSpPr>
              <a:spLocks/>
            </p:cNvSpPr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801"/>
            <p:cNvSpPr>
              <a:spLocks/>
            </p:cNvSpPr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802"/>
            <p:cNvSpPr>
              <a:spLocks/>
            </p:cNvSpPr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803"/>
            <p:cNvSpPr>
              <a:spLocks/>
            </p:cNvSpPr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804"/>
            <p:cNvSpPr>
              <a:spLocks/>
            </p:cNvSpPr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807"/>
            <p:cNvSpPr>
              <a:spLocks/>
            </p:cNvSpPr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809"/>
            <p:cNvSpPr>
              <a:spLocks/>
            </p:cNvSpPr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812"/>
            <p:cNvSpPr>
              <a:spLocks/>
            </p:cNvSpPr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813"/>
            <p:cNvSpPr>
              <a:spLocks/>
            </p:cNvSpPr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814"/>
            <p:cNvSpPr>
              <a:spLocks/>
            </p:cNvSpPr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815"/>
            <p:cNvSpPr>
              <a:spLocks/>
            </p:cNvSpPr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816"/>
            <p:cNvSpPr>
              <a:spLocks/>
            </p:cNvSpPr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817"/>
            <p:cNvSpPr>
              <a:spLocks/>
            </p:cNvSpPr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818"/>
            <p:cNvSpPr>
              <a:spLocks/>
            </p:cNvSpPr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820"/>
            <p:cNvSpPr>
              <a:spLocks/>
            </p:cNvSpPr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821"/>
            <p:cNvSpPr>
              <a:spLocks/>
            </p:cNvSpPr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824"/>
            <p:cNvSpPr>
              <a:spLocks/>
            </p:cNvSpPr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825"/>
            <p:cNvSpPr>
              <a:spLocks/>
            </p:cNvSpPr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826"/>
            <p:cNvSpPr>
              <a:spLocks/>
            </p:cNvSpPr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827"/>
            <p:cNvSpPr>
              <a:spLocks/>
            </p:cNvSpPr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835"/>
            <p:cNvSpPr>
              <a:spLocks/>
            </p:cNvSpPr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859"/>
            <p:cNvSpPr>
              <a:spLocks/>
            </p:cNvSpPr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861"/>
            <p:cNvSpPr>
              <a:spLocks/>
            </p:cNvSpPr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864"/>
            <p:cNvSpPr>
              <a:spLocks/>
            </p:cNvSpPr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865"/>
            <p:cNvSpPr>
              <a:spLocks/>
            </p:cNvSpPr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869"/>
            <p:cNvSpPr>
              <a:spLocks/>
            </p:cNvSpPr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870"/>
            <p:cNvSpPr>
              <a:spLocks/>
            </p:cNvSpPr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872"/>
            <p:cNvSpPr>
              <a:spLocks/>
            </p:cNvSpPr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873"/>
            <p:cNvSpPr>
              <a:spLocks/>
            </p:cNvSpPr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874"/>
            <p:cNvSpPr>
              <a:spLocks/>
            </p:cNvSpPr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876"/>
            <p:cNvSpPr>
              <a:spLocks/>
            </p:cNvSpPr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881"/>
            <p:cNvSpPr>
              <a:spLocks/>
            </p:cNvSpPr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887"/>
            <p:cNvSpPr>
              <a:spLocks/>
            </p:cNvSpPr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888"/>
            <p:cNvSpPr>
              <a:spLocks/>
            </p:cNvSpPr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889"/>
            <p:cNvSpPr>
              <a:spLocks/>
            </p:cNvSpPr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890"/>
            <p:cNvSpPr>
              <a:spLocks/>
            </p:cNvSpPr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891"/>
            <p:cNvSpPr>
              <a:spLocks/>
            </p:cNvSpPr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892"/>
            <p:cNvSpPr>
              <a:spLocks/>
            </p:cNvSpPr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893"/>
            <p:cNvSpPr>
              <a:spLocks/>
            </p:cNvSpPr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894"/>
            <p:cNvSpPr>
              <a:spLocks/>
            </p:cNvSpPr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895"/>
            <p:cNvSpPr>
              <a:spLocks/>
            </p:cNvSpPr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896"/>
            <p:cNvSpPr>
              <a:spLocks/>
            </p:cNvSpPr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897"/>
            <p:cNvSpPr>
              <a:spLocks/>
            </p:cNvSpPr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899"/>
            <p:cNvSpPr>
              <a:spLocks/>
            </p:cNvSpPr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902"/>
            <p:cNvSpPr>
              <a:spLocks/>
            </p:cNvSpPr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941"/>
            <p:cNvSpPr>
              <a:spLocks/>
            </p:cNvSpPr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942"/>
            <p:cNvSpPr>
              <a:spLocks/>
            </p:cNvSpPr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943"/>
            <p:cNvSpPr>
              <a:spLocks/>
            </p:cNvSpPr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993"/>
            <p:cNvSpPr>
              <a:spLocks/>
            </p:cNvSpPr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994"/>
            <p:cNvSpPr>
              <a:spLocks/>
            </p:cNvSpPr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995"/>
            <p:cNvSpPr>
              <a:spLocks/>
            </p:cNvSpPr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996"/>
            <p:cNvSpPr>
              <a:spLocks/>
            </p:cNvSpPr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1018"/>
            <p:cNvSpPr>
              <a:spLocks/>
            </p:cNvSpPr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1021"/>
            <p:cNvSpPr>
              <a:spLocks/>
            </p:cNvSpPr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1027"/>
            <p:cNvSpPr>
              <a:spLocks/>
            </p:cNvSpPr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1028"/>
            <p:cNvSpPr>
              <a:spLocks/>
            </p:cNvSpPr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1029"/>
            <p:cNvSpPr>
              <a:spLocks/>
            </p:cNvSpPr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1030"/>
            <p:cNvSpPr>
              <a:spLocks/>
            </p:cNvSpPr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1031"/>
            <p:cNvSpPr>
              <a:spLocks/>
            </p:cNvSpPr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1032"/>
            <p:cNvSpPr>
              <a:spLocks/>
            </p:cNvSpPr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1034"/>
            <p:cNvSpPr>
              <a:spLocks/>
            </p:cNvSpPr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1035"/>
            <p:cNvSpPr>
              <a:spLocks/>
            </p:cNvSpPr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1036"/>
            <p:cNvSpPr>
              <a:spLocks/>
            </p:cNvSpPr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1037"/>
            <p:cNvSpPr>
              <a:spLocks/>
            </p:cNvSpPr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1038"/>
            <p:cNvSpPr>
              <a:spLocks/>
            </p:cNvSpPr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1040"/>
            <p:cNvSpPr>
              <a:spLocks/>
            </p:cNvSpPr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1042"/>
            <p:cNvSpPr>
              <a:spLocks/>
            </p:cNvSpPr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1044"/>
            <p:cNvSpPr>
              <a:spLocks/>
            </p:cNvSpPr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1047"/>
            <p:cNvSpPr>
              <a:spLocks/>
            </p:cNvSpPr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1052"/>
            <p:cNvSpPr>
              <a:spLocks/>
            </p:cNvSpPr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1054"/>
            <p:cNvSpPr>
              <a:spLocks/>
            </p:cNvSpPr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1055"/>
            <p:cNvSpPr>
              <a:spLocks/>
            </p:cNvSpPr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1056"/>
            <p:cNvSpPr>
              <a:spLocks/>
            </p:cNvSpPr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1057"/>
            <p:cNvSpPr>
              <a:spLocks/>
            </p:cNvSpPr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1058"/>
            <p:cNvSpPr>
              <a:spLocks/>
            </p:cNvSpPr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1060"/>
            <p:cNvSpPr>
              <a:spLocks/>
            </p:cNvSpPr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1061"/>
            <p:cNvSpPr>
              <a:spLocks/>
            </p:cNvSpPr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1063"/>
            <p:cNvSpPr>
              <a:spLocks/>
            </p:cNvSpPr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1067"/>
            <p:cNvSpPr>
              <a:spLocks/>
            </p:cNvSpPr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1069"/>
            <p:cNvSpPr>
              <a:spLocks/>
            </p:cNvSpPr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1070"/>
            <p:cNvSpPr>
              <a:spLocks/>
            </p:cNvSpPr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1071"/>
            <p:cNvSpPr>
              <a:spLocks/>
            </p:cNvSpPr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1072"/>
            <p:cNvSpPr>
              <a:spLocks/>
            </p:cNvSpPr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1075"/>
            <p:cNvSpPr>
              <a:spLocks/>
            </p:cNvSpPr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1076"/>
            <p:cNvSpPr>
              <a:spLocks/>
            </p:cNvSpPr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1077"/>
            <p:cNvSpPr>
              <a:spLocks/>
            </p:cNvSpPr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1080"/>
            <p:cNvSpPr>
              <a:spLocks/>
            </p:cNvSpPr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1081"/>
            <p:cNvSpPr>
              <a:spLocks/>
            </p:cNvSpPr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1082"/>
            <p:cNvSpPr>
              <a:spLocks/>
            </p:cNvSpPr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1083"/>
            <p:cNvSpPr>
              <a:spLocks/>
            </p:cNvSpPr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1084"/>
            <p:cNvSpPr>
              <a:spLocks/>
            </p:cNvSpPr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1085"/>
            <p:cNvSpPr>
              <a:spLocks/>
            </p:cNvSpPr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1089"/>
            <p:cNvSpPr>
              <a:spLocks/>
            </p:cNvSpPr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1091"/>
            <p:cNvSpPr>
              <a:spLocks/>
            </p:cNvSpPr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1095"/>
            <p:cNvSpPr>
              <a:spLocks/>
            </p:cNvSpPr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1097"/>
            <p:cNvSpPr>
              <a:spLocks/>
            </p:cNvSpPr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1098"/>
            <p:cNvSpPr>
              <a:spLocks/>
            </p:cNvSpPr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1100"/>
            <p:cNvSpPr>
              <a:spLocks/>
            </p:cNvSpPr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1101"/>
            <p:cNvSpPr>
              <a:spLocks/>
            </p:cNvSpPr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1103"/>
            <p:cNvSpPr>
              <a:spLocks/>
            </p:cNvSpPr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1104"/>
            <p:cNvSpPr>
              <a:spLocks/>
            </p:cNvSpPr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1105"/>
            <p:cNvSpPr>
              <a:spLocks/>
            </p:cNvSpPr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1106"/>
            <p:cNvSpPr>
              <a:spLocks/>
            </p:cNvSpPr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1107"/>
            <p:cNvSpPr>
              <a:spLocks/>
            </p:cNvSpPr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1108"/>
            <p:cNvSpPr>
              <a:spLocks/>
            </p:cNvSpPr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1109"/>
            <p:cNvSpPr>
              <a:spLocks/>
            </p:cNvSpPr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1110"/>
            <p:cNvSpPr>
              <a:spLocks/>
            </p:cNvSpPr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1111"/>
            <p:cNvSpPr>
              <a:spLocks/>
            </p:cNvSpPr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1112"/>
            <p:cNvSpPr>
              <a:spLocks/>
            </p:cNvSpPr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1115"/>
            <p:cNvSpPr>
              <a:spLocks/>
            </p:cNvSpPr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1116"/>
            <p:cNvSpPr>
              <a:spLocks/>
            </p:cNvSpPr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1119"/>
            <p:cNvSpPr>
              <a:spLocks/>
            </p:cNvSpPr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1120"/>
            <p:cNvSpPr>
              <a:spLocks/>
            </p:cNvSpPr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121"/>
            <p:cNvSpPr>
              <a:spLocks/>
            </p:cNvSpPr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122"/>
            <p:cNvSpPr>
              <a:spLocks/>
            </p:cNvSpPr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1123"/>
            <p:cNvSpPr>
              <a:spLocks/>
            </p:cNvSpPr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1124"/>
            <p:cNvSpPr>
              <a:spLocks/>
            </p:cNvSpPr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125"/>
            <p:cNvSpPr>
              <a:spLocks/>
            </p:cNvSpPr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1127"/>
            <p:cNvSpPr>
              <a:spLocks/>
            </p:cNvSpPr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1128"/>
            <p:cNvSpPr>
              <a:spLocks/>
            </p:cNvSpPr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1131"/>
            <p:cNvSpPr>
              <a:spLocks/>
            </p:cNvSpPr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1132"/>
            <p:cNvSpPr>
              <a:spLocks/>
            </p:cNvSpPr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1133"/>
            <p:cNvSpPr>
              <a:spLocks/>
            </p:cNvSpPr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Freeform 1134"/>
            <p:cNvSpPr>
              <a:spLocks/>
            </p:cNvSpPr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Freeform 1142"/>
            <p:cNvSpPr>
              <a:spLocks/>
            </p:cNvSpPr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Freeform 1143"/>
            <p:cNvSpPr>
              <a:spLocks/>
            </p:cNvSpPr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Freeform 1144"/>
            <p:cNvSpPr>
              <a:spLocks/>
            </p:cNvSpPr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1145"/>
            <p:cNvSpPr>
              <a:spLocks/>
            </p:cNvSpPr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1147"/>
            <p:cNvSpPr>
              <a:spLocks/>
            </p:cNvSpPr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Freeform 1150"/>
            <p:cNvSpPr>
              <a:spLocks/>
            </p:cNvSpPr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1152"/>
            <p:cNvSpPr>
              <a:spLocks/>
            </p:cNvSpPr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1154"/>
            <p:cNvSpPr>
              <a:spLocks/>
            </p:cNvSpPr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Freeform 1156"/>
            <p:cNvSpPr>
              <a:spLocks/>
            </p:cNvSpPr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Freeform 1157"/>
            <p:cNvSpPr>
              <a:spLocks/>
            </p:cNvSpPr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Freeform 1159"/>
            <p:cNvSpPr>
              <a:spLocks/>
            </p:cNvSpPr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1160"/>
            <p:cNvSpPr>
              <a:spLocks/>
            </p:cNvSpPr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1161"/>
            <p:cNvSpPr>
              <a:spLocks/>
            </p:cNvSpPr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1162"/>
            <p:cNvSpPr>
              <a:spLocks/>
            </p:cNvSpPr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1163"/>
            <p:cNvSpPr>
              <a:spLocks/>
            </p:cNvSpPr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Freeform 1164"/>
            <p:cNvSpPr>
              <a:spLocks/>
            </p:cNvSpPr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Freeform 1166"/>
            <p:cNvSpPr>
              <a:spLocks/>
            </p:cNvSpPr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Freeform 1167"/>
            <p:cNvSpPr>
              <a:spLocks/>
            </p:cNvSpPr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Freeform 1168"/>
            <p:cNvSpPr>
              <a:spLocks/>
            </p:cNvSpPr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Freeform 1169"/>
            <p:cNvSpPr>
              <a:spLocks/>
            </p:cNvSpPr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Freeform 1177"/>
            <p:cNvSpPr>
              <a:spLocks/>
            </p:cNvSpPr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Freeform 1188"/>
            <p:cNvSpPr>
              <a:spLocks/>
            </p:cNvSpPr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Freeform 1189"/>
            <p:cNvSpPr>
              <a:spLocks/>
            </p:cNvSpPr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1200"/>
            <p:cNvSpPr>
              <a:spLocks/>
            </p:cNvSpPr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Freeform 1201"/>
            <p:cNvSpPr>
              <a:spLocks/>
            </p:cNvSpPr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Freeform 1202"/>
            <p:cNvSpPr>
              <a:spLocks/>
            </p:cNvSpPr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Freeform 1203"/>
            <p:cNvSpPr>
              <a:spLocks/>
            </p:cNvSpPr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Freeform 1204"/>
            <p:cNvSpPr>
              <a:spLocks/>
            </p:cNvSpPr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Freeform 1206"/>
            <p:cNvSpPr>
              <a:spLocks/>
            </p:cNvSpPr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1207"/>
            <p:cNvSpPr>
              <a:spLocks/>
            </p:cNvSpPr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1209"/>
            <p:cNvSpPr>
              <a:spLocks/>
            </p:cNvSpPr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1212"/>
            <p:cNvSpPr>
              <a:spLocks/>
            </p:cNvSpPr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1214"/>
            <p:cNvSpPr>
              <a:spLocks/>
            </p:cNvSpPr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Freeform 1216"/>
            <p:cNvSpPr>
              <a:spLocks/>
            </p:cNvSpPr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Freeform 1218"/>
            <p:cNvSpPr>
              <a:spLocks/>
            </p:cNvSpPr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1219"/>
            <p:cNvSpPr>
              <a:spLocks/>
            </p:cNvSpPr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1220"/>
            <p:cNvSpPr>
              <a:spLocks/>
            </p:cNvSpPr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1221"/>
            <p:cNvSpPr>
              <a:spLocks/>
            </p:cNvSpPr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1222"/>
            <p:cNvSpPr>
              <a:spLocks/>
            </p:cNvSpPr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1223"/>
            <p:cNvSpPr>
              <a:spLocks/>
            </p:cNvSpPr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1224"/>
            <p:cNvSpPr>
              <a:spLocks/>
            </p:cNvSpPr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1227"/>
            <p:cNvSpPr>
              <a:spLocks/>
            </p:cNvSpPr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1233"/>
            <p:cNvSpPr>
              <a:spLocks/>
            </p:cNvSpPr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1234"/>
            <p:cNvSpPr>
              <a:spLocks/>
            </p:cNvSpPr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Freeform 1235"/>
            <p:cNvSpPr>
              <a:spLocks/>
            </p:cNvSpPr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519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2"/>
            <p:cNvSpPr>
              <a:spLocks/>
            </p:cNvSpPr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3"/>
            <p:cNvSpPr>
              <a:spLocks/>
            </p:cNvSpPr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4"/>
            <p:cNvSpPr>
              <a:spLocks/>
            </p:cNvSpPr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5"/>
            <p:cNvSpPr>
              <a:spLocks/>
            </p:cNvSpPr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8"/>
            <p:cNvSpPr>
              <a:spLocks/>
            </p:cNvSpPr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4"/>
            <p:cNvSpPr>
              <a:spLocks/>
            </p:cNvSpPr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5"/>
            <p:cNvSpPr>
              <a:spLocks/>
            </p:cNvSpPr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6"/>
            <p:cNvSpPr>
              <a:spLocks/>
            </p:cNvSpPr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7"/>
            <p:cNvSpPr>
              <a:spLocks/>
            </p:cNvSpPr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8"/>
            <p:cNvSpPr>
              <a:spLocks/>
            </p:cNvSpPr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9"/>
            <p:cNvSpPr>
              <a:spLocks/>
            </p:cNvSpPr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1"/>
            <p:cNvSpPr>
              <a:spLocks/>
            </p:cNvSpPr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2"/>
            <p:cNvSpPr>
              <a:spLocks/>
            </p:cNvSpPr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3"/>
            <p:cNvSpPr>
              <a:spLocks/>
            </p:cNvSpPr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4"/>
            <p:cNvSpPr>
              <a:spLocks/>
            </p:cNvSpPr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5"/>
            <p:cNvSpPr>
              <a:spLocks/>
            </p:cNvSpPr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7"/>
            <p:cNvSpPr>
              <a:spLocks/>
            </p:cNvSpPr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9"/>
            <p:cNvSpPr>
              <a:spLocks/>
            </p:cNvSpPr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1"/>
            <p:cNvSpPr>
              <a:spLocks/>
            </p:cNvSpPr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4"/>
            <p:cNvSpPr>
              <a:spLocks/>
            </p:cNvSpPr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9"/>
            <p:cNvSpPr>
              <a:spLocks/>
            </p:cNvSpPr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1"/>
            <p:cNvSpPr>
              <a:spLocks/>
            </p:cNvSpPr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2"/>
            <p:cNvSpPr>
              <a:spLocks/>
            </p:cNvSpPr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3"/>
            <p:cNvSpPr>
              <a:spLocks/>
            </p:cNvSpPr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4"/>
            <p:cNvSpPr>
              <a:spLocks/>
            </p:cNvSpPr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5"/>
            <p:cNvSpPr>
              <a:spLocks/>
            </p:cNvSpPr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7"/>
            <p:cNvSpPr>
              <a:spLocks/>
            </p:cNvSpPr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8"/>
            <p:cNvSpPr>
              <a:spLocks/>
            </p:cNvSpPr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40"/>
            <p:cNvSpPr>
              <a:spLocks/>
            </p:cNvSpPr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4"/>
            <p:cNvSpPr>
              <a:spLocks/>
            </p:cNvSpPr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6"/>
            <p:cNvSpPr>
              <a:spLocks/>
            </p:cNvSpPr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7"/>
            <p:cNvSpPr>
              <a:spLocks/>
            </p:cNvSpPr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8"/>
            <p:cNvSpPr>
              <a:spLocks/>
            </p:cNvSpPr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9"/>
            <p:cNvSpPr>
              <a:spLocks/>
            </p:cNvSpPr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52"/>
            <p:cNvSpPr>
              <a:spLocks/>
            </p:cNvSpPr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3"/>
            <p:cNvSpPr>
              <a:spLocks/>
            </p:cNvSpPr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4"/>
            <p:cNvSpPr>
              <a:spLocks/>
            </p:cNvSpPr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7"/>
            <p:cNvSpPr>
              <a:spLocks/>
            </p:cNvSpPr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8"/>
            <p:cNvSpPr>
              <a:spLocks/>
            </p:cNvSpPr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9"/>
            <p:cNvSpPr>
              <a:spLocks/>
            </p:cNvSpPr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60"/>
            <p:cNvSpPr>
              <a:spLocks/>
            </p:cNvSpPr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61"/>
            <p:cNvSpPr>
              <a:spLocks/>
            </p:cNvSpPr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2"/>
            <p:cNvSpPr>
              <a:spLocks/>
            </p:cNvSpPr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6"/>
            <p:cNvSpPr>
              <a:spLocks/>
            </p:cNvSpPr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8"/>
            <p:cNvSpPr>
              <a:spLocks/>
            </p:cNvSpPr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72"/>
            <p:cNvSpPr>
              <a:spLocks/>
            </p:cNvSpPr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4"/>
            <p:cNvSpPr>
              <a:spLocks/>
            </p:cNvSpPr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5"/>
            <p:cNvSpPr>
              <a:spLocks/>
            </p:cNvSpPr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7"/>
            <p:cNvSpPr>
              <a:spLocks/>
            </p:cNvSpPr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8"/>
            <p:cNvSpPr>
              <a:spLocks/>
            </p:cNvSpPr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80"/>
            <p:cNvSpPr>
              <a:spLocks/>
            </p:cNvSpPr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81"/>
            <p:cNvSpPr>
              <a:spLocks/>
            </p:cNvSpPr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82"/>
            <p:cNvSpPr>
              <a:spLocks/>
            </p:cNvSpPr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3"/>
            <p:cNvSpPr>
              <a:spLocks/>
            </p:cNvSpPr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4"/>
            <p:cNvSpPr>
              <a:spLocks/>
            </p:cNvSpPr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5"/>
            <p:cNvSpPr>
              <a:spLocks/>
            </p:cNvSpPr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6"/>
            <p:cNvSpPr>
              <a:spLocks/>
            </p:cNvSpPr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7"/>
            <p:cNvSpPr>
              <a:spLocks/>
            </p:cNvSpPr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8"/>
            <p:cNvSpPr>
              <a:spLocks/>
            </p:cNvSpPr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9"/>
            <p:cNvSpPr>
              <a:spLocks/>
            </p:cNvSpPr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92"/>
            <p:cNvSpPr>
              <a:spLocks/>
            </p:cNvSpPr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93"/>
            <p:cNvSpPr>
              <a:spLocks/>
            </p:cNvSpPr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6"/>
            <p:cNvSpPr>
              <a:spLocks/>
            </p:cNvSpPr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7"/>
            <p:cNvSpPr>
              <a:spLocks/>
            </p:cNvSpPr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8"/>
            <p:cNvSpPr>
              <a:spLocks/>
            </p:cNvSpPr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9"/>
            <p:cNvSpPr>
              <a:spLocks/>
            </p:cNvSpPr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00"/>
            <p:cNvSpPr>
              <a:spLocks/>
            </p:cNvSpPr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01"/>
            <p:cNvSpPr>
              <a:spLocks/>
            </p:cNvSpPr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02"/>
            <p:cNvSpPr>
              <a:spLocks/>
            </p:cNvSpPr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04"/>
            <p:cNvSpPr>
              <a:spLocks/>
            </p:cNvSpPr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6"/>
            <p:cNvSpPr>
              <a:spLocks/>
            </p:cNvSpPr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9"/>
            <p:cNvSpPr>
              <a:spLocks/>
            </p:cNvSpPr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10"/>
            <p:cNvSpPr>
              <a:spLocks/>
            </p:cNvSpPr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11"/>
            <p:cNvSpPr>
              <a:spLocks/>
            </p:cNvSpPr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12"/>
            <p:cNvSpPr>
              <a:spLocks/>
            </p:cNvSpPr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20"/>
            <p:cNvSpPr>
              <a:spLocks/>
            </p:cNvSpPr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21"/>
            <p:cNvSpPr>
              <a:spLocks/>
            </p:cNvSpPr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22"/>
            <p:cNvSpPr>
              <a:spLocks/>
            </p:cNvSpPr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23"/>
            <p:cNvSpPr>
              <a:spLocks/>
            </p:cNvSpPr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5"/>
            <p:cNvSpPr>
              <a:spLocks/>
            </p:cNvSpPr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8"/>
            <p:cNvSpPr>
              <a:spLocks/>
            </p:cNvSpPr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30"/>
            <p:cNvSpPr>
              <a:spLocks/>
            </p:cNvSpPr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32"/>
            <p:cNvSpPr>
              <a:spLocks/>
            </p:cNvSpPr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34"/>
            <p:cNvSpPr>
              <a:spLocks/>
            </p:cNvSpPr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5"/>
            <p:cNvSpPr>
              <a:spLocks/>
            </p:cNvSpPr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7"/>
            <p:cNvSpPr>
              <a:spLocks/>
            </p:cNvSpPr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8"/>
            <p:cNvSpPr>
              <a:spLocks/>
            </p:cNvSpPr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39"/>
            <p:cNvSpPr>
              <a:spLocks/>
            </p:cNvSpPr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40"/>
            <p:cNvSpPr>
              <a:spLocks/>
            </p:cNvSpPr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41"/>
            <p:cNvSpPr>
              <a:spLocks/>
            </p:cNvSpPr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42"/>
            <p:cNvSpPr>
              <a:spLocks/>
            </p:cNvSpPr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44"/>
            <p:cNvSpPr>
              <a:spLocks/>
            </p:cNvSpPr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45"/>
            <p:cNvSpPr>
              <a:spLocks/>
            </p:cNvSpPr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46"/>
            <p:cNvSpPr>
              <a:spLocks/>
            </p:cNvSpPr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7"/>
            <p:cNvSpPr>
              <a:spLocks/>
            </p:cNvSpPr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55"/>
            <p:cNvSpPr>
              <a:spLocks/>
            </p:cNvSpPr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66"/>
            <p:cNvSpPr>
              <a:spLocks/>
            </p:cNvSpPr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67"/>
            <p:cNvSpPr>
              <a:spLocks/>
            </p:cNvSpPr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78"/>
            <p:cNvSpPr>
              <a:spLocks/>
            </p:cNvSpPr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79"/>
            <p:cNvSpPr>
              <a:spLocks/>
            </p:cNvSpPr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80"/>
            <p:cNvSpPr>
              <a:spLocks/>
            </p:cNvSpPr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81"/>
            <p:cNvSpPr>
              <a:spLocks/>
            </p:cNvSpPr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82"/>
            <p:cNvSpPr>
              <a:spLocks/>
            </p:cNvSpPr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84"/>
            <p:cNvSpPr>
              <a:spLocks/>
            </p:cNvSpPr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85"/>
            <p:cNvSpPr>
              <a:spLocks/>
            </p:cNvSpPr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87"/>
            <p:cNvSpPr>
              <a:spLocks/>
            </p:cNvSpPr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89"/>
            <p:cNvSpPr>
              <a:spLocks/>
            </p:cNvSpPr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91"/>
            <p:cNvSpPr>
              <a:spLocks/>
            </p:cNvSpPr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93"/>
            <p:cNvSpPr>
              <a:spLocks/>
            </p:cNvSpPr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95"/>
            <p:cNvSpPr>
              <a:spLocks/>
            </p:cNvSpPr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96"/>
            <p:cNvSpPr>
              <a:spLocks/>
            </p:cNvSpPr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97"/>
            <p:cNvSpPr>
              <a:spLocks/>
            </p:cNvSpPr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98"/>
            <p:cNvSpPr>
              <a:spLocks/>
            </p:cNvSpPr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99"/>
            <p:cNvSpPr>
              <a:spLocks/>
            </p:cNvSpPr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300"/>
            <p:cNvSpPr>
              <a:spLocks/>
            </p:cNvSpPr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301"/>
            <p:cNvSpPr>
              <a:spLocks/>
            </p:cNvSpPr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304"/>
            <p:cNvSpPr>
              <a:spLocks/>
            </p:cNvSpPr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310"/>
            <p:cNvSpPr>
              <a:spLocks/>
            </p:cNvSpPr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11"/>
            <p:cNvSpPr>
              <a:spLocks/>
            </p:cNvSpPr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12"/>
            <p:cNvSpPr>
              <a:spLocks/>
            </p:cNvSpPr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14"/>
            <p:cNvSpPr>
              <a:spLocks/>
            </p:cNvSpPr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15"/>
            <p:cNvSpPr>
              <a:spLocks/>
            </p:cNvSpPr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16"/>
            <p:cNvSpPr>
              <a:spLocks/>
            </p:cNvSpPr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18"/>
            <p:cNvSpPr>
              <a:spLocks/>
            </p:cNvSpPr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19"/>
            <p:cNvSpPr>
              <a:spLocks/>
            </p:cNvSpPr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20"/>
            <p:cNvSpPr>
              <a:spLocks/>
            </p:cNvSpPr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21"/>
            <p:cNvSpPr>
              <a:spLocks/>
            </p:cNvSpPr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22"/>
            <p:cNvSpPr>
              <a:spLocks/>
            </p:cNvSpPr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24"/>
            <p:cNvSpPr>
              <a:spLocks/>
            </p:cNvSpPr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25"/>
            <p:cNvSpPr>
              <a:spLocks/>
            </p:cNvSpPr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26"/>
            <p:cNvSpPr>
              <a:spLocks/>
            </p:cNvSpPr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27"/>
            <p:cNvSpPr>
              <a:spLocks/>
            </p:cNvSpPr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28"/>
            <p:cNvSpPr>
              <a:spLocks/>
            </p:cNvSpPr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29"/>
            <p:cNvSpPr>
              <a:spLocks/>
            </p:cNvSpPr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30"/>
            <p:cNvSpPr>
              <a:spLocks/>
            </p:cNvSpPr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34"/>
            <p:cNvSpPr>
              <a:spLocks/>
            </p:cNvSpPr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35"/>
            <p:cNvSpPr>
              <a:spLocks/>
            </p:cNvSpPr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36"/>
            <p:cNvSpPr>
              <a:spLocks/>
            </p:cNvSpPr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37"/>
            <p:cNvSpPr>
              <a:spLocks/>
            </p:cNvSpPr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38"/>
            <p:cNvSpPr>
              <a:spLocks/>
            </p:cNvSpPr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39"/>
            <p:cNvSpPr>
              <a:spLocks/>
            </p:cNvSpPr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42"/>
            <p:cNvSpPr>
              <a:spLocks/>
            </p:cNvSpPr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43"/>
            <p:cNvSpPr>
              <a:spLocks/>
            </p:cNvSpPr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45"/>
            <p:cNvSpPr>
              <a:spLocks/>
            </p:cNvSpPr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57"/>
            <p:cNvSpPr>
              <a:spLocks/>
            </p:cNvSpPr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60"/>
            <p:cNvSpPr>
              <a:spLocks/>
            </p:cNvSpPr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61"/>
            <p:cNvSpPr>
              <a:spLocks/>
            </p:cNvSpPr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63"/>
            <p:cNvSpPr>
              <a:spLocks/>
            </p:cNvSpPr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64"/>
            <p:cNvSpPr>
              <a:spLocks/>
            </p:cNvSpPr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65"/>
            <p:cNvSpPr>
              <a:spLocks/>
            </p:cNvSpPr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66"/>
            <p:cNvSpPr>
              <a:spLocks/>
            </p:cNvSpPr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67"/>
            <p:cNvSpPr>
              <a:spLocks/>
            </p:cNvSpPr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69"/>
            <p:cNvSpPr>
              <a:spLocks/>
            </p:cNvSpPr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70"/>
            <p:cNvSpPr>
              <a:spLocks/>
            </p:cNvSpPr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71"/>
            <p:cNvSpPr>
              <a:spLocks/>
            </p:cNvSpPr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73"/>
            <p:cNvSpPr>
              <a:spLocks/>
            </p:cNvSpPr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74"/>
            <p:cNvSpPr>
              <a:spLocks/>
            </p:cNvSpPr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76"/>
            <p:cNvSpPr>
              <a:spLocks/>
            </p:cNvSpPr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77"/>
            <p:cNvSpPr>
              <a:spLocks/>
            </p:cNvSpPr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81"/>
            <p:cNvSpPr>
              <a:spLocks/>
            </p:cNvSpPr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82"/>
            <p:cNvSpPr>
              <a:spLocks/>
            </p:cNvSpPr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83"/>
            <p:cNvSpPr>
              <a:spLocks/>
            </p:cNvSpPr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84"/>
            <p:cNvSpPr>
              <a:spLocks/>
            </p:cNvSpPr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85"/>
            <p:cNvSpPr>
              <a:spLocks/>
            </p:cNvSpPr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86"/>
            <p:cNvSpPr>
              <a:spLocks/>
            </p:cNvSpPr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88"/>
            <p:cNvSpPr>
              <a:spLocks/>
            </p:cNvSpPr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91"/>
            <p:cNvSpPr>
              <a:spLocks/>
            </p:cNvSpPr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94"/>
            <p:cNvSpPr>
              <a:spLocks/>
            </p:cNvSpPr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96"/>
            <p:cNvSpPr>
              <a:spLocks/>
            </p:cNvSpPr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97"/>
            <p:cNvSpPr>
              <a:spLocks/>
            </p:cNvSpPr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98"/>
            <p:cNvSpPr>
              <a:spLocks/>
            </p:cNvSpPr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99"/>
            <p:cNvSpPr>
              <a:spLocks/>
            </p:cNvSpPr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400"/>
            <p:cNvSpPr>
              <a:spLocks/>
            </p:cNvSpPr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401"/>
            <p:cNvSpPr>
              <a:spLocks/>
            </p:cNvSpPr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402"/>
            <p:cNvSpPr>
              <a:spLocks/>
            </p:cNvSpPr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03"/>
            <p:cNvSpPr>
              <a:spLocks/>
            </p:cNvSpPr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405"/>
            <p:cNvSpPr>
              <a:spLocks/>
            </p:cNvSpPr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10"/>
            <p:cNvSpPr>
              <a:spLocks/>
            </p:cNvSpPr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12"/>
            <p:cNvSpPr>
              <a:spLocks/>
            </p:cNvSpPr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13"/>
            <p:cNvSpPr>
              <a:spLocks/>
            </p:cNvSpPr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14"/>
            <p:cNvSpPr>
              <a:spLocks/>
            </p:cNvSpPr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15"/>
            <p:cNvSpPr>
              <a:spLocks/>
            </p:cNvSpPr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16"/>
            <p:cNvSpPr>
              <a:spLocks/>
            </p:cNvSpPr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17"/>
            <p:cNvSpPr>
              <a:spLocks/>
            </p:cNvSpPr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419"/>
            <p:cNvSpPr>
              <a:spLocks/>
            </p:cNvSpPr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20"/>
            <p:cNvSpPr>
              <a:spLocks/>
            </p:cNvSpPr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21"/>
            <p:cNvSpPr>
              <a:spLocks/>
            </p:cNvSpPr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22"/>
            <p:cNvSpPr>
              <a:spLocks/>
            </p:cNvSpPr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23"/>
            <p:cNvSpPr>
              <a:spLocks/>
            </p:cNvSpPr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425"/>
            <p:cNvSpPr>
              <a:spLocks/>
            </p:cNvSpPr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427"/>
            <p:cNvSpPr>
              <a:spLocks/>
            </p:cNvSpPr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429"/>
            <p:cNvSpPr>
              <a:spLocks/>
            </p:cNvSpPr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432"/>
            <p:cNvSpPr>
              <a:spLocks/>
            </p:cNvSpPr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437"/>
            <p:cNvSpPr>
              <a:spLocks/>
            </p:cNvSpPr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439"/>
            <p:cNvSpPr>
              <a:spLocks/>
            </p:cNvSpPr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440"/>
            <p:cNvSpPr>
              <a:spLocks/>
            </p:cNvSpPr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441"/>
            <p:cNvSpPr>
              <a:spLocks/>
            </p:cNvSpPr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442"/>
            <p:cNvSpPr>
              <a:spLocks/>
            </p:cNvSpPr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443"/>
            <p:cNvSpPr>
              <a:spLocks/>
            </p:cNvSpPr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445"/>
            <p:cNvSpPr>
              <a:spLocks/>
            </p:cNvSpPr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446"/>
            <p:cNvSpPr>
              <a:spLocks/>
            </p:cNvSpPr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448"/>
            <p:cNvSpPr>
              <a:spLocks/>
            </p:cNvSpPr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452"/>
            <p:cNvSpPr>
              <a:spLocks/>
            </p:cNvSpPr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54"/>
            <p:cNvSpPr>
              <a:spLocks/>
            </p:cNvSpPr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55"/>
            <p:cNvSpPr>
              <a:spLocks/>
            </p:cNvSpPr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56"/>
            <p:cNvSpPr>
              <a:spLocks/>
            </p:cNvSpPr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57"/>
            <p:cNvSpPr>
              <a:spLocks/>
            </p:cNvSpPr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460"/>
            <p:cNvSpPr>
              <a:spLocks/>
            </p:cNvSpPr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461"/>
            <p:cNvSpPr>
              <a:spLocks/>
            </p:cNvSpPr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462"/>
            <p:cNvSpPr>
              <a:spLocks/>
            </p:cNvSpPr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65"/>
            <p:cNvSpPr>
              <a:spLocks/>
            </p:cNvSpPr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66"/>
            <p:cNvSpPr>
              <a:spLocks/>
            </p:cNvSpPr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467"/>
            <p:cNvSpPr>
              <a:spLocks/>
            </p:cNvSpPr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468"/>
            <p:cNvSpPr>
              <a:spLocks/>
            </p:cNvSpPr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469"/>
            <p:cNvSpPr>
              <a:spLocks/>
            </p:cNvSpPr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470"/>
            <p:cNvSpPr>
              <a:spLocks/>
            </p:cNvSpPr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474"/>
            <p:cNvSpPr>
              <a:spLocks/>
            </p:cNvSpPr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476"/>
            <p:cNvSpPr>
              <a:spLocks/>
            </p:cNvSpPr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80"/>
            <p:cNvSpPr>
              <a:spLocks/>
            </p:cNvSpPr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82"/>
            <p:cNvSpPr>
              <a:spLocks/>
            </p:cNvSpPr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83"/>
            <p:cNvSpPr>
              <a:spLocks/>
            </p:cNvSpPr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485"/>
            <p:cNvSpPr>
              <a:spLocks/>
            </p:cNvSpPr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88"/>
            <p:cNvSpPr>
              <a:spLocks/>
            </p:cNvSpPr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89"/>
            <p:cNvSpPr>
              <a:spLocks/>
            </p:cNvSpPr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90"/>
            <p:cNvSpPr>
              <a:spLocks/>
            </p:cNvSpPr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91"/>
            <p:cNvSpPr>
              <a:spLocks/>
            </p:cNvSpPr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92"/>
            <p:cNvSpPr>
              <a:spLocks/>
            </p:cNvSpPr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493"/>
            <p:cNvSpPr>
              <a:spLocks/>
            </p:cNvSpPr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494"/>
            <p:cNvSpPr>
              <a:spLocks/>
            </p:cNvSpPr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495"/>
            <p:cNvSpPr>
              <a:spLocks/>
            </p:cNvSpPr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496"/>
            <p:cNvSpPr>
              <a:spLocks/>
            </p:cNvSpPr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497"/>
            <p:cNvSpPr>
              <a:spLocks/>
            </p:cNvSpPr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500"/>
            <p:cNvSpPr>
              <a:spLocks/>
            </p:cNvSpPr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501"/>
            <p:cNvSpPr>
              <a:spLocks/>
            </p:cNvSpPr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504"/>
            <p:cNvSpPr>
              <a:spLocks/>
            </p:cNvSpPr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505"/>
            <p:cNvSpPr>
              <a:spLocks/>
            </p:cNvSpPr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506"/>
            <p:cNvSpPr>
              <a:spLocks/>
            </p:cNvSpPr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507"/>
            <p:cNvSpPr>
              <a:spLocks/>
            </p:cNvSpPr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508"/>
            <p:cNvSpPr>
              <a:spLocks/>
            </p:cNvSpPr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509"/>
            <p:cNvSpPr>
              <a:spLocks/>
            </p:cNvSpPr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510"/>
            <p:cNvSpPr>
              <a:spLocks/>
            </p:cNvSpPr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512"/>
            <p:cNvSpPr>
              <a:spLocks/>
            </p:cNvSpPr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513"/>
            <p:cNvSpPr>
              <a:spLocks/>
            </p:cNvSpPr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516"/>
            <p:cNvSpPr>
              <a:spLocks/>
            </p:cNvSpPr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517"/>
            <p:cNvSpPr>
              <a:spLocks/>
            </p:cNvSpPr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518"/>
            <p:cNvSpPr>
              <a:spLocks/>
            </p:cNvSpPr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519"/>
            <p:cNvSpPr>
              <a:spLocks/>
            </p:cNvSpPr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527"/>
            <p:cNvSpPr>
              <a:spLocks/>
            </p:cNvSpPr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551"/>
            <p:cNvSpPr>
              <a:spLocks/>
            </p:cNvSpPr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553"/>
            <p:cNvSpPr>
              <a:spLocks/>
            </p:cNvSpPr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556"/>
            <p:cNvSpPr>
              <a:spLocks/>
            </p:cNvSpPr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557"/>
            <p:cNvSpPr>
              <a:spLocks/>
            </p:cNvSpPr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561"/>
            <p:cNvSpPr>
              <a:spLocks/>
            </p:cNvSpPr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562"/>
            <p:cNvSpPr>
              <a:spLocks/>
            </p:cNvSpPr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564"/>
            <p:cNvSpPr>
              <a:spLocks/>
            </p:cNvSpPr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565"/>
            <p:cNvSpPr>
              <a:spLocks/>
            </p:cNvSpPr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566"/>
            <p:cNvSpPr>
              <a:spLocks/>
            </p:cNvSpPr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568"/>
            <p:cNvSpPr>
              <a:spLocks/>
            </p:cNvSpPr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573"/>
            <p:cNvSpPr>
              <a:spLocks/>
            </p:cNvSpPr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579"/>
            <p:cNvSpPr>
              <a:spLocks/>
            </p:cNvSpPr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580"/>
            <p:cNvSpPr>
              <a:spLocks/>
            </p:cNvSpPr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581"/>
            <p:cNvSpPr>
              <a:spLocks/>
            </p:cNvSpPr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582"/>
            <p:cNvSpPr>
              <a:spLocks/>
            </p:cNvSpPr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583"/>
            <p:cNvSpPr>
              <a:spLocks/>
            </p:cNvSpPr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584"/>
            <p:cNvSpPr>
              <a:spLocks/>
            </p:cNvSpPr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585"/>
            <p:cNvSpPr>
              <a:spLocks/>
            </p:cNvSpPr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586"/>
            <p:cNvSpPr>
              <a:spLocks/>
            </p:cNvSpPr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587"/>
            <p:cNvSpPr>
              <a:spLocks/>
            </p:cNvSpPr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588"/>
            <p:cNvSpPr>
              <a:spLocks/>
            </p:cNvSpPr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589"/>
            <p:cNvSpPr>
              <a:spLocks/>
            </p:cNvSpPr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591"/>
            <p:cNvSpPr>
              <a:spLocks/>
            </p:cNvSpPr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594"/>
            <p:cNvSpPr>
              <a:spLocks/>
            </p:cNvSpPr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622"/>
            <p:cNvSpPr>
              <a:spLocks/>
            </p:cNvSpPr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623"/>
            <p:cNvSpPr>
              <a:spLocks/>
            </p:cNvSpPr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624"/>
            <p:cNvSpPr>
              <a:spLocks/>
            </p:cNvSpPr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626"/>
            <p:cNvSpPr>
              <a:spLocks/>
            </p:cNvSpPr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627"/>
            <p:cNvSpPr>
              <a:spLocks/>
            </p:cNvSpPr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628"/>
            <p:cNvSpPr>
              <a:spLocks/>
            </p:cNvSpPr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629"/>
            <p:cNvSpPr>
              <a:spLocks/>
            </p:cNvSpPr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630"/>
            <p:cNvSpPr>
              <a:spLocks/>
            </p:cNvSpPr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632"/>
            <p:cNvSpPr>
              <a:spLocks/>
            </p:cNvSpPr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633"/>
            <p:cNvSpPr>
              <a:spLocks/>
            </p:cNvSpPr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634"/>
            <p:cNvSpPr>
              <a:spLocks/>
            </p:cNvSpPr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635"/>
            <p:cNvSpPr>
              <a:spLocks/>
            </p:cNvSpPr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636"/>
            <p:cNvSpPr>
              <a:spLocks/>
            </p:cNvSpPr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637"/>
            <p:cNvSpPr>
              <a:spLocks/>
            </p:cNvSpPr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638"/>
            <p:cNvSpPr>
              <a:spLocks/>
            </p:cNvSpPr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642"/>
            <p:cNvSpPr>
              <a:spLocks/>
            </p:cNvSpPr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643"/>
            <p:cNvSpPr>
              <a:spLocks/>
            </p:cNvSpPr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644"/>
            <p:cNvSpPr>
              <a:spLocks/>
            </p:cNvSpPr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645"/>
            <p:cNvSpPr>
              <a:spLocks/>
            </p:cNvSpPr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646"/>
            <p:cNvSpPr>
              <a:spLocks/>
            </p:cNvSpPr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647"/>
            <p:cNvSpPr>
              <a:spLocks/>
            </p:cNvSpPr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650"/>
            <p:cNvSpPr>
              <a:spLocks/>
            </p:cNvSpPr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651"/>
            <p:cNvSpPr>
              <a:spLocks/>
            </p:cNvSpPr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653"/>
            <p:cNvSpPr>
              <a:spLocks/>
            </p:cNvSpPr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665"/>
            <p:cNvSpPr>
              <a:spLocks/>
            </p:cNvSpPr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668"/>
            <p:cNvSpPr>
              <a:spLocks/>
            </p:cNvSpPr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669"/>
            <p:cNvSpPr>
              <a:spLocks/>
            </p:cNvSpPr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671"/>
            <p:cNvSpPr>
              <a:spLocks/>
            </p:cNvSpPr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672"/>
            <p:cNvSpPr>
              <a:spLocks/>
            </p:cNvSpPr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673"/>
            <p:cNvSpPr>
              <a:spLocks/>
            </p:cNvSpPr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674"/>
            <p:cNvSpPr>
              <a:spLocks/>
            </p:cNvSpPr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675"/>
            <p:cNvSpPr>
              <a:spLocks/>
            </p:cNvSpPr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677"/>
            <p:cNvSpPr>
              <a:spLocks/>
            </p:cNvSpPr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678"/>
            <p:cNvSpPr>
              <a:spLocks/>
            </p:cNvSpPr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679"/>
            <p:cNvSpPr>
              <a:spLocks/>
            </p:cNvSpPr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681"/>
            <p:cNvSpPr>
              <a:spLocks/>
            </p:cNvSpPr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682"/>
            <p:cNvSpPr>
              <a:spLocks/>
            </p:cNvSpPr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684"/>
            <p:cNvSpPr>
              <a:spLocks/>
            </p:cNvSpPr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685"/>
            <p:cNvSpPr>
              <a:spLocks/>
            </p:cNvSpPr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689"/>
            <p:cNvSpPr>
              <a:spLocks/>
            </p:cNvSpPr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690"/>
            <p:cNvSpPr>
              <a:spLocks/>
            </p:cNvSpPr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691"/>
            <p:cNvSpPr>
              <a:spLocks/>
            </p:cNvSpPr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692"/>
            <p:cNvSpPr>
              <a:spLocks/>
            </p:cNvSpPr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693"/>
            <p:cNvSpPr>
              <a:spLocks/>
            </p:cNvSpPr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694"/>
            <p:cNvSpPr>
              <a:spLocks/>
            </p:cNvSpPr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696"/>
            <p:cNvSpPr>
              <a:spLocks/>
            </p:cNvSpPr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699"/>
            <p:cNvSpPr>
              <a:spLocks/>
            </p:cNvSpPr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702"/>
            <p:cNvSpPr>
              <a:spLocks/>
            </p:cNvSpPr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704"/>
            <p:cNvSpPr>
              <a:spLocks/>
            </p:cNvSpPr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705"/>
            <p:cNvSpPr>
              <a:spLocks/>
            </p:cNvSpPr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706"/>
            <p:cNvSpPr>
              <a:spLocks/>
            </p:cNvSpPr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707"/>
            <p:cNvSpPr>
              <a:spLocks/>
            </p:cNvSpPr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708"/>
            <p:cNvSpPr>
              <a:spLocks/>
            </p:cNvSpPr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709"/>
            <p:cNvSpPr>
              <a:spLocks/>
            </p:cNvSpPr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710"/>
            <p:cNvSpPr>
              <a:spLocks/>
            </p:cNvSpPr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711"/>
            <p:cNvSpPr>
              <a:spLocks/>
            </p:cNvSpPr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713"/>
            <p:cNvSpPr>
              <a:spLocks/>
            </p:cNvSpPr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717"/>
            <p:cNvSpPr>
              <a:spLocks/>
            </p:cNvSpPr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719"/>
            <p:cNvSpPr>
              <a:spLocks/>
            </p:cNvSpPr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720"/>
            <p:cNvSpPr>
              <a:spLocks/>
            </p:cNvSpPr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721"/>
            <p:cNvSpPr>
              <a:spLocks/>
            </p:cNvSpPr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722"/>
            <p:cNvSpPr>
              <a:spLocks/>
            </p:cNvSpPr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723"/>
            <p:cNvSpPr>
              <a:spLocks/>
            </p:cNvSpPr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724"/>
            <p:cNvSpPr>
              <a:spLocks/>
            </p:cNvSpPr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726"/>
            <p:cNvSpPr>
              <a:spLocks/>
            </p:cNvSpPr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727"/>
            <p:cNvSpPr>
              <a:spLocks/>
            </p:cNvSpPr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728"/>
            <p:cNvSpPr>
              <a:spLocks/>
            </p:cNvSpPr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729"/>
            <p:cNvSpPr>
              <a:spLocks/>
            </p:cNvSpPr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730"/>
            <p:cNvSpPr>
              <a:spLocks/>
            </p:cNvSpPr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732"/>
            <p:cNvSpPr>
              <a:spLocks/>
            </p:cNvSpPr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734"/>
            <p:cNvSpPr>
              <a:spLocks/>
            </p:cNvSpPr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736"/>
            <p:cNvSpPr>
              <a:spLocks/>
            </p:cNvSpPr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739"/>
            <p:cNvSpPr>
              <a:spLocks/>
            </p:cNvSpPr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744"/>
            <p:cNvSpPr>
              <a:spLocks/>
            </p:cNvSpPr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746"/>
            <p:cNvSpPr>
              <a:spLocks/>
            </p:cNvSpPr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747"/>
            <p:cNvSpPr>
              <a:spLocks/>
            </p:cNvSpPr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748"/>
            <p:cNvSpPr>
              <a:spLocks/>
            </p:cNvSpPr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749"/>
            <p:cNvSpPr>
              <a:spLocks/>
            </p:cNvSpPr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750"/>
            <p:cNvSpPr>
              <a:spLocks/>
            </p:cNvSpPr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752"/>
            <p:cNvSpPr>
              <a:spLocks/>
            </p:cNvSpPr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753"/>
            <p:cNvSpPr>
              <a:spLocks/>
            </p:cNvSpPr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755"/>
            <p:cNvSpPr>
              <a:spLocks/>
            </p:cNvSpPr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759"/>
            <p:cNvSpPr>
              <a:spLocks/>
            </p:cNvSpPr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761"/>
            <p:cNvSpPr>
              <a:spLocks/>
            </p:cNvSpPr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762"/>
            <p:cNvSpPr>
              <a:spLocks/>
            </p:cNvSpPr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763"/>
            <p:cNvSpPr>
              <a:spLocks/>
            </p:cNvSpPr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764"/>
            <p:cNvSpPr>
              <a:spLocks/>
            </p:cNvSpPr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767"/>
            <p:cNvSpPr>
              <a:spLocks/>
            </p:cNvSpPr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768"/>
            <p:cNvSpPr>
              <a:spLocks/>
            </p:cNvSpPr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769"/>
            <p:cNvSpPr>
              <a:spLocks/>
            </p:cNvSpPr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772"/>
            <p:cNvSpPr>
              <a:spLocks/>
            </p:cNvSpPr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773"/>
            <p:cNvSpPr>
              <a:spLocks/>
            </p:cNvSpPr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774"/>
            <p:cNvSpPr>
              <a:spLocks/>
            </p:cNvSpPr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775"/>
            <p:cNvSpPr>
              <a:spLocks/>
            </p:cNvSpPr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776"/>
            <p:cNvSpPr>
              <a:spLocks/>
            </p:cNvSpPr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777"/>
            <p:cNvSpPr>
              <a:spLocks/>
            </p:cNvSpPr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781"/>
            <p:cNvSpPr>
              <a:spLocks/>
            </p:cNvSpPr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783"/>
            <p:cNvSpPr>
              <a:spLocks/>
            </p:cNvSpPr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787"/>
            <p:cNvSpPr>
              <a:spLocks/>
            </p:cNvSpPr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789"/>
            <p:cNvSpPr>
              <a:spLocks/>
            </p:cNvSpPr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790"/>
            <p:cNvSpPr>
              <a:spLocks/>
            </p:cNvSpPr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792"/>
            <p:cNvSpPr>
              <a:spLocks/>
            </p:cNvSpPr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795"/>
            <p:cNvSpPr>
              <a:spLocks/>
            </p:cNvSpPr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796"/>
            <p:cNvSpPr>
              <a:spLocks/>
            </p:cNvSpPr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797"/>
            <p:cNvSpPr>
              <a:spLocks/>
            </p:cNvSpPr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798"/>
            <p:cNvSpPr>
              <a:spLocks/>
            </p:cNvSpPr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799"/>
            <p:cNvSpPr>
              <a:spLocks/>
            </p:cNvSpPr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800"/>
            <p:cNvSpPr>
              <a:spLocks/>
            </p:cNvSpPr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801"/>
            <p:cNvSpPr>
              <a:spLocks/>
            </p:cNvSpPr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802"/>
            <p:cNvSpPr>
              <a:spLocks/>
            </p:cNvSpPr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803"/>
            <p:cNvSpPr>
              <a:spLocks/>
            </p:cNvSpPr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804"/>
            <p:cNvSpPr>
              <a:spLocks/>
            </p:cNvSpPr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807"/>
            <p:cNvSpPr>
              <a:spLocks/>
            </p:cNvSpPr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809"/>
            <p:cNvSpPr>
              <a:spLocks/>
            </p:cNvSpPr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812"/>
            <p:cNvSpPr>
              <a:spLocks/>
            </p:cNvSpPr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813"/>
            <p:cNvSpPr>
              <a:spLocks/>
            </p:cNvSpPr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814"/>
            <p:cNvSpPr>
              <a:spLocks/>
            </p:cNvSpPr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815"/>
            <p:cNvSpPr>
              <a:spLocks/>
            </p:cNvSpPr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816"/>
            <p:cNvSpPr>
              <a:spLocks/>
            </p:cNvSpPr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817"/>
            <p:cNvSpPr>
              <a:spLocks/>
            </p:cNvSpPr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818"/>
            <p:cNvSpPr>
              <a:spLocks/>
            </p:cNvSpPr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820"/>
            <p:cNvSpPr>
              <a:spLocks/>
            </p:cNvSpPr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821"/>
            <p:cNvSpPr>
              <a:spLocks/>
            </p:cNvSpPr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824"/>
            <p:cNvSpPr>
              <a:spLocks/>
            </p:cNvSpPr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825"/>
            <p:cNvSpPr>
              <a:spLocks/>
            </p:cNvSpPr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826"/>
            <p:cNvSpPr>
              <a:spLocks/>
            </p:cNvSpPr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827"/>
            <p:cNvSpPr>
              <a:spLocks/>
            </p:cNvSpPr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835"/>
            <p:cNvSpPr>
              <a:spLocks/>
            </p:cNvSpPr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859"/>
            <p:cNvSpPr>
              <a:spLocks/>
            </p:cNvSpPr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861"/>
            <p:cNvSpPr>
              <a:spLocks/>
            </p:cNvSpPr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864"/>
            <p:cNvSpPr>
              <a:spLocks/>
            </p:cNvSpPr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865"/>
            <p:cNvSpPr>
              <a:spLocks/>
            </p:cNvSpPr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869"/>
            <p:cNvSpPr>
              <a:spLocks/>
            </p:cNvSpPr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870"/>
            <p:cNvSpPr>
              <a:spLocks/>
            </p:cNvSpPr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872"/>
            <p:cNvSpPr>
              <a:spLocks/>
            </p:cNvSpPr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873"/>
            <p:cNvSpPr>
              <a:spLocks/>
            </p:cNvSpPr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874"/>
            <p:cNvSpPr>
              <a:spLocks/>
            </p:cNvSpPr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876"/>
            <p:cNvSpPr>
              <a:spLocks/>
            </p:cNvSpPr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881"/>
            <p:cNvSpPr>
              <a:spLocks/>
            </p:cNvSpPr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887"/>
            <p:cNvSpPr>
              <a:spLocks/>
            </p:cNvSpPr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888"/>
            <p:cNvSpPr>
              <a:spLocks/>
            </p:cNvSpPr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889"/>
            <p:cNvSpPr>
              <a:spLocks/>
            </p:cNvSpPr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890"/>
            <p:cNvSpPr>
              <a:spLocks/>
            </p:cNvSpPr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891"/>
            <p:cNvSpPr>
              <a:spLocks/>
            </p:cNvSpPr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892"/>
            <p:cNvSpPr>
              <a:spLocks/>
            </p:cNvSpPr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893"/>
            <p:cNvSpPr>
              <a:spLocks/>
            </p:cNvSpPr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894"/>
            <p:cNvSpPr>
              <a:spLocks/>
            </p:cNvSpPr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895"/>
            <p:cNvSpPr>
              <a:spLocks/>
            </p:cNvSpPr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896"/>
            <p:cNvSpPr>
              <a:spLocks/>
            </p:cNvSpPr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897"/>
            <p:cNvSpPr>
              <a:spLocks/>
            </p:cNvSpPr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899"/>
            <p:cNvSpPr>
              <a:spLocks/>
            </p:cNvSpPr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902"/>
            <p:cNvSpPr>
              <a:spLocks/>
            </p:cNvSpPr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941"/>
            <p:cNvSpPr>
              <a:spLocks/>
            </p:cNvSpPr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942"/>
            <p:cNvSpPr>
              <a:spLocks/>
            </p:cNvSpPr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943"/>
            <p:cNvSpPr>
              <a:spLocks/>
            </p:cNvSpPr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993"/>
            <p:cNvSpPr>
              <a:spLocks/>
            </p:cNvSpPr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994"/>
            <p:cNvSpPr>
              <a:spLocks/>
            </p:cNvSpPr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995"/>
            <p:cNvSpPr>
              <a:spLocks/>
            </p:cNvSpPr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996"/>
            <p:cNvSpPr>
              <a:spLocks/>
            </p:cNvSpPr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1018"/>
            <p:cNvSpPr>
              <a:spLocks/>
            </p:cNvSpPr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1021"/>
            <p:cNvSpPr>
              <a:spLocks/>
            </p:cNvSpPr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1027"/>
            <p:cNvSpPr>
              <a:spLocks/>
            </p:cNvSpPr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1028"/>
            <p:cNvSpPr>
              <a:spLocks/>
            </p:cNvSpPr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1029"/>
            <p:cNvSpPr>
              <a:spLocks/>
            </p:cNvSpPr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1030"/>
            <p:cNvSpPr>
              <a:spLocks/>
            </p:cNvSpPr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1031"/>
            <p:cNvSpPr>
              <a:spLocks/>
            </p:cNvSpPr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1032"/>
            <p:cNvSpPr>
              <a:spLocks/>
            </p:cNvSpPr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1034"/>
            <p:cNvSpPr>
              <a:spLocks/>
            </p:cNvSpPr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1035"/>
            <p:cNvSpPr>
              <a:spLocks/>
            </p:cNvSpPr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1036"/>
            <p:cNvSpPr>
              <a:spLocks/>
            </p:cNvSpPr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1037"/>
            <p:cNvSpPr>
              <a:spLocks/>
            </p:cNvSpPr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1038"/>
            <p:cNvSpPr>
              <a:spLocks/>
            </p:cNvSpPr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1040"/>
            <p:cNvSpPr>
              <a:spLocks/>
            </p:cNvSpPr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1042"/>
            <p:cNvSpPr>
              <a:spLocks/>
            </p:cNvSpPr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1044"/>
            <p:cNvSpPr>
              <a:spLocks/>
            </p:cNvSpPr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1047"/>
            <p:cNvSpPr>
              <a:spLocks/>
            </p:cNvSpPr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1052"/>
            <p:cNvSpPr>
              <a:spLocks/>
            </p:cNvSpPr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1054"/>
            <p:cNvSpPr>
              <a:spLocks/>
            </p:cNvSpPr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1055"/>
            <p:cNvSpPr>
              <a:spLocks/>
            </p:cNvSpPr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1056"/>
            <p:cNvSpPr>
              <a:spLocks/>
            </p:cNvSpPr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1057"/>
            <p:cNvSpPr>
              <a:spLocks/>
            </p:cNvSpPr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1058"/>
            <p:cNvSpPr>
              <a:spLocks/>
            </p:cNvSpPr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1060"/>
            <p:cNvSpPr>
              <a:spLocks/>
            </p:cNvSpPr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1061"/>
            <p:cNvSpPr>
              <a:spLocks/>
            </p:cNvSpPr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1063"/>
            <p:cNvSpPr>
              <a:spLocks/>
            </p:cNvSpPr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1067"/>
            <p:cNvSpPr>
              <a:spLocks/>
            </p:cNvSpPr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1069"/>
            <p:cNvSpPr>
              <a:spLocks/>
            </p:cNvSpPr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1070"/>
            <p:cNvSpPr>
              <a:spLocks/>
            </p:cNvSpPr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1071"/>
            <p:cNvSpPr>
              <a:spLocks/>
            </p:cNvSpPr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1072"/>
            <p:cNvSpPr>
              <a:spLocks/>
            </p:cNvSpPr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1075"/>
            <p:cNvSpPr>
              <a:spLocks/>
            </p:cNvSpPr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1076"/>
            <p:cNvSpPr>
              <a:spLocks/>
            </p:cNvSpPr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1077"/>
            <p:cNvSpPr>
              <a:spLocks/>
            </p:cNvSpPr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1080"/>
            <p:cNvSpPr>
              <a:spLocks/>
            </p:cNvSpPr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1081"/>
            <p:cNvSpPr>
              <a:spLocks/>
            </p:cNvSpPr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1082"/>
            <p:cNvSpPr>
              <a:spLocks/>
            </p:cNvSpPr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1083"/>
            <p:cNvSpPr>
              <a:spLocks/>
            </p:cNvSpPr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1084"/>
            <p:cNvSpPr>
              <a:spLocks/>
            </p:cNvSpPr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1085"/>
            <p:cNvSpPr>
              <a:spLocks/>
            </p:cNvSpPr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1089"/>
            <p:cNvSpPr>
              <a:spLocks/>
            </p:cNvSpPr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1091"/>
            <p:cNvSpPr>
              <a:spLocks/>
            </p:cNvSpPr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1095"/>
            <p:cNvSpPr>
              <a:spLocks/>
            </p:cNvSpPr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1097"/>
            <p:cNvSpPr>
              <a:spLocks/>
            </p:cNvSpPr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1098"/>
            <p:cNvSpPr>
              <a:spLocks/>
            </p:cNvSpPr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1100"/>
            <p:cNvSpPr>
              <a:spLocks/>
            </p:cNvSpPr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1101"/>
            <p:cNvSpPr>
              <a:spLocks/>
            </p:cNvSpPr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1103"/>
            <p:cNvSpPr>
              <a:spLocks/>
            </p:cNvSpPr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1104"/>
            <p:cNvSpPr>
              <a:spLocks/>
            </p:cNvSpPr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1105"/>
            <p:cNvSpPr>
              <a:spLocks/>
            </p:cNvSpPr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1106"/>
            <p:cNvSpPr>
              <a:spLocks/>
            </p:cNvSpPr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1107"/>
            <p:cNvSpPr>
              <a:spLocks/>
            </p:cNvSpPr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1108"/>
            <p:cNvSpPr>
              <a:spLocks/>
            </p:cNvSpPr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1109"/>
            <p:cNvSpPr>
              <a:spLocks/>
            </p:cNvSpPr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1110"/>
            <p:cNvSpPr>
              <a:spLocks/>
            </p:cNvSpPr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1111"/>
            <p:cNvSpPr>
              <a:spLocks/>
            </p:cNvSpPr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1112"/>
            <p:cNvSpPr>
              <a:spLocks/>
            </p:cNvSpPr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1115"/>
            <p:cNvSpPr>
              <a:spLocks/>
            </p:cNvSpPr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1116"/>
            <p:cNvSpPr>
              <a:spLocks/>
            </p:cNvSpPr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1119"/>
            <p:cNvSpPr>
              <a:spLocks/>
            </p:cNvSpPr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1120"/>
            <p:cNvSpPr>
              <a:spLocks/>
            </p:cNvSpPr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121"/>
            <p:cNvSpPr>
              <a:spLocks/>
            </p:cNvSpPr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122"/>
            <p:cNvSpPr>
              <a:spLocks/>
            </p:cNvSpPr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1123"/>
            <p:cNvSpPr>
              <a:spLocks/>
            </p:cNvSpPr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1124"/>
            <p:cNvSpPr>
              <a:spLocks/>
            </p:cNvSpPr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125"/>
            <p:cNvSpPr>
              <a:spLocks/>
            </p:cNvSpPr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1127"/>
            <p:cNvSpPr>
              <a:spLocks/>
            </p:cNvSpPr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1128"/>
            <p:cNvSpPr>
              <a:spLocks/>
            </p:cNvSpPr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1131"/>
            <p:cNvSpPr>
              <a:spLocks/>
            </p:cNvSpPr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1132"/>
            <p:cNvSpPr>
              <a:spLocks/>
            </p:cNvSpPr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1133"/>
            <p:cNvSpPr>
              <a:spLocks/>
            </p:cNvSpPr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Freeform 1134"/>
            <p:cNvSpPr>
              <a:spLocks/>
            </p:cNvSpPr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Freeform 1142"/>
            <p:cNvSpPr>
              <a:spLocks/>
            </p:cNvSpPr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Freeform 1143"/>
            <p:cNvSpPr>
              <a:spLocks/>
            </p:cNvSpPr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Freeform 1144"/>
            <p:cNvSpPr>
              <a:spLocks/>
            </p:cNvSpPr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1145"/>
            <p:cNvSpPr>
              <a:spLocks/>
            </p:cNvSpPr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1147"/>
            <p:cNvSpPr>
              <a:spLocks/>
            </p:cNvSpPr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Freeform 1150"/>
            <p:cNvSpPr>
              <a:spLocks/>
            </p:cNvSpPr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1152"/>
            <p:cNvSpPr>
              <a:spLocks/>
            </p:cNvSpPr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1154"/>
            <p:cNvSpPr>
              <a:spLocks/>
            </p:cNvSpPr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Freeform 1156"/>
            <p:cNvSpPr>
              <a:spLocks/>
            </p:cNvSpPr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Freeform 1157"/>
            <p:cNvSpPr>
              <a:spLocks/>
            </p:cNvSpPr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Freeform 1159"/>
            <p:cNvSpPr>
              <a:spLocks/>
            </p:cNvSpPr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1160"/>
            <p:cNvSpPr>
              <a:spLocks/>
            </p:cNvSpPr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1161"/>
            <p:cNvSpPr>
              <a:spLocks/>
            </p:cNvSpPr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1162"/>
            <p:cNvSpPr>
              <a:spLocks/>
            </p:cNvSpPr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1163"/>
            <p:cNvSpPr>
              <a:spLocks/>
            </p:cNvSpPr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Freeform 1164"/>
            <p:cNvSpPr>
              <a:spLocks/>
            </p:cNvSpPr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Freeform 1166"/>
            <p:cNvSpPr>
              <a:spLocks/>
            </p:cNvSpPr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Freeform 1167"/>
            <p:cNvSpPr>
              <a:spLocks/>
            </p:cNvSpPr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Freeform 1168"/>
            <p:cNvSpPr>
              <a:spLocks/>
            </p:cNvSpPr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Freeform 1169"/>
            <p:cNvSpPr>
              <a:spLocks/>
            </p:cNvSpPr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Freeform 1177"/>
            <p:cNvSpPr>
              <a:spLocks/>
            </p:cNvSpPr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Freeform 1188"/>
            <p:cNvSpPr>
              <a:spLocks/>
            </p:cNvSpPr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Freeform 1189"/>
            <p:cNvSpPr>
              <a:spLocks/>
            </p:cNvSpPr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1200"/>
            <p:cNvSpPr>
              <a:spLocks/>
            </p:cNvSpPr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Freeform 1201"/>
            <p:cNvSpPr>
              <a:spLocks/>
            </p:cNvSpPr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Freeform 1202"/>
            <p:cNvSpPr>
              <a:spLocks/>
            </p:cNvSpPr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Freeform 1203"/>
            <p:cNvSpPr>
              <a:spLocks/>
            </p:cNvSpPr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Freeform 1204"/>
            <p:cNvSpPr>
              <a:spLocks/>
            </p:cNvSpPr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Freeform 1206"/>
            <p:cNvSpPr>
              <a:spLocks/>
            </p:cNvSpPr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1207"/>
            <p:cNvSpPr>
              <a:spLocks/>
            </p:cNvSpPr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1209"/>
            <p:cNvSpPr>
              <a:spLocks/>
            </p:cNvSpPr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1212"/>
            <p:cNvSpPr>
              <a:spLocks/>
            </p:cNvSpPr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1214"/>
            <p:cNvSpPr>
              <a:spLocks/>
            </p:cNvSpPr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Freeform 1216"/>
            <p:cNvSpPr>
              <a:spLocks/>
            </p:cNvSpPr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Freeform 1218"/>
            <p:cNvSpPr>
              <a:spLocks/>
            </p:cNvSpPr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1219"/>
            <p:cNvSpPr>
              <a:spLocks/>
            </p:cNvSpPr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1220"/>
            <p:cNvSpPr>
              <a:spLocks/>
            </p:cNvSpPr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1221"/>
            <p:cNvSpPr>
              <a:spLocks/>
            </p:cNvSpPr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1222"/>
            <p:cNvSpPr>
              <a:spLocks/>
            </p:cNvSpPr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1223"/>
            <p:cNvSpPr>
              <a:spLocks/>
            </p:cNvSpPr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1224"/>
            <p:cNvSpPr>
              <a:spLocks/>
            </p:cNvSpPr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1227"/>
            <p:cNvSpPr>
              <a:spLocks/>
            </p:cNvSpPr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1233"/>
            <p:cNvSpPr>
              <a:spLocks/>
            </p:cNvSpPr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1234"/>
            <p:cNvSpPr>
              <a:spLocks/>
            </p:cNvSpPr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Freeform 1235"/>
            <p:cNvSpPr>
              <a:spLocks/>
            </p:cNvSpPr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09" name="Freeform 886"/>
          <p:cNvSpPr>
            <a:spLocks noEditPoints="1"/>
          </p:cNvSpPr>
          <p:nvPr userDrawn="1"/>
        </p:nvSpPr>
        <p:spPr bwMode="auto">
          <a:xfrm>
            <a:off x="3307275" y="2582987"/>
            <a:ext cx="723965" cy="1456721"/>
          </a:xfrm>
          <a:custGeom>
            <a:avLst/>
            <a:gdLst>
              <a:gd name="T0" fmla="*/ 114 w 161"/>
              <a:gd name="T1" fmla="*/ 86 h 324"/>
              <a:gd name="T2" fmla="*/ 80 w 161"/>
              <a:gd name="T3" fmla="*/ 78 h 324"/>
              <a:gd name="T4" fmla="*/ 59 w 161"/>
              <a:gd name="T5" fmla="*/ 119 h 324"/>
              <a:gd name="T6" fmla="*/ 0 w 161"/>
              <a:gd name="T7" fmla="*/ 8 h 324"/>
              <a:gd name="T8" fmla="*/ 11 w 161"/>
              <a:gd name="T9" fmla="*/ 76 h 324"/>
              <a:gd name="T10" fmla="*/ 15 w 161"/>
              <a:gd name="T11" fmla="*/ 11 h 324"/>
              <a:gd name="T12" fmla="*/ 7 w 161"/>
              <a:gd name="T13" fmla="*/ 139 h 324"/>
              <a:gd name="T14" fmla="*/ 11 w 161"/>
              <a:gd name="T15" fmla="*/ 311 h 324"/>
              <a:gd name="T16" fmla="*/ 142 w 161"/>
              <a:gd name="T17" fmla="*/ 310 h 324"/>
              <a:gd name="T18" fmla="*/ 154 w 161"/>
              <a:gd name="T19" fmla="*/ 134 h 324"/>
              <a:gd name="T20" fmla="*/ 158 w 161"/>
              <a:gd name="T21" fmla="*/ 65 h 324"/>
              <a:gd name="T22" fmla="*/ 103 w 161"/>
              <a:gd name="T23" fmla="*/ 125 h 324"/>
              <a:gd name="T24" fmla="*/ 100 w 161"/>
              <a:gd name="T25" fmla="*/ 73 h 324"/>
              <a:gd name="T26" fmla="*/ 110 w 161"/>
              <a:gd name="T27" fmla="*/ 149 h 324"/>
              <a:gd name="T28" fmla="*/ 90 w 161"/>
              <a:gd name="T29" fmla="*/ 30 h 324"/>
              <a:gd name="T30" fmla="*/ 86 w 161"/>
              <a:gd name="T31" fmla="*/ 50 h 324"/>
              <a:gd name="T32" fmla="*/ 107 w 161"/>
              <a:gd name="T33" fmla="*/ 56 h 324"/>
              <a:gd name="T34" fmla="*/ 88 w 161"/>
              <a:gd name="T35" fmla="*/ 67 h 324"/>
              <a:gd name="T36" fmla="*/ 107 w 161"/>
              <a:gd name="T37" fmla="*/ 56 h 324"/>
              <a:gd name="T38" fmla="*/ 91 w 161"/>
              <a:gd name="T39" fmla="*/ 150 h 324"/>
              <a:gd name="T40" fmla="*/ 88 w 161"/>
              <a:gd name="T41" fmla="*/ 78 h 324"/>
              <a:gd name="T42" fmla="*/ 95 w 161"/>
              <a:gd name="T43" fmla="*/ 74 h 324"/>
              <a:gd name="T44" fmla="*/ 79 w 161"/>
              <a:gd name="T45" fmla="*/ 119 h 324"/>
              <a:gd name="T46" fmla="*/ 82 w 161"/>
              <a:gd name="T47" fmla="*/ 151 h 324"/>
              <a:gd name="T48" fmla="*/ 79 w 161"/>
              <a:gd name="T49" fmla="*/ 119 h 324"/>
              <a:gd name="T50" fmla="*/ 63 w 161"/>
              <a:gd name="T51" fmla="*/ 137 h 324"/>
              <a:gd name="T52" fmla="*/ 68 w 161"/>
              <a:gd name="T53" fmla="*/ 123 h 324"/>
              <a:gd name="T54" fmla="*/ 56 w 161"/>
              <a:gd name="T55" fmla="*/ 152 h 324"/>
              <a:gd name="T56" fmla="*/ 30 w 161"/>
              <a:gd name="T57" fmla="*/ 104 h 324"/>
              <a:gd name="T58" fmla="*/ 26 w 161"/>
              <a:gd name="T59" fmla="*/ 89 h 324"/>
              <a:gd name="T60" fmla="*/ 55 w 161"/>
              <a:gd name="T61" fmla="*/ 95 h 324"/>
              <a:gd name="T62" fmla="*/ 23 w 161"/>
              <a:gd name="T63" fmla="*/ 69 h 324"/>
              <a:gd name="T64" fmla="*/ 51 w 161"/>
              <a:gd name="T65" fmla="*/ 12 h 324"/>
              <a:gd name="T66" fmla="*/ 23 w 161"/>
              <a:gd name="T67" fmla="*/ 69 h 324"/>
              <a:gd name="T68" fmla="*/ 28 w 161"/>
              <a:gd name="T69" fmla="*/ 148 h 324"/>
              <a:gd name="T70" fmla="*/ 26 w 161"/>
              <a:gd name="T71" fmla="*/ 136 h 324"/>
              <a:gd name="T72" fmla="*/ 86 w 161"/>
              <a:gd name="T73" fmla="*/ 158 h 324"/>
              <a:gd name="T74" fmla="*/ 144 w 161"/>
              <a:gd name="T75" fmla="*/ 158 h 324"/>
              <a:gd name="T76" fmla="*/ 14 w 161"/>
              <a:gd name="T77" fmla="*/ 157 h 324"/>
              <a:gd name="T78" fmla="*/ 34 w 161"/>
              <a:gd name="T79" fmla="*/ 173 h 324"/>
              <a:gd name="T80" fmla="*/ 14 w 161"/>
              <a:gd name="T81" fmla="*/ 171 h 324"/>
              <a:gd name="T82" fmla="*/ 28 w 161"/>
              <a:gd name="T83" fmla="*/ 240 h 324"/>
              <a:gd name="T84" fmla="*/ 99 w 161"/>
              <a:gd name="T85" fmla="*/ 172 h 324"/>
              <a:gd name="T86" fmla="*/ 28 w 161"/>
              <a:gd name="T87" fmla="*/ 240 h 324"/>
              <a:gd name="T88" fmla="*/ 122 w 161"/>
              <a:gd name="T89" fmla="*/ 304 h 324"/>
              <a:gd name="T90" fmla="*/ 139 w 161"/>
              <a:gd name="T91" fmla="*/ 302 h 324"/>
              <a:gd name="T92" fmla="*/ 48 w 161"/>
              <a:gd name="T93" fmla="*/ 313 h 324"/>
              <a:gd name="T94" fmla="*/ 96 w 161"/>
              <a:gd name="T95" fmla="*/ 240 h 324"/>
              <a:gd name="T96" fmla="*/ 148 w 161"/>
              <a:gd name="T97" fmla="*/ 204 h 324"/>
              <a:gd name="T98" fmla="*/ 147 w 161"/>
              <a:gd name="T99" fmla="*/ 140 h 324"/>
              <a:gd name="T100" fmla="*/ 124 w 161"/>
              <a:gd name="T101" fmla="*/ 130 h 324"/>
              <a:gd name="T102" fmla="*/ 118 w 161"/>
              <a:gd name="T103" fmla="*/ 130 h 324"/>
              <a:gd name="T104" fmla="*/ 132 w 161"/>
              <a:gd name="T105" fmla="*/ 108 h 324"/>
              <a:gd name="T106" fmla="*/ 138 w 161"/>
              <a:gd name="T107" fmla="*/ 103 h 324"/>
              <a:gd name="T108" fmla="*/ 127 w 161"/>
              <a:gd name="T109" fmla="*/ 78 h 324"/>
              <a:gd name="T110" fmla="*/ 138 w 161"/>
              <a:gd name="T111" fmla="*/ 103 h 324"/>
              <a:gd name="T112" fmla="*/ 131 w 161"/>
              <a:gd name="T113" fmla="*/ 75 h 324"/>
              <a:gd name="T114" fmla="*/ 148 w 161"/>
              <a:gd name="T115" fmla="*/ 8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1" h="324">
                <a:moveTo>
                  <a:pt x="138" y="59"/>
                </a:moveTo>
                <a:cubicBezTo>
                  <a:pt x="128" y="65"/>
                  <a:pt x="120" y="81"/>
                  <a:pt x="114" y="86"/>
                </a:cubicBezTo>
                <a:cubicBezTo>
                  <a:pt x="114" y="62"/>
                  <a:pt x="115" y="39"/>
                  <a:pt x="104" y="21"/>
                </a:cubicBezTo>
                <a:cubicBezTo>
                  <a:pt x="77" y="13"/>
                  <a:pt x="78" y="48"/>
                  <a:pt x="80" y="78"/>
                </a:cubicBezTo>
                <a:cubicBezTo>
                  <a:pt x="81" y="96"/>
                  <a:pt x="81" y="110"/>
                  <a:pt x="74" y="118"/>
                </a:cubicBezTo>
                <a:cubicBezTo>
                  <a:pt x="67" y="115"/>
                  <a:pt x="61" y="121"/>
                  <a:pt x="59" y="119"/>
                </a:cubicBezTo>
                <a:cubicBezTo>
                  <a:pt x="61" y="89"/>
                  <a:pt x="62" y="39"/>
                  <a:pt x="58" y="7"/>
                </a:cubicBezTo>
                <a:cubicBezTo>
                  <a:pt x="40" y="0"/>
                  <a:pt x="16" y="0"/>
                  <a:pt x="0" y="8"/>
                </a:cubicBezTo>
                <a:cubicBezTo>
                  <a:pt x="1" y="26"/>
                  <a:pt x="4" y="43"/>
                  <a:pt x="6" y="57"/>
                </a:cubicBezTo>
                <a:cubicBezTo>
                  <a:pt x="6" y="64"/>
                  <a:pt x="2" y="74"/>
                  <a:pt x="11" y="76"/>
                </a:cubicBezTo>
                <a:cubicBezTo>
                  <a:pt x="16" y="66"/>
                  <a:pt x="10" y="49"/>
                  <a:pt x="8" y="35"/>
                </a:cubicBezTo>
                <a:cubicBezTo>
                  <a:pt x="8" y="26"/>
                  <a:pt x="5" y="13"/>
                  <a:pt x="15" y="11"/>
                </a:cubicBezTo>
                <a:cubicBezTo>
                  <a:pt x="14" y="51"/>
                  <a:pt x="21" y="91"/>
                  <a:pt x="26" y="129"/>
                </a:cubicBezTo>
                <a:cubicBezTo>
                  <a:pt x="18" y="131"/>
                  <a:pt x="13" y="135"/>
                  <a:pt x="7" y="139"/>
                </a:cubicBezTo>
                <a:cubicBezTo>
                  <a:pt x="3" y="151"/>
                  <a:pt x="6" y="160"/>
                  <a:pt x="7" y="172"/>
                </a:cubicBezTo>
                <a:cubicBezTo>
                  <a:pt x="10" y="217"/>
                  <a:pt x="4" y="270"/>
                  <a:pt x="11" y="311"/>
                </a:cubicBezTo>
                <a:cubicBezTo>
                  <a:pt x="28" y="324"/>
                  <a:pt x="54" y="321"/>
                  <a:pt x="76" y="319"/>
                </a:cubicBezTo>
                <a:cubicBezTo>
                  <a:pt x="99" y="318"/>
                  <a:pt x="120" y="311"/>
                  <a:pt x="142" y="310"/>
                </a:cubicBezTo>
                <a:cubicBezTo>
                  <a:pt x="151" y="293"/>
                  <a:pt x="149" y="269"/>
                  <a:pt x="151" y="244"/>
                </a:cubicBezTo>
                <a:cubicBezTo>
                  <a:pt x="154" y="212"/>
                  <a:pt x="158" y="173"/>
                  <a:pt x="154" y="134"/>
                </a:cubicBezTo>
                <a:cubicBezTo>
                  <a:pt x="148" y="128"/>
                  <a:pt x="140" y="124"/>
                  <a:pt x="130" y="123"/>
                </a:cubicBezTo>
                <a:cubicBezTo>
                  <a:pt x="142" y="108"/>
                  <a:pt x="161" y="92"/>
                  <a:pt x="158" y="65"/>
                </a:cubicBezTo>
                <a:cubicBezTo>
                  <a:pt x="154" y="60"/>
                  <a:pt x="141" y="61"/>
                  <a:pt x="138" y="59"/>
                </a:cubicBezTo>
                <a:close/>
                <a:moveTo>
                  <a:pt x="103" y="125"/>
                </a:moveTo>
                <a:cubicBezTo>
                  <a:pt x="102" y="111"/>
                  <a:pt x="99" y="97"/>
                  <a:pt x="100" y="77"/>
                </a:cubicBezTo>
                <a:cubicBezTo>
                  <a:pt x="100" y="76"/>
                  <a:pt x="100" y="74"/>
                  <a:pt x="100" y="73"/>
                </a:cubicBezTo>
                <a:cubicBezTo>
                  <a:pt x="104" y="74"/>
                  <a:pt x="103" y="74"/>
                  <a:pt x="107" y="73"/>
                </a:cubicBezTo>
                <a:cubicBezTo>
                  <a:pt x="109" y="102"/>
                  <a:pt x="112" y="128"/>
                  <a:pt x="110" y="149"/>
                </a:cubicBezTo>
                <a:cubicBezTo>
                  <a:pt x="99" y="147"/>
                  <a:pt x="103" y="134"/>
                  <a:pt x="103" y="125"/>
                </a:cubicBezTo>
                <a:close/>
                <a:moveTo>
                  <a:pt x="90" y="30"/>
                </a:moveTo>
                <a:cubicBezTo>
                  <a:pt x="101" y="22"/>
                  <a:pt x="105" y="37"/>
                  <a:pt x="107" y="48"/>
                </a:cubicBezTo>
                <a:cubicBezTo>
                  <a:pt x="101" y="50"/>
                  <a:pt x="93" y="50"/>
                  <a:pt x="86" y="50"/>
                </a:cubicBezTo>
                <a:cubicBezTo>
                  <a:pt x="86" y="43"/>
                  <a:pt x="89" y="37"/>
                  <a:pt x="90" y="30"/>
                </a:cubicBezTo>
                <a:close/>
                <a:moveTo>
                  <a:pt x="107" y="56"/>
                </a:moveTo>
                <a:cubicBezTo>
                  <a:pt x="107" y="60"/>
                  <a:pt x="107" y="63"/>
                  <a:pt x="107" y="66"/>
                </a:cubicBezTo>
                <a:cubicBezTo>
                  <a:pt x="97" y="65"/>
                  <a:pt x="96" y="67"/>
                  <a:pt x="88" y="67"/>
                </a:cubicBezTo>
                <a:cubicBezTo>
                  <a:pt x="85" y="66"/>
                  <a:pt x="90" y="58"/>
                  <a:pt x="84" y="59"/>
                </a:cubicBezTo>
                <a:cubicBezTo>
                  <a:pt x="92" y="56"/>
                  <a:pt x="100" y="58"/>
                  <a:pt x="107" y="56"/>
                </a:cubicBezTo>
                <a:close/>
                <a:moveTo>
                  <a:pt x="96" y="132"/>
                </a:moveTo>
                <a:cubicBezTo>
                  <a:pt x="97" y="139"/>
                  <a:pt x="101" y="152"/>
                  <a:pt x="91" y="150"/>
                </a:cubicBezTo>
                <a:cubicBezTo>
                  <a:pt x="89" y="150"/>
                  <a:pt x="87" y="142"/>
                  <a:pt x="87" y="139"/>
                </a:cubicBezTo>
                <a:cubicBezTo>
                  <a:pt x="85" y="117"/>
                  <a:pt x="88" y="99"/>
                  <a:pt x="88" y="78"/>
                </a:cubicBezTo>
                <a:cubicBezTo>
                  <a:pt x="88" y="77"/>
                  <a:pt x="88" y="75"/>
                  <a:pt x="88" y="74"/>
                </a:cubicBezTo>
                <a:cubicBezTo>
                  <a:pt x="91" y="74"/>
                  <a:pt x="93" y="74"/>
                  <a:pt x="95" y="74"/>
                </a:cubicBezTo>
                <a:cubicBezTo>
                  <a:pt x="95" y="90"/>
                  <a:pt x="96" y="111"/>
                  <a:pt x="96" y="132"/>
                </a:cubicBezTo>
                <a:close/>
                <a:moveTo>
                  <a:pt x="79" y="119"/>
                </a:moveTo>
                <a:cubicBezTo>
                  <a:pt x="83" y="119"/>
                  <a:pt x="80" y="123"/>
                  <a:pt x="80" y="125"/>
                </a:cubicBezTo>
                <a:cubicBezTo>
                  <a:pt x="81" y="132"/>
                  <a:pt x="82" y="138"/>
                  <a:pt x="82" y="151"/>
                </a:cubicBezTo>
                <a:cubicBezTo>
                  <a:pt x="73" y="149"/>
                  <a:pt x="71" y="150"/>
                  <a:pt x="64" y="151"/>
                </a:cubicBezTo>
                <a:cubicBezTo>
                  <a:pt x="63" y="138"/>
                  <a:pt x="77" y="132"/>
                  <a:pt x="79" y="119"/>
                </a:cubicBezTo>
                <a:close/>
                <a:moveTo>
                  <a:pt x="68" y="123"/>
                </a:moveTo>
                <a:cubicBezTo>
                  <a:pt x="71" y="127"/>
                  <a:pt x="63" y="131"/>
                  <a:pt x="63" y="137"/>
                </a:cubicBezTo>
                <a:cubicBezTo>
                  <a:pt x="61" y="134"/>
                  <a:pt x="60" y="129"/>
                  <a:pt x="60" y="124"/>
                </a:cubicBezTo>
                <a:cubicBezTo>
                  <a:pt x="62" y="127"/>
                  <a:pt x="67" y="125"/>
                  <a:pt x="68" y="123"/>
                </a:cubicBezTo>
                <a:close/>
                <a:moveTo>
                  <a:pt x="51" y="105"/>
                </a:moveTo>
                <a:cubicBezTo>
                  <a:pt x="55" y="117"/>
                  <a:pt x="55" y="137"/>
                  <a:pt x="56" y="152"/>
                </a:cubicBezTo>
                <a:cubicBezTo>
                  <a:pt x="49" y="151"/>
                  <a:pt x="42" y="151"/>
                  <a:pt x="35" y="151"/>
                </a:cubicBezTo>
                <a:cubicBezTo>
                  <a:pt x="32" y="137"/>
                  <a:pt x="33" y="118"/>
                  <a:pt x="30" y="104"/>
                </a:cubicBezTo>
                <a:cubicBezTo>
                  <a:pt x="41" y="105"/>
                  <a:pt x="41" y="105"/>
                  <a:pt x="51" y="105"/>
                </a:cubicBezTo>
                <a:close/>
                <a:moveTo>
                  <a:pt x="26" y="89"/>
                </a:moveTo>
                <a:cubicBezTo>
                  <a:pt x="37" y="90"/>
                  <a:pt x="43" y="85"/>
                  <a:pt x="55" y="87"/>
                </a:cubicBezTo>
                <a:cubicBezTo>
                  <a:pt x="55" y="90"/>
                  <a:pt x="55" y="92"/>
                  <a:pt x="55" y="95"/>
                </a:cubicBezTo>
                <a:cubicBezTo>
                  <a:pt x="47" y="98"/>
                  <a:pt x="27" y="100"/>
                  <a:pt x="26" y="89"/>
                </a:cubicBezTo>
                <a:close/>
                <a:moveTo>
                  <a:pt x="23" y="69"/>
                </a:moveTo>
                <a:cubicBezTo>
                  <a:pt x="23" y="47"/>
                  <a:pt x="19" y="22"/>
                  <a:pt x="22" y="9"/>
                </a:cubicBezTo>
                <a:cubicBezTo>
                  <a:pt x="32" y="8"/>
                  <a:pt x="41" y="9"/>
                  <a:pt x="51" y="12"/>
                </a:cubicBezTo>
                <a:cubicBezTo>
                  <a:pt x="57" y="34"/>
                  <a:pt x="53" y="57"/>
                  <a:pt x="55" y="72"/>
                </a:cubicBezTo>
                <a:cubicBezTo>
                  <a:pt x="44" y="74"/>
                  <a:pt x="32" y="73"/>
                  <a:pt x="23" y="69"/>
                </a:cubicBezTo>
                <a:close/>
                <a:moveTo>
                  <a:pt x="26" y="136"/>
                </a:moveTo>
                <a:cubicBezTo>
                  <a:pt x="30" y="140"/>
                  <a:pt x="25" y="145"/>
                  <a:pt x="28" y="148"/>
                </a:cubicBezTo>
                <a:cubicBezTo>
                  <a:pt x="25" y="152"/>
                  <a:pt x="19" y="148"/>
                  <a:pt x="15" y="148"/>
                </a:cubicBezTo>
                <a:cubicBezTo>
                  <a:pt x="14" y="139"/>
                  <a:pt x="21" y="139"/>
                  <a:pt x="26" y="136"/>
                </a:cubicBezTo>
                <a:close/>
                <a:moveTo>
                  <a:pt x="34" y="159"/>
                </a:moveTo>
                <a:cubicBezTo>
                  <a:pt x="49" y="161"/>
                  <a:pt x="68" y="159"/>
                  <a:pt x="86" y="158"/>
                </a:cubicBezTo>
                <a:cubicBezTo>
                  <a:pt x="106" y="157"/>
                  <a:pt x="131" y="156"/>
                  <a:pt x="146" y="149"/>
                </a:cubicBezTo>
                <a:cubicBezTo>
                  <a:pt x="148" y="150"/>
                  <a:pt x="144" y="155"/>
                  <a:pt x="144" y="158"/>
                </a:cubicBezTo>
                <a:cubicBezTo>
                  <a:pt x="115" y="167"/>
                  <a:pt x="84" y="168"/>
                  <a:pt x="47" y="167"/>
                </a:cubicBezTo>
                <a:cubicBezTo>
                  <a:pt x="36" y="166"/>
                  <a:pt x="15" y="170"/>
                  <a:pt x="14" y="157"/>
                </a:cubicBezTo>
                <a:cubicBezTo>
                  <a:pt x="18" y="152"/>
                  <a:pt x="27" y="158"/>
                  <a:pt x="34" y="159"/>
                </a:cubicBezTo>
                <a:close/>
                <a:moveTo>
                  <a:pt x="34" y="173"/>
                </a:moveTo>
                <a:cubicBezTo>
                  <a:pt x="34" y="185"/>
                  <a:pt x="20" y="194"/>
                  <a:pt x="16" y="207"/>
                </a:cubicBezTo>
                <a:cubicBezTo>
                  <a:pt x="14" y="196"/>
                  <a:pt x="14" y="187"/>
                  <a:pt x="14" y="171"/>
                </a:cubicBezTo>
                <a:cubicBezTo>
                  <a:pt x="21" y="173"/>
                  <a:pt x="28" y="175"/>
                  <a:pt x="34" y="173"/>
                </a:cubicBezTo>
                <a:close/>
                <a:moveTo>
                  <a:pt x="28" y="240"/>
                </a:moveTo>
                <a:cubicBezTo>
                  <a:pt x="42" y="219"/>
                  <a:pt x="57" y="195"/>
                  <a:pt x="72" y="176"/>
                </a:cubicBezTo>
                <a:cubicBezTo>
                  <a:pt x="79" y="174"/>
                  <a:pt x="92" y="177"/>
                  <a:pt x="99" y="172"/>
                </a:cubicBezTo>
                <a:cubicBezTo>
                  <a:pt x="77" y="212"/>
                  <a:pt x="42" y="248"/>
                  <a:pt x="16" y="288"/>
                </a:cubicBezTo>
                <a:cubicBezTo>
                  <a:pt x="10" y="266"/>
                  <a:pt x="20" y="254"/>
                  <a:pt x="28" y="240"/>
                </a:cubicBezTo>
                <a:close/>
                <a:moveTo>
                  <a:pt x="139" y="302"/>
                </a:moveTo>
                <a:cubicBezTo>
                  <a:pt x="133" y="302"/>
                  <a:pt x="128" y="304"/>
                  <a:pt x="122" y="304"/>
                </a:cubicBezTo>
                <a:cubicBezTo>
                  <a:pt x="126" y="292"/>
                  <a:pt x="135" y="284"/>
                  <a:pt x="140" y="273"/>
                </a:cubicBezTo>
                <a:cubicBezTo>
                  <a:pt x="147" y="280"/>
                  <a:pt x="140" y="294"/>
                  <a:pt x="139" y="302"/>
                </a:cubicBezTo>
                <a:close/>
                <a:moveTo>
                  <a:pt x="79" y="311"/>
                </a:moveTo>
                <a:cubicBezTo>
                  <a:pt x="69" y="312"/>
                  <a:pt x="57" y="311"/>
                  <a:pt x="48" y="313"/>
                </a:cubicBezTo>
                <a:cubicBezTo>
                  <a:pt x="49" y="306"/>
                  <a:pt x="54" y="299"/>
                  <a:pt x="58" y="294"/>
                </a:cubicBezTo>
                <a:cubicBezTo>
                  <a:pt x="69" y="277"/>
                  <a:pt x="83" y="258"/>
                  <a:pt x="96" y="240"/>
                </a:cubicBezTo>
                <a:cubicBezTo>
                  <a:pt x="113" y="216"/>
                  <a:pt x="131" y="192"/>
                  <a:pt x="147" y="168"/>
                </a:cubicBezTo>
                <a:cubicBezTo>
                  <a:pt x="147" y="177"/>
                  <a:pt x="148" y="191"/>
                  <a:pt x="148" y="204"/>
                </a:cubicBezTo>
                <a:cubicBezTo>
                  <a:pt x="125" y="239"/>
                  <a:pt x="98" y="271"/>
                  <a:pt x="79" y="311"/>
                </a:cubicBezTo>
                <a:close/>
                <a:moveTo>
                  <a:pt x="147" y="140"/>
                </a:moveTo>
                <a:cubicBezTo>
                  <a:pt x="139" y="144"/>
                  <a:pt x="125" y="148"/>
                  <a:pt x="116" y="147"/>
                </a:cubicBezTo>
                <a:cubicBezTo>
                  <a:pt x="118" y="138"/>
                  <a:pt x="124" y="138"/>
                  <a:pt x="124" y="130"/>
                </a:cubicBezTo>
                <a:cubicBezTo>
                  <a:pt x="132" y="130"/>
                  <a:pt x="145" y="132"/>
                  <a:pt x="147" y="140"/>
                </a:cubicBezTo>
                <a:close/>
                <a:moveTo>
                  <a:pt x="118" y="130"/>
                </a:moveTo>
                <a:cubicBezTo>
                  <a:pt x="115" y="118"/>
                  <a:pt x="115" y="111"/>
                  <a:pt x="115" y="98"/>
                </a:cubicBezTo>
                <a:cubicBezTo>
                  <a:pt x="120" y="102"/>
                  <a:pt x="127" y="104"/>
                  <a:pt x="132" y="108"/>
                </a:cubicBezTo>
                <a:cubicBezTo>
                  <a:pt x="128" y="116"/>
                  <a:pt x="121" y="121"/>
                  <a:pt x="118" y="130"/>
                </a:cubicBezTo>
                <a:close/>
                <a:moveTo>
                  <a:pt x="138" y="103"/>
                </a:moveTo>
                <a:cubicBezTo>
                  <a:pt x="130" y="101"/>
                  <a:pt x="127" y="94"/>
                  <a:pt x="118" y="94"/>
                </a:cubicBezTo>
                <a:cubicBezTo>
                  <a:pt x="121" y="88"/>
                  <a:pt x="125" y="84"/>
                  <a:pt x="127" y="78"/>
                </a:cubicBezTo>
                <a:cubicBezTo>
                  <a:pt x="131" y="84"/>
                  <a:pt x="141" y="85"/>
                  <a:pt x="144" y="92"/>
                </a:cubicBezTo>
                <a:cubicBezTo>
                  <a:pt x="143" y="97"/>
                  <a:pt x="140" y="99"/>
                  <a:pt x="138" y="103"/>
                </a:cubicBezTo>
                <a:close/>
                <a:moveTo>
                  <a:pt x="148" y="85"/>
                </a:moveTo>
                <a:cubicBezTo>
                  <a:pt x="142" y="82"/>
                  <a:pt x="138" y="77"/>
                  <a:pt x="131" y="75"/>
                </a:cubicBezTo>
                <a:cubicBezTo>
                  <a:pt x="133" y="66"/>
                  <a:pt x="145" y="66"/>
                  <a:pt x="152" y="70"/>
                </a:cubicBezTo>
                <a:cubicBezTo>
                  <a:pt x="153" y="77"/>
                  <a:pt x="150" y="80"/>
                  <a:pt x="148" y="8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10" name="组 909"/>
          <p:cNvGrpSpPr/>
          <p:nvPr userDrawn="1"/>
        </p:nvGrpSpPr>
        <p:grpSpPr>
          <a:xfrm>
            <a:off x="197293" y="114629"/>
            <a:ext cx="4656768" cy="3502613"/>
            <a:chOff x="197293" y="114629"/>
            <a:chExt cx="4656768" cy="3502613"/>
          </a:xfrm>
        </p:grpSpPr>
        <p:grpSp>
          <p:nvGrpSpPr>
            <p:cNvPr id="911" name="组 910"/>
            <p:cNvGrpSpPr/>
            <p:nvPr/>
          </p:nvGrpSpPr>
          <p:grpSpPr>
            <a:xfrm>
              <a:off x="3834683" y="1526101"/>
              <a:ext cx="841467" cy="1124880"/>
              <a:chOff x="3722620" y="1073804"/>
              <a:chExt cx="845948" cy="1130870"/>
            </a:xfrm>
          </p:grpSpPr>
          <p:sp>
            <p:nvSpPr>
              <p:cNvPr id="1247" name="Freeform 635"/>
              <p:cNvSpPr>
                <a:spLocks/>
              </p:cNvSpPr>
              <p:nvPr/>
            </p:nvSpPr>
            <p:spPr bwMode="auto">
              <a:xfrm rot="3469135">
                <a:off x="3964209" y="2011113"/>
                <a:ext cx="101346" cy="285776"/>
              </a:xfrm>
              <a:custGeom>
                <a:avLst/>
                <a:gdLst>
                  <a:gd name="T0" fmla="*/ 15 w 29"/>
                  <a:gd name="T1" fmla="*/ 0 h 78"/>
                  <a:gd name="T2" fmla="*/ 0 w 29"/>
                  <a:gd name="T3" fmla="*/ 16 h 78"/>
                  <a:gd name="T4" fmla="*/ 10 w 29"/>
                  <a:gd name="T5" fmla="*/ 19 h 78"/>
                  <a:gd name="T6" fmla="*/ 3 w 29"/>
                  <a:gd name="T7" fmla="*/ 63 h 78"/>
                  <a:gd name="T8" fmla="*/ 12 w 29"/>
                  <a:gd name="T9" fmla="*/ 78 h 78"/>
                  <a:gd name="T10" fmla="*/ 9 w 29"/>
                  <a:gd name="T11" fmla="*/ 65 h 78"/>
                  <a:gd name="T12" fmla="*/ 13 w 29"/>
                  <a:gd name="T13" fmla="*/ 19 h 78"/>
                  <a:gd name="T14" fmla="*/ 25 w 29"/>
                  <a:gd name="T15" fmla="*/ 21 h 78"/>
                  <a:gd name="T16" fmla="*/ 15 w 29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8">
                    <a:moveTo>
                      <a:pt x="15" y="0"/>
                    </a:moveTo>
                    <a:cubicBezTo>
                      <a:pt x="10" y="6"/>
                      <a:pt x="4" y="9"/>
                      <a:pt x="0" y="16"/>
                    </a:cubicBezTo>
                    <a:cubicBezTo>
                      <a:pt x="2" y="19"/>
                      <a:pt x="5" y="17"/>
                      <a:pt x="10" y="19"/>
                    </a:cubicBezTo>
                    <a:cubicBezTo>
                      <a:pt x="2" y="32"/>
                      <a:pt x="20" y="52"/>
                      <a:pt x="3" y="63"/>
                    </a:cubicBezTo>
                    <a:cubicBezTo>
                      <a:pt x="3" y="69"/>
                      <a:pt x="3" y="78"/>
                      <a:pt x="12" y="78"/>
                    </a:cubicBezTo>
                    <a:cubicBezTo>
                      <a:pt x="13" y="73"/>
                      <a:pt x="7" y="71"/>
                      <a:pt x="9" y="65"/>
                    </a:cubicBezTo>
                    <a:cubicBezTo>
                      <a:pt x="25" y="56"/>
                      <a:pt x="12" y="34"/>
                      <a:pt x="13" y="19"/>
                    </a:cubicBezTo>
                    <a:cubicBezTo>
                      <a:pt x="18" y="21"/>
                      <a:pt x="22" y="23"/>
                      <a:pt x="25" y="21"/>
                    </a:cubicBezTo>
                    <a:cubicBezTo>
                      <a:pt x="29" y="12"/>
                      <a:pt x="21" y="6"/>
                      <a:pt x="15" y="0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768"/>
              <p:cNvSpPr>
                <a:spLocks/>
              </p:cNvSpPr>
              <p:nvPr/>
            </p:nvSpPr>
            <p:spPr bwMode="auto">
              <a:xfrm rot="797589">
                <a:off x="3743127" y="1965828"/>
                <a:ext cx="94589" cy="156096"/>
              </a:xfrm>
              <a:custGeom>
                <a:avLst/>
                <a:gdLst>
                  <a:gd name="T0" fmla="*/ 0 w 27"/>
                  <a:gd name="T1" fmla="*/ 31 h 42"/>
                  <a:gd name="T2" fmla="*/ 25 w 27"/>
                  <a:gd name="T3" fmla="*/ 41 h 42"/>
                  <a:gd name="T4" fmla="*/ 21 w 27"/>
                  <a:gd name="T5" fmla="*/ 33 h 42"/>
                  <a:gd name="T6" fmla="*/ 25 w 27"/>
                  <a:gd name="T7" fmla="*/ 0 h 42"/>
                  <a:gd name="T8" fmla="*/ 3 w 27"/>
                  <a:gd name="T9" fmla="*/ 17 h 42"/>
                  <a:gd name="T10" fmla="*/ 17 w 27"/>
                  <a:gd name="T11" fmla="*/ 11 h 42"/>
                  <a:gd name="T12" fmla="*/ 14 w 27"/>
                  <a:gd name="T13" fmla="*/ 34 h 42"/>
                  <a:gd name="T14" fmla="*/ 0 w 27"/>
                  <a:gd name="T15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42">
                    <a:moveTo>
                      <a:pt x="0" y="31"/>
                    </a:moveTo>
                    <a:cubicBezTo>
                      <a:pt x="0" y="42"/>
                      <a:pt x="18" y="41"/>
                      <a:pt x="25" y="41"/>
                    </a:cubicBezTo>
                    <a:cubicBezTo>
                      <a:pt x="27" y="35"/>
                      <a:pt x="24" y="34"/>
                      <a:pt x="21" y="33"/>
                    </a:cubicBez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7" y="11"/>
                    </a:cubicBezTo>
                    <a:cubicBezTo>
                      <a:pt x="15" y="18"/>
                      <a:pt x="17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794"/>
              <p:cNvSpPr>
                <a:spLocks noEditPoints="1"/>
              </p:cNvSpPr>
              <p:nvPr/>
            </p:nvSpPr>
            <p:spPr bwMode="auto">
              <a:xfrm rot="12600000">
                <a:off x="4087116" y="1110557"/>
                <a:ext cx="243230" cy="859727"/>
              </a:xfrm>
              <a:custGeom>
                <a:avLst/>
                <a:gdLst>
                  <a:gd name="T0" fmla="*/ 66 w 70"/>
                  <a:gd name="T1" fmla="*/ 70 h 233"/>
                  <a:gd name="T2" fmla="*/ 61 w 70"/>
                  <a:gd name="T3" fmla="*/ 61 h 233"/>
                  <a:gd name="T4" fmla="*/ 32 w 70"/>
                  <a:gd name="T5" fmla="*/ 0 h 233"/>
                  <a:gd name="T6" fmla="*/ 28 w 70"/>
                  <a:gd name="T7" fmla="*/ 0 h 233"/>
                  <a:gd name="T8" fmla="*/ 15 w 70"/>
                  <a:gd name="T9" fmla="*/ 38 h 233"/>
                  <a:gd name="T10" fmla="*/ 7 w 70"/>
                  <a:gd name="T11" fmla="*/ 72 h 233"/>
                  <a:gd name="T12" fmla="*/ 7 w 70"/>
                  <a:gd name="T13" fmla="*/ 224 h 233"/>
                  <a:gd name="T14" fmla="*/ 61 w 70"/>
                  <a:gd name="T15" fmla="*/ 229 h 233"/>
                  <a:gd name="T16" fmla="*/ 68 w 70"/>
                  <a:gd name="T17" fmla="*/ 156 h 233"/>
                  <a:gd name="T18" fmla="*/ 68 w 70"/>
                  <a:gd name="T19" fmla="*/ 112 h 233"/>
                  <a:gd name="T20" fmla="*/ 66 w 70"/>
                  <a:gd name="T21" fmla="*/ 70 h 233"/>
                  <a:gd name="T22" fmla="*/ 21 w 70"/>
                  <a:gd name="T23" fmla="*/ 37 h 233"/>
                  <a:gd name="T24" fmla="*/ 42 w 70"/>
                  <a:gd name="T25" fmla="*/ 36 h 233"/>
                  <a:gd name="T26" fmla="*/ 55 w 70"/>
                  <a:gd name="T27" fmla="*/ 65 h 233"/>
                  <a:gd name="T28" fmla="*/ 17 w 70"/>
                  <a:gd name="T29" fmla="*/ 68 h 233"/>
                  <a:gd name="T30" fmla="*/ 21 w 70"/>
                  <a:gd name="T31" fmla="*/ 37 h 233"/>
                  <a:gd name="T32" fmla="*/ 32 w 70"/>
                  <a:gd name="T33" fmla="*/ 77 h 233"/>
                  <a:gd name="T34" fmla="*/ 44 w 70"/>
                  <a:gd name="T35" fmla="*/ 75 h 233"/>
                  <a:gd name="T36" fmla="*/ 45 w 70"/>
                  <a:gd name="T37" fmla="*/ 164 h 233"/>
                  <a:gd name="T38" fmla="*/ 41 w 70"/>
                  <a:gd name="T39" fmla="*/ 180 h 233"/>
                  <a:gd name="T40" fmla="*/ 36 w 70"/>
                  <a:gd name="T41" fmla="*/ 173 h 233"/>
                  <a:gd name="T42" fmla="*/ 32 w 70"/>
                  <a:gd name="T43" fmla="*/ 77 h 233"/>
                  <a:gd name="T44" fmla="*/ 17 w 70"/>
                  <a:gd name="T45" fmla="*/ 77 h 233"/>
                  <a:gd name="T46" fmla="*/ 25 w 70"/>
                  <a:gd name="T47" fmla="*/ 77 h 233"/>
                  <a:gd name="T48" fmla="*/ 31 w 70"/>
                  <a:gd name="T49" fmla="*/ 181 h 233"/>
                  <a:gd name="T50" fmla="*/ 14 w 70"/>
                  <a:gd name="T51" fmla="*/ 181 h 233"/>
                  <a:gd name="T52" fmla="*/ 17 w 70"/>
                  <a:gd name="T53" fmla="*/ 77 h 233"/>
                  <a:gd name="T54" fmla="*/ 46 w 70"/>
                  <a:gd name="T55" fmla="*/ 189 h 233"/>
                  <a:gd name="T56" fmla="*/ 61 w 70"/>
                  <a:gd name="T57" fmla="*/ 192 h 233"/>
                  <a:gd name="T58" fmla="*/ 35 w 70"/>
                  <a:gd name="T59" fmla="*/ 195 h 233"/>
                  <a:gd name="T60" fmla="*/ 12 w 70"/>
                  <a:gd name="T61" fmla="*/ 189 h 233"/>
                  <a:gd name="T62" fmla="*/ 46 w 70"/>
                  <a:gd name="T63" fmla="*/ 189 h 233"/>
                  <a:gd name="T64" fmla="*/ 55 w 70"/>
                  <a:gd name="T65" fmla="*/ 223 h 233"/>
                  <a:gd name="T66" fmla="*/ 15 w 70"/>
                  <a:gd name="T67" fmla="*/ 220 h 233"/>
                  <a:gd name="T68" fmla="*/ 12 w 70"/>
                  <a:gd name="T69" fmla="*/ 202 h 233"/>
                  <a:gd name="T70" fmla="*/ 61 w 70"/>
                  <a:gd name="T71" fmla="*/ 205 h 233"/>
                  <a:gd name="T72" fmla="*/ 55 w 70"/>
                  <a:gd name="T73" fmla="*/ 223 h 233"/>
                  <a:gd name="T74" fmla="*/ 61 w 70"/>
                  <a:gd name="T75" fmla="*/ 165 h 233"/>
                  <a:gd name="T76" fmla="*/ 55 w 70"/>
                  <a:gd name="T77" fmla="*/ 180 h 233"/>
                  <a:gd name="T78" fmla="*/ 52 w 70"/>
                  <a:gd name="T79" fmla="*/ 157 h 233"/>
                  <a:gd name="T80" fmla="*/ 52 w 70"/>
                  <a:gd name="T81" fmla="*/ 73 h 233"/>
                  <a:gd name="T82" fmla="*/ 56 w 70"/>
                  <a:gd name="T83" fmla="*/ 72 h 233"/>
                  <a:gd name="T84" fmla="*/ 59 w 70"/>
                  <a:gd name="T85" fmla="*/ 75 h 233"/>
                  <a:gd name="T86" fmla="*/ 61 w 70"/>
                  <a:gd name="T87" fmla="*/ 165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0" h="233">
                    <a:moveTo>
                      <a:pt x="66" y="70"/>
                    </a:moveTo>
                    <a:cubicBezTo>
                      <a:pt x="66" y="67"/>
                      <a:pt x="62" y="64"/>
                      <a:pt x="61" y="61"/>
                    </a:cubicBezTo>
                    <a:cubicBezTo>
                      <a:pt x="50" y="41"/>
                      <a:pt x="42" y="18"/>
                      <a:pt x="32" y="0"/>
                    </a:cubicBezTo>
                    <a:cubicBezTo>
                      <a:pt x="31" y="0"/>
                      <a:pt x="29" y="0"/>
                      <a:pt x="28" y="0"/>
                    </a:cubicBezTo>
                    <a:cubicBezTo>
                      <a:pt x="22" y="12"/>
                      <a:pt x="19" y="24"/>
                      <a:pt x="15" y="38"/>
                    </a:cubicBezTo>
                    <a:cubicBezTo>
                      <a:pt x="12" y="50"/>
                      <a:pt x="11" y="66"/>
                      <a:pt x="7" y="72"/>
                    </a:cubicBezTo>
                    <a:cubicBezTo>
                      <a:pt x="14" y="126"/>
                      <a:pt x="0" y="184"/>
                      <a:pt x="7" y="224"/>
                    </a:cubicBezTo>
                    <a:cubicBezTo>
                      <a:pt x="18" y="232"/>
                      <a:pt x="44" y="233"/>
                      <a:pt x="61" y="229"/>
                    </a:cubicBezTo>
                    <a:cubicBezTo>
                      <a:pt x="70" y="211"/>
                      <a:pt x="68" y="184"/>
                      <a:pt x="68" y="156"/>
                    </a:cubicBezTo>
                    <a:cubicBezTo>
                      <a:pt x="68" y="142"/>
                      <a:pt x="68" y="128"/>
                      <a:pt x="68" y="112"/>
                    </a:cubicBezTo>
                    <a:cubicBezTo>
                      <a:pt x="68" y="98"/>
                      <a:pt x="69" y="82"/>
                      <a:pt x="66" y="70"/>
                    </a:cubicBezTo>
                    <a:close/>
                    <a:moveTo>
                      <a:pt x="21" y="37"/>
                    </a:moveTo>
                    <a:cubicBezTo>
                      <a:pt x="25" y="37"/>
                      <a:pt x="37" y="34"/>
                      <a:pt x="42" y="36"/>
                    </a:cubicBezTo>
                    <a:cubicBezTo>
                      <a:pt x="46" y="46"/>
                      <a:pt x="53" y="54"/>
                      <a:pt x="55" y="65"/>
                    </a:cubicBezTo>
                    <a:cubicBezTo>
                      <a:pt x="41" y="68"/>
                      <a:pt x="30" y="72"/>
                      <a:pt x="17" y="68"/>
                    </a:cubicBezTo>
                    <a:cubicBezTo>
                      <a:pt x="16" y="59"/>
                      <a:pt x="19" y="49"/>
                      <a:pt x="21" y="37"/>
                    </a:cubicBezTo>
                    <a:close/>
                    <a:moveTo>
                      <a:pt x="32" y="77"/>
                    </a:moveTo>
                    <a:cubicBezTo>
                      <a:pt x="35" y="76"/>
                      <a:pt x="39" y="75"/>
                      <a:pt x="44" y="75"/>
                    </a:cubicBezTo>
                    <a:cubicBezTo>
                      <a:pt x="43" y="107"/>
                      <a:pt x="45" y="134"/>
                      <a:pt x="45" y="164"/>
                    </a:cubicBezTo>
                    <a:cubicBezTo>
                      <a:pt x="45" y="168"/>
                      <a:pt x="47" y="179"/>
                      <a:pt x="41" y="180"/>
                    </a:cubicBezTo>
                    <a:cubicBezTo>
                      <a:pt x="37" y="179"/>
                      <a:pt x="37" y="174"/>
                      <a:pt x="36" y="173"/>
                    </a:cubicBezTo>
                    <a:cubicBezTo>
                      <a:pt x="31" y="139"/>
                      <a:pt x="41" y="115"/>
                      <a:pt x="32" y="77"/>
                    </a:cubicBezTo>
                    <a:close/>
                    <a:moveTo>
                      <a:pt x="17" y="77"/>
                    </a:moveTo>
                    <a:cubicBezTo>
                      <a:pt x="19" y="77"/>
                      <a:pt x="22" y="77"/>
                      <a:pt x="25" y="77"/>
                    </a:cubicBezTo>
                    <a:cubicBezTo>
                      <a:pt x="33" y="111"/>
                      <a:pt x="28" y="152"/>
                      <a:pt x="31" y="181"/>
                    </a:cubicBezTo>
                    <a:cubicBezTo>
                      <a:pt x="25" y="181"/>
                      <a:pt x="19" y="181"/>
                      <a:pt x="14" y="181"/>
                    </a:cubicBezTo>
                    <a:cubicBezTo>
                      <a:pt x="11" y="155"/>
                      <a:pt x="19" y="113"/>
                      <a:pt x="17" y="77"/>
                    </a:cubicBezTo>
                    <a:close/>
                    <a:moveTo>
                      <a:pt x="46" y="189"/>
                    </a:moveTo>
                    <a:cubicBezTo>
                      <a:pt x="50" y="189"/>
                      <a:pt x="58" y="186"/>
                      <a:pt x="61" y="192"/>
                    </a:cubicBezTo>
                    <a:cubicBezTo>
                      <a:pt x="60" y="199"/>
                      <a:pt x="44" y="196"/>
                      <a:pt x="35" y="195"/>
                    </a:cubicBezTo>
                    <a:cubicBezTo>
                      <a:pt x="26" y="195"/>
                      <a:pt x="13" y="197"/>
                      <a:pt x="12" y="189"/>
                    </a:cubicBezTo>
                    <a:cubicBezTo>
                      <a:pt x="26" y="190"/>
                      <a:pt x="34" y="188"/>
                      <a:pt x="46" y="189"/>
                    </a:cubicBezTo>
                    <a:close/>
                    <a:moveTo>
                      <a:pt x="55" y="223"/>
                    </a:moveTo>
                    <a:cubicBezTo>
                      <a:pt x="42" y="224"/>
                      <a:pt x="30" y="223"/>
                      <a:pt x="15" y="220"/>
                    </a:cubicBezTo>
                    <a:cubicBezTo>
                      <a:pt x="13" y="216"/>
                      <a:pt x="14" y="207"/>
                      <a:pt x="12" y="202"/>
                    </a:cubicBezTo>
                    <a:cubicBezTo>
                      <a:pt x="32" y="202"/>
                      <a:pt x="40" y="205"/>
                      <a:pt x="61" y="205"/>
                    </a:cubicBezTo>
                    <a:cubicBezTo>
                      <a:pt x="62" y="214"/>
                      <a:pt x="58" y="218"/>
                      <a:pt x="55" y="223"/>
                    </a:cubicBezTo>
                    <a:close/>
                    <a:moveTo>
                      <a:pt x="61" y="165"/>
                    </a:moveTo>
                    <a:cubicBezTo>
                      <a:pt x="60" y="170"/>
                      <a:pt x="64" y="180"/>
                      <a:pt x="55" y="180"/>
                    </a:cubicBezTo>
                    <a:cubicBezTo>
                      <a:pt x="49" y="176"/>
                      <a:pt x="52" y="167"/>
                      <a:pt x="52" y="157"/>
                    </a:cubicBezTo>
                    <a:cubicBezTo>
                      <a:pt x="51" y="133"/>
                      <a:pt x="49" y="100"/>
                      <a:pt x="52" y="73"/>
                    </a:cubicBezTo>
                    <a:cubicBezTo>
                      <a:pt x="54" y="74"/>
                      <a:pt x="56" y="74"/>
                      <a:pt x="56" y="72"/>
                    </a:cubicBezTo>
                    <a:cubicBezTo>
                      <a:pt x="58" y="73"/>
                      <a:pt x="59" y="73"/>
                      <a:pt x="59" y="75"/>
                    </a:cubicBezTo>
                    <a:cubicBezTo>
                      <a:pt x="62" y="103"/>
                      <a:pt x="64" y="144"/>
                      <a:pt x="61" y="165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Freeform 836"/>
              <p:cNvSpPr>
                <a:spLocks/>
              </p:cNvSpPr>
              <p:nvPr/>
            </p:nvSpPr>
            <p:spPr bwMode="auto">
              <a:xfrm rot="12600000">
                <a:off x="4510013" y="1685603"/>
                <a:ext cx="58555" cy="81650"/>
              </a:xfrm>
              <a:custGeom>
                <a:avLst/>
                <a:gdLst>
                  <a:gd name="T0" fmla="*/ 9 w 17"/>
                  <a:gd name="T1" fmla="*/ 22 h 22"/>
                  <a:gd name="T2" fmla="*/ 12 w 17"/>
                  <a:gd name="T3" fmla="*/ 19 h 22"/>
                  <a:gd name="T4" fmla="*/ 14 w 17"/>
                  <a:gd name="T5" fmla="*/ 0 h 22"/>
                  <a:gd name="T6" fmla="*/ 9 w 17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9" y="22"/>
                    </a:moveTo>
                    <a:cubicBezTo>
                      <a:pt x="9" y="20"/>
                      <a:pt x="12" y="20"/>
                      <a:pt x="12" y="19"/>
                    </a:cubicBezTo>
                    <a:cubicBezTo>
                      <a:pt x="9" y="15"/>
                      <a:pt x="17" y="5"/>
                      <a:pt x="14" y="0"/>
                    </a:cubicBezTo>
                    <a:cubicBezTo>
                      <a:pt x="6" y="1"/>
                      <a:pt x="0" y="20"/>
                      <a:pt x="9" y="22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870"/>
              <p:cNvSpPr>
                <a:spLocks/>
              </p:cNvSpPr>
              <p:nvPr/>
            </p:nvSpPr>
            <p:spPr bwMode="auto">
              <a:xfrm rot="3581735">
                <a:off x="4327242" y="1586597"/>
                <a:ext cx="211700" cy="182512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902"/>
              <p:cNvSpPr>
                <a:spLocks/>
              </p:cNvSpPr>
              <p:nvPr/>
            </p:nvSpPr>
            <p:spPr bwMode="auto">
              <a:xfrm rot="11711802">
                <a:off x="3722620" y="1521104"/>
                <a:ext cx="247734" cy="410651"/>
              </a:xfrm>
              <a:custGeom>
                <a:avLst/>
                <a:gdLst>
                  <a:gd name="T0" fmla="*/ 22 w 72"/>
                  <a:gd name="T1" fmla="*/ 68 h 111"/>
                  <a:gd name="T2" fmla="*/ 29 w 72"/>
                  <a:gd name="T3" fmla="*/ 108 h 111"/>
                  <a:gd name="T4" fmla="*/ 48 w 72"/>
                  <a:gd name="T5" fmla="*/ 34 h 111"/>
                  <a:gd name="T6" fmla="*/ 72 w 72"/>
                  <a:gd name="T7" fmla="*/ 36 h 111"/>
                  <a:gd name="T8" fmla="*/ 50 w 72"/>
                  <a:gd name="T9" fmla="*/ 0 h 111"/>
                  <a:gd name="T10" fmla="*/ 46 w 72"/>
                  <a:gd name="T11" fmla="*/ 3 h 111"/>
                  <a:gd name="T12" fmla="*/ 33 w 72"/>
                  <a:gd name="T13" fmla="*/ 70 h 111"/>
                  <a:gd name="T14" fmla="*/ 22 w 72"/>
                  <a:gd name="T15" fmla="*/ 6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11">
                    <a:moveTo>
                      <a:pt x="22" y="68"/>
                    </a:moveTo>
                    <a:cubicBezTo>
                      <a:pt x="10" y="75"/>
                      <a:pt x="0" y="111"/>
                      <a:pt x="29" y="108"/>
                    </a:cubicBezTo>
                    <a:cubicBezTo>
                      <a:pt x="47" y="96"/>
                      <a:pt x="35" y="51"/>
                      <a:pt x="48" y="34"/>
                    </a:cubicBezTo>
                    <a:cubicBezTo>
                      <a:pt x="58" y="33"/>
                      <a:pt x="66" y="43"/>
                      <a:pt x="72" y="36"/>
                    </a:cubicBezTo>
                    <a:cubicBezTo>
                      <a:pt x="72" y="22"/>
                      <a:pt x="63" y="5"/>
                      <a:pt x="50" y="0"/>
                    </a:cubicBezTo>
                    <a:cubicBezTo>
                      <a:pt x="49" y="2"/>
                      <a:pt x="47" y="2"/>
                      <a:pt x="46" y="3"/>
                    </a:cubicBezTo>
                    <a:cubicBezTo>
                      <a:pt x="40" y="26"/>
                      <a:pt x="38" y="47"/>
                      <a:pt x="33" y="70"/>
                    </a:cubicBezTo>
                    <a:cubicBezTo>
                      <a:pt x="30" y="69"/>
                      <a:pt x="27" y="68"/>
                      <a:pt x="22" y="68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870"/>
              <p:cNvSpPr>
                <a:spLocks/>
              </p:cNvSpPr>
              <p:nvPr/>
            </p:nvSpPr>
            <p:spPr bwMode="auto">
              <a:xfrm rot="394503">
                <a:off x="4031333" y="1073804"/>
                <a:ext cx="211700" cy="182512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12" name="组 911"/>
            <p:cNvGrpSpPr/>
            <p:nvPr/>
          </p:nvGrpSpPr>
          <p:grpSpPr>
            <a:xfrm>
              <a:off x="984498" y="2523419"/>
              <a:ext cx="998602" cy="637130"/>
              <a:chOff x="7585076" y="3881438"/>
              <a:chExt cx="609600" cy="388938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241" name="Freeform 660"/>
              <p:cNvSpPr>
                <a:spLocks noEditPoints="1"/>
              </p:cNvSpPr>
              <p:nvPr/>
            </p:nvSpPr>
            <p:spPr bwMode="auto">
              <a:xfrm>
                <a:off x="7585076" y="3894138"/>
                <a:ext cx="214313" cy="374650"/>
              </a:xfrm>
              <a:custGeom>
                <a:avLst/>
                <a:gdLst>
                  <a:gd name="T0" fmla="*/ 88 w 88"/>
                  <a:gd name="T1" fmla="*/ 149 h 154"/>
                  <a:gd name="T2" fmla="*/ 49 w 88"/>
                  <a:gd name="T3" fmla="*/ 0 h 154"/>
                  <a:gd name="T4" fmla="*/ 22 w 88"/>
                  <a:gd name="T5" fmla="*/ 7 h 154"/>
                  <a:gd name="T6" fmla="*/ 3 w 88"/>
                  <a:gd name="T7" fmla="*/ 134 h 154"/>
                  <a:gd name="T8" fmla="*/ 3 w 88"/>
                  <a:gd name="T9" fmla="*/ 148 h 154"/>
                  <a:gd name="T10" fmla="*/ 23 w 88"/>
                  <a:gd name="T11" fmla="*/ 147 h 154"/>
                  <a:gd name="T12" fmla="*/ 35 w 88"/>
                  <a:gd name="T13" fmla="*/ 147 h 154"/>
                  <a:gd name="T14" fmla="*/ 37 w 88"/>
                  <a:gd name="T15" fmla="*/ 114 h 154"/>
                  <a:gd name="T16" fmla="*/ 39 w 88"/>
                  <a:gd name="T17" fmla="*/ 92 h 154"/>
                  <a:gd name="T18" fmla="*/ 53 w 88"/>
                  <a:gd name="T19" fmla="*/ 149 h 154"/>
                  <a:gd name="T20" fmla="*/ 76 w 88"/>
                  <a:gd name="T21" fmla="*/ 149 h 154"/>
                  <a:gd name="T22" fmla="*/ 88 w 88"/>
                  <a:gd name="T23" fmla="*/ 149 h 154"/>
                  <a:gd name="T24" fmla="*/ 58 w 88"/>
                  <a:gd name="T25" fmla="*/ 143 h 154"/>
                  <a:gd name="T26" fmla="*/ 46 w 88"/>
                  <a:gd name="T27" fmla="*/ 84 h 154"/>
                  <a:gd name="T28" fmla="*/ 30 w 88"/>
                  <a:gd name="T29" fmla="*/ 86 h 154"/>
                  <a:gd name="T30" fmla="*/ 29 w 88"/>
                  <a:gd name="T31" fmla="*/ 140 h 154"/>
                  <a:gd name="T32" fmla="*/ 10 w 88"/>
                  <a:gd name="T33" fmla="*/ 141 h 154"/>
                  <a:gd name="T34" fmla="*/ 26 w 88"/>
                  <a:gd name="T35" fmla="*/ 13 h 154"/>
                  <a:gd name="T36" fmla="*/ 43 w 88"/>
                  <a:gd name="T37" fmla="*/ 9 h 154"/>
                  <a:gd name="T38" fmla="*/ 50 w 88"/>
                  <a:gd name="T39" fmla="*/ 24 h 154"/>
                  <a:gd name="T40" fmla="*/ 80 w 88"/>
                  <a:gd name="T41" fmla="*/ 143 h 154"/>
                  <a:gd name="T42" fmla="*/ 58 w 88"/>
                  <a:gd name="T43" fmla="*/ 1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154">
                    <a:moveTo>
                      <a:pt x="88" y="149"/>
                    </a:moveTo>
                    <a:cubicBezTo>
                      <a:pt x="79" y="102"/>
                      <a:pt x="63" y="42"/>
                      <a:pt x="49" y="0"/>
                    </a:cubicBezTo>
                    <a:cubicBezTo>
                      <a:pt x="42" y="0"/>
                      <a:pt x="28" y="5"/>
                      <a:pt x="22" y="7"/>
                    </a:cubicBezTo>
                    <a:cubicBezTo>
                      <a:pt x="11" y="46"/>
                      <a:pt x="9" y="93"/>
                      <a:pt x="3" y="134"/>
                    </a:cubicBezTo>
                    <a:cubicBezTo>
                      <a:pt x="2" y="141"/>
                      <a:pt x="0" y="149"/>
                      <a:pt x="3" y="148"/>
                    </a:cubicBezTo>
                    <a:cubicBezTo>
                      <a:pt x="8" y="153"/>
                      <a:pt x="16" y="147"/>
                      <a:pt x="23" y="147"/>
                    </a:cubicBezTo>
                    <a:cubicBezTo>
                      <a:pt x="27" y="147"/>
                      <a:pt x="31" y="149"/>
                      <a:pt x="35" y="147"/>
                    </a:cubicBezTo>
                    <a:cubicBezTo>
                      <a:pt x="33" y="137"/>
                      <a:pt x="36" y="127"/>
                      <a:pt x="37" y="114"/>
                    </a:cubicBezTo>
                    <a:cubicBezTo>
                      <a:pt x="37" y="105"/>
                      <a:pt x="34" y="95"/>
                      <a:pt x="39" y="92"/>
                    </a:cubicBezTo>
                    <a:cubicBezTo>
                      <a:pt x="46" y="109"/>
                      <a:pt x="46" y="132"/>
                      <a:pt x="53" y="149"/>
                    </a:cubicBezTo>
                    <a:cubicBezTo>
                      <a:pt x="59" y="151"/>
                      <a:pt x="65" y="148"/>
                      <a:pt x="76" y="149"/>
                    </a:cubicBezTo>
                    <a:cubicBezTo>
                      <a:pt x="83" y="148"/>
                      <a:pt x="84" y="154"/>
                      <a:pt x="88" y="149"/>
                    </a:cubicBezTo>
                    <a:close/>
                    <a:moveTo>
                      <a:pt x="58" y="143"/>
                    </a:moveTo>
                    <a:cubicBezTo>
                      <a:pt x="52" y="128"/>
                      <a:pt x="49" y="106"/>
                      <a:pt x="46" y="84"/>
                    </a:cubicBezTo>
                    <a:cubicBezTo>
                      <a:pt x="40" y="81"/>
                      <a:pt x="34" y="87"/>
                      <a:pt x="30" y="86"/>
                    </a:cubicBezTo>
                    <a:cubicBezTo>
                      <a:pt x="30" y="102"/>
                      <a:pt x="30" y="120"/>
                      <a:pt x="29" y="140"/>
                    </a:cubicBezTo>
                    <a:cubicBezTo>
                      <a:pt x="25" y="143"/>
                      <a:pt x="16" y="141"/>
                      <a:pt x="10" y="141"/>
                    </a:cubicBezTo>
                    <a:cubicBezTo>
                      <a:pt x="13" y="96"/>
                      <a:pt x="16" y="53"/>
                      <a:pt x="26" y="13"/>
                    </a:cubicBezTo>
                    <a:cubicBezTo>
                      <a:pt x="33" y="12"/>
                      <a:pt x="36" y="9"/>
                      <a:pt x="43" y="9"/>
                    </a:cubicBezTo>
                    <a:cubicBezTo>
                      <a:pt x="48" y="12"/>
                      <a:pt x="49" y="19"/>
                      <a:pt x="50" y="24"/>
                    </a:cubicBezTo>
                    <a:cubicBezTo>
                      <a:pt x="61" y="60"/>
                      <a:pt x="73" y="100"/>
                      <a:pt x="80" y="143"/>
                    </a:cubicBezTo>
                    <a:cubicBezTo>
                      <a:pt x="77" y="142"/>
                      <a:pt x="64" y="141"/>
                      <a:pt x="58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661"/>
              <p:cNvSpPr>
                <a:spLocks noEditPoints="1"/>
              </p:cNvSpPr>
              <p:nvPr/>
            </p:nvSpPr>
            <p:spPr bwMode="auto">
              <a:xfrm>
                <a:off x="7808913" y="3881438"/>
                <a:ext cx="201613" cy="388938"/>
              </a:xfrm>
              <a:custGeom>
                <a:avLst/>
                <a:gdLst>
                  <a:gd name="T0" fmla="*/ 69 w 83"/>
                  <a:gd name="T1" fmla="*/ 24 h 160"/>
                  <a:gd name="T2" fmla="*/ 0 w 83"/>
                  <a:gd name="T3" fmla="*/ 20 h 160"/>
                  <a:gd name="T4" fmla="*/ 5 w 83"/>
                  <a:gd name="T5" fmla="*/ 158 h 160"/>
                  <a:gd name="T6" fmla="*/ 13 w 83"/>
                  <a:gd name="T7" fmla="*/ 153 h 160"/>
                  <a:gd name="T8" fmla="*/ 81 w 83"/>
                  <a:gd name="T9" fmla="*/ 106 h 160"/>
                  <a:gd name="T10" fmla="*/ 55 w 83"/>
                  <a:gd name="T11" fmla="*/ 83 h 160"/>
                  <a:gd name="T12" fmla="*/ 69 w 83"/>
                  <a:gd name="T13" fmla="*/ 24 h 160"/>
                  <a:gd name="T14" fmla="*/ 40 w 83"/>
                  <a:gd name="T15" fmla="*/ 82 h 160"/>
                  <a:gd name="T16" fmla="*/ 71 w 83"/>
                  <a:gd name="T17" fmla="*/ 97 h 160"/>
                  <a:gd name="T18" fmla="*/ 12 w 83"/>
                  <a:gd name="T19" fmla="*/ 146 h 160"/>
                  <a:gd name="T20" fmla="*/ 8 w 83"/>
                  <a:gd name="T21" fmla="*/ 121 h 160"/>
                  <a:gd name="T22" fmla="*/ 7 w 83"/>
                  <a:gd name="T23" fmla="*/ 20 h 160"/>
                  <a:gd name="T24" fmla="*/ 24 w 83"/>
                  <a:gd name="T25" fmla="*/ 13 h 160"/>
                  <a:gd name="T26" fmla="*/ 66 w 83"/>
                  <a:gd name="T27" fmla="*/ 34 h 160"/>
                  <a:gd name="T28" fmla="*/ 59 w 83"/>
                  <a:gd name="T29" fmla="*/ 70 h 160"/>
                  <a:gd name="T30" fmla="*/ 40 w 83"/>
                  <a:gd name="T31" fmla="*/ 8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60">
                    <a:moveTo>
                      <a:pt x="69" y="24"/>
                    </a:moveTo>
                    <a:cubicBezTo>
                      <a:pt x="58" y="0"/>
                      <a:pt x="15" y="1"/>
                      <a:pt x="0" y="20"/>
                    </a:cubicBezTo>
                    <a:cubicBezTo>
                      <a:pt x="0" y="64"/>
                      <a:pt x="1" y="115"/>
                      <a:pt x="5" y="158"/>
                    </a:cubicBezTo>
                    <a:cubicBezTo>
                      <a:pt x="11" y="160"/>
                      <a:pt x="9" y="153"/>
                      <a:pt x="13" y="153"/>
                    </a:cubicBezTo>
                    <a:cubicBezTo>
                      <a:pt x="37" y="152"/>
                      <a:pt x="83" y="138"/>
                      <a:pt x="81" y="106"/>
                    </a:cubicBezTo>
                    <a:cubicBezTo>
                      <a:pt x="80" y="93"/>
                      <a:pt x="70" y="83"/>
                      <a:pt x="55" y="83"/>
                    </a:cubicBezTo>
                    <a:cubicBezTo>
                      <a:pt x="67" y="76"/>
                      <a:pt x="75" y="39"/>
                      <a:pt x="69" y="24"/>
                    </a:cubicBezTo>
                    <a:close/>
                    <a:moveTo>
                      <a:pt x="40" y="82"/>
                    </a:moveTo>
                    <a:cubicBezTo>
                      <a:pt x="46" y="91"/>
                      <a:pt x="65" y="88"/>
                      <a:pt x="71" y="97"/>
                    </a:cubicBezTo>
                    <a:cubicBezTo>
                      <a:pt x="83" y="137"/>
                      <a:pt x="40" y="143"/>
                      <a:pt x="12" y="146"/>
                    </a:cubicBezTo>
                    <a:cubicBezTo>
                      <a:pt x="9" y="139"/>
                      <a:pt x="9" y="130"/>
                      <a:pt x="8" y="121"/>
                    </a:cubicBezTo>
                    <a:cubicBezTo>
                      <a:pt x="5" y="91"/>
                      <a:pt x="4" y="53"/>
                      <a:pt x="7" y="20"/>
                    </a:cubicBezTo>
                    <a:cubicBezTo>
                      <a:pt x="13" y="21"/>
                      <a:pt x="17" y="14"/>
                      <a:pt x="24" y="13"/>
                    </a:cubicBezTo>
                    <a:cubicBezTo>
                      <a:pt x="41" y="10"/>
                      <a:pt x="64" y="19"/>
                      <a:pt x="66" y="34"/>
                    </a:cubicBezTo>
                    <a:cubicBezTo>
                      <a:pt x="67" y="41"/>
                      <a:pt x="64" y="63"/>
                      <a:pt x="59" y="70"/>
                    </a:cubicBezTo>
                    <a:cubicBezTo>
                      <a:pt x="55" y="77"/>
                      <a:pt x="48" y="77"/>
                      <a:pt x="40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663"/>
              <p:cNvSpPr>
                <a:spLocks noEditPoints="1"/>
              </p:cNvSpPr>
              <p:nvPr/>
            </p:nvSpPr>
            <p:spPr bwMode="auto">
              <a:xfrm>
                <a:off x="7991476" y="3905250"/>
                <a:ext cx="203200" cy="365125"/>
              </a:xfrm>
              <a:custGeom>
                <a:avLst/>
                <a:gdLst>
                  <a:gd name="T0" fmla="*/ 47 w 83"/>
                  <a:gd name="T1" fmla="*/ 36 h 150"/>
                  <a:gd name="T2" fmla="*/ 59 w 83"/>
                  <a:gd name="T3" fmla="*/ 37 h 150"/>
                  <a:gd name="T4" fmla="*/ 62 w 83"/>
                  <a:gd name="T5" fmla="*/ 6 h 150"/>
                  <a:gd name="T6" fmla="*/ 28 w 83"/>
                  <a:gd name="T7" fmla="*/ 14 h 150"/>
                  <a:gd name="T8" fmla="*/ 9 w 83"/>
                  <a:gd name="T9" fmla="*/ 113 h 150"/>
                  <a:gd name="T10" fmla="*/ 79 w 83"/>
                  <a:gd name="T11" fmla="*/ 133 h 150"/>
                  <a:gd name="T12" fmla="*/ 77 w 83"/>
                  <a:gd name="T13" fmla="*/ 105 h 150"/>
                  <a:gd name="T14" fmla="*/ 58 w 83"/>
                  <a:gd name="T15" fmla="*/ 112 h 150"/>
                  <a:gd name="T16" fmla="*/ 47 w 83"/>
                  <a:gd name="T17" fmla="*/ 36 h 150"/>
                  <a:gd name="T18" fmla="*/ 74 w 83"/>
                  <a:gd name="T19" fmla="*/ 114 h 150"/>
                  <a:gd name="T20" fmla="*/ 72 w 83"/>
                  <a:gd name="T21" fmla="*/ 130 h 150"/>
                  <a:gd name="T22" fmla="*/ 15 w 83"/>
                  <a:gd name="T23" fmla="*/ 113 h 150"/>
                  <a:gd name="T24" fmla="*/ 14 w 83"/>
                  <a:gd name="T25" fmla="*/ 66 h 150"/>
                  <a:gd name="T26" fmla="*/ 40 w 83"/>
                  <a:gd name="T27" fmla="*/ 12 h 150"/>
                  <a:gd name="T28" fmla="*/ 52 w 83"/>
                  <a:gd name="T29" fmla="*/ 9 h 150"/>
                  <a:gd name="T30" fmla="*/ 55 w 83"/>
                  <a:gd name="T31" fmla="*/ 29 h 150"/>
                  <a:gd name="T32" fmla="*/ 43 w 83"/>
                  <a:gd name="T33" fmla="*/ 30 h 150"/>
                  <a:gd name="T34" fmla="*/ 74 w 83"/>
                  <a:gd name="T35" fmla="*/ 11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" h="150">
                    <a:moveTo>
                      <a:pt x="47" y="36"/>
                    </a:moveTo>
                    <a:cubicBezTo>
                      <a:pt x="50" y="37"/>
                      <a:pt x="57" y="39"/>
                      <a:pt x="59" y="37"/>
                    </a:cubicBezTo>
                    <a:cubicBezTo>
                      <a:pt x="61" y="28"/>
                      <a:pt x="61" y="20"/>
                      <a:pt x="62" y="6"/>
                    </a:cubicBezTo>
                    <a:cubicBezTo>
                      <a:pt x="49" y="0"/>
                      <a:pt x="36" y="5"/>
                      <a:pt x="28" y="14"/>
                    </a:cubicBezTo>
                    <a:cubicBezTo>
                      <a:pt x="11" y="34"/>
                      <a:pt x="0" y="83"/>
                      <a:pt x="9" y="113"/>
                    </a:cubicBezTo>
                    <a:cubicBezTo>
                      <a:pt x="17" y="142"/>
                      <a:pt x="60" y="150"/>
                      <a:pt x="79" y="133"/>
                    </a:cubicBezTo>
                    <a:cubicBezTo>
                      <a:pt x="78" y="122"/>
                      <a:pt x="83" y="112"/>
                      <a:pt x="77" y="105"/>
                    </a:cubicBezTo>
                    <a:cubicBezTo>
                      <a:pt x="68" y="107"/>
                      <a:pt x="66" y="113"/>
                      <a:pt x="58" y="112"/>
                    </a:cubicBezTo>
                    <a:cubicBezTo>
                      <a:pt x="30" y="110"/>
                      <a:pt x="24" y="51"/>
                      <a:pt x="47" y="36"/>
                    </a:cubicBezTo>
                    <a:close/>
                    <a:moveTo>
                      <a:pt x="74" y="114"/>
                    </a:moveTo>
                    <a:cubicBezTo>
                      <a:pt x="73" y="119"/>
                      <a:pt x="75" y="127"/>
                      <a:pt x="72" y="130"/>
                    </a:cubicBezTo>
                    <a:cubicBezTo>
                      <a:pt x="48" y="140"/>
                      <a:pt x="23" y="135"/>
                      <a:pt x="15" y="113"/>
                    </a:cubicBezTo>
                    <a:cubicBezTo>
                      <a:pt x="12" y="102"/>
                      <a:pt x="12" y="81"/>
                      <a:pt x="14" y="66"/>
                    </a:cubicBezTo>
                    <a:cubicBezTo>
                      <a:pt x="17" y="43"/>
                      <a:pt x="30" y="18"/>
                      <a:pt x="40" y="12"/>
                    </a:cubicBezTo>
                    <a:cubicBezTo>
                      <a:pt x="44" y="10"/>
                      <a:pt x="49" y="10"/>
                      <a:pt x="52" y="9"/>
                    </a:cubicBezTo>
                    <a:cubicBezTo>
                      <a:pt x="58" y="11"/>
                      <a:pt x="53" y="27"/>
                      <a:pt x="55" y="29"/>
                    </a:cubicBezTo>
                    <a:cubicBezTo>
                      <a:pt x="52" y="33"/>
                      <a:pt x="45" y="26"/>
                      <a:pt x="43" y="30"/>
                    </a:cubicBezTo>
                    <a:cubicBezTo>
                      <a:pt x="12" y="52"/>
                      <a:pt x="26" y="136"/>
                      <a:pt x="74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664"/>
              <p:cNvSpPr>
                <a:spLocks noEditPoints="1"/>
              </p:cNvSpPr>
              <p:nvPr/>
            </p:nvSpPr>
            <p:spPr bwMode="auto">
              <a:xfrm>
                <a:off x="7848601" y="3940175"/>
                <a:ext cx="87313" cy="114300"/>
              </a:xfrm>
              <a:custGeom>
                <a:avLst/>
                <a:gdLst>
                  <a:gd name="T0" fmla="*/ 22 w 36"/>
                  <a:gd name="T1" fmla="*/ 3 h 47"/>
                  <a:gd name="T2" fmla="*/ 11 w 36"/>
                  <a:gd name="T3" fmla="*/ 0 h 47"/>
                  <a:gd name="T4" fmla="*/ 3 w 36"/>
                  <a:gd name="T5" fmla="*/ 17 h 47"/>
                  <a:gd name="T6" fmla="*/ 5 w 36"/>
                  <a:gd name="T7" fmla="*/ 46 h 47"/>
                  <a:gd name="T8" fmla="*/ 8 w 36"/>
                  <a:gd name="T9" fmla="*/ 47 h 47"/>
                  <a:gd name="T10" fmla="*/ 22 w 36"/>
                  <a:gd name="T11" fmla="*/ 3 h 47"/>
                  <a:gd name="T12" fmla="*/ 10 w 36"/>
                  <a:gd name="T13" fmla="*/ 40 h 47"/>
                  <a:gd name="T14" fmla="*/ 8 w 36"/>
                  <a:gd name="T15" fmla="*/ 8 h 47"/>
                  <a:gd name="T16" fmla="*/ 10 w 36"/>
                  <a:gd name="T17" fmla="*/ 4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7">
                    <a:moveTo>
                      <a:pt x="22" y="3"/>
                    </a:moveTo>
                    <a:cubicBezTo>
                      <a:pt x="21" y="2"/>
                      <a:pt x="13" y="0"/>
                      <a:pt x="11" y="0"/>
                    </a:cubicBezTo>
                    <a:cubicBezTo>
                      <a:pt x="0" y="1"/>
                      <a:pt x="3" y="9"/>
                      <a:pt x="3" y="17"/>
                    </a:cubicBezTo>
                    <a:cubicBezTo>
                      <a:pt x="3" y="26"/>
                      <a:pt x="0" y="37"/>
                      <a:pt x="5" y="46"/>
                    </a:cubicBezTo>
                    <a:cubicBezTo>
                      <a:pt x="7" y="46"/>
                      <a:pt x="8" y="46"/>
                      <a:pt x="8" y="47"/>
                    </a:cubicBezTo>
                    <a:cubicBezTo>
                      <a:pt x="35" y="47"/>
                      <a:pt x="36" y="13"/>
                      <a:pt x="22" y="3"/>
                    </a:cubicBezTo>
                    <a:close/>
                    <a:moveTo>
                      <a:pt x="10" y="40"/>
                    </a:moveTo>
                    <a:cubicBezTo>
                      <a:pt x="8" y="35"/>
                      <a:pt x="8" y="19"/>
                      <a:pt x="8" y="8"/>
                    </a:cubicBezTo>
                    <a:cubicBezTo>
                      <a:pt x="30" y="4"/>
                      <a:pt x="29" y="42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666"/>
              <p:cNvSpPr>
                <a:spLocks noEditPoints="1"/>
              </p:cNvSpPr>
              <p:nvPr/>
            </p:nvSpPr>
            <p:spPr bwMode="auto">
              <a:xfrm>
                <a:off x="7645401" y="3956050"/>
                <a:ext cx="61913" cy="122238"/>
              </a:xfrm>
              <a:custGeom>
                <a:avLst/>
                <a:gdLst>
                  <a:gd name="T0" fmla="*/ 6 w 25"/>
                  <a:gd name="T1" fmla="*/ 2 h 50"/>
                  <a:gd name="T2" fmla="*/ 0 w 25"/>
                  <a:gd name="T3" fmla="*/ 46 h 50"/>
                  <a:gd name="T4" fmla="*/ 21 w 25"/>
                  <a:gd name="T5" fmla="*/ 48 h 50"/>
                  <a:gd name="T6" fmla="*/ 17 w 25"/>
                  <a:gd name="T7" fmla="*/ 1 h 50"/>
                  <a:gd name="T8" fmla="*/ 6 w 25"/>
                  <a:gd name="T9" fmla="*/ 2 h 50"/>
                  <a:gd name="T10" fmla="*/ 9 w 25"/>
                  <a:gd name="T11" fmla="*/ 44 h 50"/>
                  <a:gd name="T12" fmla="*/ 10 w 25"/>
                  <a:gd name="T13" fmla="*/ 8 h 50"/>
                  <a:gd name="T14" fmla="*/ 14 w 25"/>
                  <a:gd name="T15" fmla="*/ 8 h 50"/>
                  <a:gd name="T16" fmla="*/ 17 w 25"/>
                  <a:gd name="T17" fmla="*/ 42 h 50"/>
                  <a:gd name="T18" fmla="*/ 9 w 25"/>
                  <a:gd name="T19" fmla="*/ 4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50">
                    <a:moveTo>
                      <a:pt x="6" y="2"/>
                    </a:moveTo>
                    <a:cubicBezTo>
                      <a:pt x="1" y="16"/>
                      <a:pt x="3" y="33"/>
                      <a:pt x="0" y="46"/>
                    </a:cubicBezTo>
                    <a:cubicBezTo>
                      <a:pt x="7" y="48"/>
                      <a:pt x="14" y="50"/>
                      <a:pt x="21" y="48"/>
                    </a:cubicBezTo>
                    <a:cubicBezTo>
                      <a:pt x="25" y="33"/>
                      <a:pt x="22" y="13"/>
                      <a:pt x="17" y="1"/>
                    </a:cubicBezTo>
                    <a:cubicBezTo>
                      <a:pt x="13" y="1"/>
                      <a:pt x="8" y="0"/>
                      <a:pt x="6" y="2"/>
                    </a:cubicBezTo>
                    <a:close/>
                    <a:moveTo>
                      <a:pt x="9" y="44"/>
                    </a:moveTo>
                    <a:cubicBezTo>
                      <a:pt x="3" y="35"/>
                      <a:pt x="10" y="19"/>
                      <a:pt x="10" y="8"/>
                    </a:cubicBezTo>
                    <a:cubicBezTo>
                      <a:pt x="12" y="8"/>
                      <a:pt x="13" y="8"/>
                      <a:pt x="14" y="8"/>
                    </a:cubicBezTo>
                    <a:cubicBezTo>
                      <a:pt x="16" y="21"/>
                      <a:pt x="17" y="28"/>
                      <a:pt x="17" y="42"/>
                    </a:cubicBezTo>
                    <a:cubicBezTo>
                      <a:pt x="15" y="43"/>
                      <a:pt x="9" y="40"/>
                      <a:pt x="9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Freeform 676"/>
              <p:cNvSpPr>
                <a:spLocks noEditPoints="1"/>
              </p:cNvSpPr>
              <p:nvPr/>
            </p:nvSpPr>
            <p:spPr bwMode="auto">
              <a:xfrm>
                <a:off x="7854951" y="4117975"/>
                <a:ext cx="93663" cy="88900"/>
              </a:xfrm>
              <a:custGeom>
                <a:avLst/>
                <a:gdLst>
                  <a:gd name="T0" fmla="*/ 0 w 38"/>
                  <a:gd name="T1" fmla="*/ 9 h 37"/>
                  <a:gd name="T2" fmla="*/ 1 w 38"/>
                  <a:gd name="T3" fmla="*/ 37 h 37"/>
                  <a:gd name="T4" fmla="*/ 32 w 38"/>
                  <a:gd name="T5" fmla="*/ 8 h 37"/>
                  <a:gd name="T6" fmla="*/ 0 w 38"/>
                  <a:gd name="T7" fmla="*/ 9 h 37"/>
                  <a:gd name="T8" fmla="*/ 27 w 38"/>
                  <a:gd name="T9" fmla="*/ 13 h 37"/>
                  <a:gd name="T10" fmla="*/ 25 w 38"/>
                  <a:gd name="T11" fmla="*/ 24 h 37"/>
                  <a:gd name="T12" fmla="*/ 8 w 38"/>
                  <a:gd name="T13" fmla="*/ 28 h 37"/>
                  <a:gd name="T14" fmla="*/ 8 w 38"/>
                  <a:gd name="T15" fmla="*/ 10 h 37"/>
                  <a:gd name="T16" fmla="*/ 27 w 38"/>
                  <a:gd name="T17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7">
                    <a:moveTo>
                      <a:pt x="0" y="9"/>
                    </a:moveTo>
                    <a:cubicBezTo>
                      <a:pt x="0" y="16"/>
                      <a:pt x="2" y="27"/>
                      <a:pt x="1" y="37"/>
                    </a:cubicBezTo>
                    <a:cubicBezTo>
                      <a:pt x="15" y="36"/>
                      <a:pt x="38" y="33"/>
                      <a:pt x="32" y="8"/>
                    </a:cubicBezTo>
                    <a:cubicBezTo>
                      <a:pt x="26" y="2"/>
                      <a:pt x="4" y="0"/>
                      <a:pt x="0" y="9"/>
                    </a:cubicBezTo>
                    <a:close/>
                    <a:moveTo>
                      <a:pt x="27" y="13"/>
                    </a:moveTo>
                    <a:cubicBezTo>
                      <a:pt x="28" y="18"/>
                      <a:pt x="25" y="20"/>
                      <a:pt x="25" y="24"/>
                    </a:cubicBezTo>
                    <a:cubicBezTo>
                      <a:pt x="22" y="28"/>
                      <a:pt x="16" y="29"/>
                      <a:pt x="8" y="28"/>
                    </a:cubicBezTo>
                    <a:cubicBezTo>
                      <a:pt x="6" y="25"/>
                      <a:pt x="6" y="14"/>
                      <a:pt x="8" y="10"/>
                    </a:cubicBezTo>
                    <a:cubicBezTo>
                      <a:pt x="15" y="11"/>
                      <a:pt x="24" y="9"/>
                      <a:pt x="2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13" name="组 912"/>
            <p:cNvGrpSpPr/>
            <p:nvPr/>
          </p:nvGrpSpPr>
          <p:grpSpPr>
            <a:xfrm rot="900000">
              <a:off x="2175769" y="2416665"/>
              <a:ext cx="954105" cy="892681"/>
              <a:chOff x="7913688" y="4706938"/>
              <a:chExt cx="739776" cy="69215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227" name="Freeform 716"/>
              <p:cNvSpPr>
                <a:spLocks noEditPoints="1"/>
              </p:cNvSpPr>
              <p:nvPr/>
            </p:nvSpPr>
            <p:spPr bwMode="auto">
              <a:xfrm>
                <a:off x="7948613" y="4706938"/>
                <a:ext cx="617538" cy="536575"/>
              </a:xfrm>
              <a:custGeom>
                <a:avLst/>
                <a:gdLst>
                  <a:gd name="T0" fmla="*/ 250 w 254"/>
                  <a:gd name="T1" fmla="*/ 156 h 220"/>
                  <a:gd name="T2" fmla="*/ 235 w 254"/>
                  <a:gd name="T3" fmla="*/ 150 h 220"/>
                  <a:gd name="T4" fmla="*/ 172 w 254"/>
                  <a:gd name="T5" fmla="*/ 149 h 220"/>
                  <a:gd name="T6" fmla="*/ 130 w 254"/>
                  <a:gd name="T7" fmla="*/ 28 h 220"/>
                  <a:gd name="T8" fmla="*/ 148 w 254"/>
                  <a:gd name="T9" fmla="*/ 9 h 220"/>
                  <a:gd name="T10" fmla="*/ 126 w 254"/>
                  <a:gd name="T11" fmla="*/ 24 h 220"/>
                  <a:gd name="T12" fmla="*/ 108 w 254"/>
                  <a:gd name="T13" fmla="*/ 0 h 220"/>
                  <a:gd name="T14" fmla="*/ 120 w 254"/>
                  <a:gd name="T15" fmla="*/ 28 h 220"/>
                  <a:gd name="T16" fmla="*/ 25 w 254"/>
                  <a:gd name="T17" fmla="*/ 139 h 220"/>
                  <a:gd name="T18" fmla="*/ 10 w 254"/>
                  <a:gd name="T19" fmla="*/ 158 h 220"/>
                  <a:gd name="T20" fmla="*/ 2 w 254"/>
                  <a:gd name="T21" fmla="*/ 180 h 220"/>
                  <a:gd name="T22" fmla="*/ 168 w 254"/>
                  <a:gd name="T23" fmla="*/ 158 h 220"/>
                  <a:gd name="T24" fmla="*/ 169 w 254"/>
                  <a:gd name="T25" fmla="*/ 220 h 220"/>
                  <a:gd name="T26" fmla="*/ 174 w 254"/>
                  <a:gd name="T27" fmla="*/ 191 h 220"/>
                  <a:gd name="T28" fmla="*/ 174 w 254"/>
                  <a:gd name="T29" fmla="*/ 157 h 220"/>
                  <a:gd name="T30" fmla="*/ 224 w 254"/>
                  <a:gd name="T31" fmla="*/ 157 h 220"/>
                  <a:gd name="T32" fmla="*/ 250 w 254"/>
                  <a:gd name="T33" fmla="*/ 156 h 220"/>
                  <a:gd name="T34" fmla="*/ 10 w 254"/>
                  <a:gd name="T35" fmla="*/ 172 h 220"/>
                  <a:gd name="T36" fmla="*/ 122 w 254"/>
                  <a:gd name="T37" fmla="*/ 35 h 220"/>
                  <a:gd name="T38" fmla="*/ 124 w 254"/>
                  <a:gd name="T39" fmla="*/ 35 h 220"/>
                  <a:gd name="T40" fmla="*/ 168 w 254"/>
                  <a:gd name="T41" fmla="*/ 151 h 220"/>
                  <a:gd name="T42" fmla="*/ 10 w 254"/>
                  <a:gd name="T43" fmla="*/ 17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4" h="220">
                    <a:moveTo>
                      <a:pt x="250" y="156"/>
                    </a:moveTo>
                    <a:cubicBezTo>
                      <a:pt x="254" y="147"/>
                      <a:pt x="240" y="150"/>
                      <a:pt x="235" y="150"/>
                    </a:cubicBezTo>
                    <a:cubicBezTo>
                      <a:pt x="208" y="148"/>
                      <a:pt x="190" y="152"/>
                      <a:pt x="172" y="149"/>
                    </a:cubicBezTo>
                    <a:cubicBezTo>
                      <a:pt x="168" y="99"/>
                      <a:pt x="141" y="71"/>
                      <a:pt x="130" y="28"/>
                    </a:cubicBezTo>
                    <a:cubicBezTo>
                      <a:pt x="135" y="20"/>
                      <a:pt x="148" y="22"/>
                      <a:pt x="148" y="9"/>
                    </a:cubicBezTo>
                    <a:cubicBezTo>
                      <a:pt x="136" y="10"/>
                      <a:pt x="134" y="20"/>
                      <a:pt x="126" y="24"/>
                    </a:cubicBezTo>
                    <a:cubicBezTo>
                      <a:pt x="120" y="15"/>
                      <a:pt x="116" y="5"/>
                      <a:pt x="108" y="0"/>
                    </a:cubicBezTo>
                    <a:cubicBezTo>
                      <a:pt x="102" y="9"/>
                      <a:pt x="118" y="18"/>
                      <a:pt x="120" y="28"/>
                    </a:cubicBezTo>
                    <a:cubicBezTo>
                      <a:pt x="85" y="59"/>
                      <a:pt x="53" y="100"/>
                      <a:pt x="25" y="139"/>
                    </a:cubicBezTo>
                    <a:cubicBezTo>
                      <a:pt x="21" y="145"/>
                      <a:pt x="15" y="151"/>
                      <a:pt x="10" y="158"/>
                    </a:cubicBezTo>
                    <a:cubicBezTo>
                      <a:pt x="6" y="164"/>
                      <a:pt x="0" y="172"/>
                      <a:pt x="2" y="180"/>
                    </a:cubicBezTo>
                    <a:cubicBezTo>
                      <a:pt x="56" y="177"/>
                      <a:pt x="112" y="162"/>
                      <a:pt x="168" y="158"/>
                    </a:cubicBezTo>
                    <a:cubicBezTo>
                      <a:pt x="174" y="179"/>
                      <a:pt x="162" y="207"/>
                      <a:pt x="169" y="220"/>
                    </a:cubicBezTo>
                    <a:cubicBezTo>
                      <a:pt x="177" y="214"/>
                      <a:pt x="173" y="201"/>
                      <a:pt x="174" y="191"/>
                    </a:cubicBezTo>
                    <a:cubicBezTo>
                      <a:pt x="174" y="179"/>
                      <a:pt x="176" y="167"/>
                      <a:pt x="174" y="157"/>
                    </a:cubicBezTo>
                    <a:cubicBezTo>
                      <a:pt x="194" y="157"/>
                      <a:pt x="211" y="156"/>
                      <a:pt x="224" y="157"/>
                    </a:cubicBezTo>
                    <a:cubicBezTo>
                      <a:pt x="234" y="157"/>
                      <a:pt x="250" y="163"/>
                      <a:pt x="250" y="156"/>
                    </a:cubicBezTo>
                    <a:close/>
                    <a:moveTo>
                      <a:pt x="10" y="172"/>
                    </a:moveTo>
                    <a:cubicBezTo>
                      <a:pt x="42" y="120"/>
                      <a:pt x="78" y="73"/>
                      <a:pt x="122" y="35"/>
                    </a:cubicBezTo>
                    <a:cubicBezTo>
                      <a:pt x="123" y="35"/>
                      <a:pt x="124" y="35"/>
                      <a:pt x="124" y="35"/>
                    </a:cubicBezTo>
                    <a:cubicBezTo>
                      <a:pt x="139" y="73"/>
                      <a:pt x="161" y="105"/>
                      <a:pt x="168" y="151"/>
                    </a:cubicBezTo>
                    <a:cubicBezTo>
                      <a:pt x="112" y="156"/>
                      <a:pt x="64" y="169"/>
                      <a:pt x="10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721"/>
              <p:cNvSpPr>
                <a:spLocks/>
              </p:cNvSpPr>
              <p:nvPr/>
            </p:nvSpPr>
            <p:spPr bwMode="auto">
              <a:xfrm>
                <a:off x="7935913" y="4765675"/>
                <a:ext cx="184150" cy="200025"/>
              </a:xfrm>
              <a:custGeom>
                <a:avLst/>
                <a:gdLst>
                  <a:gd name="T0" fmla="*/ 53 w 76"/>
                  <a:gd name="T1" fmla="*/ 23 h 82"/>
                  <a:gd name="T2" fmla="*/ 71 w 76"/>
                  <a:gd name="T3" fmla="*/ 33 h 82"/>
                  <a:gd name="T4" fmla="*/ 57 w 76"/>
                  <a:gd name="T5" fmla="*/ 0 h 82"/>
                  <a:gd name="T6" fmla="*/ 32 w 76"/>
                  <a:gd name="T7" fmla="*/ 51 h 82"/>
                  <a:gd name="T8" fmla="*/ 2 w 76"/>
                  <a:gd name="T9" fmla="*/ 71 h 82"/>
                  <a:gd name="T10" fmla="*/ 53 w 76"/>
                  <a:gd name="T11" fmla="*/ 2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82">
                    <a:moveTo>
                      <a:pt x="53" y="23"/>
                    </a:moveTo>
                    <a:cubicBezTo>
                      <a:pt x="59" y="27"/>
                      <a:pt x="66" y="29"/>
                      <a:pt x="71" y="33"/>
                    </a:cubicBezTo>
                    <a:cubicBezTo>
                      <a:pt x="76" y="19"/>
                      <a:pt x="70" y="4"/>
                      <a:pt x="57" y="0"/>
                    </a:cubicBezTo>
                    <a:cubicBezTo>
                      <a:pt x="46" y="16"/>
                      <a:pt x="43" y="34"/>
                      <a:pt x="32" y="51"/>
                    </a:cubicBezTo>
                    <a:cubicBezTo>
                      <a:pt x="15" y="44"/>
                      <a:pt x="0" y="59"/>
                      <a:pt x="2" y="71"/>
                    </a:cubicBezTo>
                    <a:cubicBezTo>
                      <a:pt x="35" y="82"/>
                      <a:pt x="40" y="41"/>
                      <a:pt x="5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722"/>
              <p:cNvSpPr>
                <a:spLocks/>
              </p:cNvSpPr>
              <p:nvPr/>
            </p:nvSpPr>
            <p:spPr bwMode="auto">
              <a:xfrm>
                <a:off x="7948613" y="4765675"/>
                <a:ext cx="23813" cy="74613"/>
              </a:xfrm>
              <a:custGeom>
                <a:avLst/>
                <a:gdLst>
                  <a:gd name="T0" fmla="*/ 6 w 10"/>
                  <a:gd name="T1" fmla="*/ 0 h 31"/>
                  <a:gd name="T2" fmla="*/ 2 w 10"/>
                  <a:gd name="T3" fmla="*/ 0 h 31"/>
                  <a:gd name="T4" fmla="*/ 0 w 10"/>
                  <a:gd name="T5" fmla="*/ 31 h 31"/>
                  <a:gd name="T6" fmla="*/ 6 w 10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1">
                    <a:moveTo>
                      <a:pt x="6" y="0"/>
                    </a:moveTo>
                    <a:cubicBezTo>
                      <a:pt x="5" y="0"/>
                      <a:pt x="4" y="0"/>
                      <a:pt x="2" y="0"/>
                    </a:cubicBezTo>
                    <a:cubicBezTo>
                      <a:pt x="0" y="10"/>
                      <a:pt x="4" y="22"/>
                      <a:pt x="0" y="31"/>
                    </a:cubicBezTo>
                    <a:cubicBezTo>
                      <a:pt x="10" y="28"/>
                      <a:pt x="8" y="1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732"/>
              <p:cNvSpPr>
                <a:spLocks/>
              </p:cNvSpPr>
              <p:nvPr/>
            </p:nvSpPr>
            <p:spPr bwMode="auto">
              <a:xfrm>
                <a:off x="8186738" y="4916488"/>
                <a:ext cx="55563" cy="63500"/>
              </a:xfrm>
              <a:custGeom>
                <a:avLst/>
                <a:gdLst>
                  <a:gd name="T0" fmla="*/ 7 w 23"/>
                  <a:gd name="T1" fmla="*/ 3 h 26"/>
                  <a:gd name="T2" fmla="*/ 7 w 23"/>
                  <a:gd name="T3" fmla="*/ 10 h 26"/>
                  <a:gd name="T4" fmla="*/ 16 w 23"/>
                  <a:gd name="T5" fmla="*/ 9 h 26"/>
                  <a:gd name="T6" fmla="*/ 10 w 23"/>
                  <a:gd name="T7" fmla="*/ 17 h 26"/>
                  <a:gd name="T8" fmla="*/ 3 w 23"/>
                  <a:gd name="T9" fmla="*/ 8 h 26"/>
                  <a:gd name="T10" fmla="*/ 16 w 23"/>
                  <a:gd name="T11" fmla="*/ 24 h 26"/>
                  <a:gd name="T12" fmla="*/ 22 w 23"/>
                  <a:gd name="T13" fmla="*/ 6 h 26"/>
                  <a:gd name="T14" fmla="*/ 7 w 23"/>
                  <a:gd name="T15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6">
                    <a:moveTo>
                      <a:pt x="7" y="3"/>
                    </a:moveTo>
                    <a:cubicBezTo>
                      <a:pt x="7" y="5"/>
                      <a:pt x="7" y="7"/>
                      <a:pt x="7" y="10"/>
                    </a:cubicBezTo>
                    <a:cubicBezTo>
                      <a:pt x="11" y="11"/>
                      <a:pt x="14" y="4"/>
                      <a:pt x="16" y="9"/>
                    </a:cubicBezTo>
                    <a:cubicBezTo>
                      <a:pt x="15" y="13"/>
                      <a:pt x="15" y="17"/>
                      <a:pt x="10" y="17"/>
                    </a:cubicBezTo>
                    <a:cubicBezTo>
                      <a:pt x="9" y="13"/>
                      <a:pt x="8" y="9"/>
                      <a:pt x="3" y="8"/>
                    </a:cubicBezTo>
                    <a:cubicBezTo>
                      <a:pt x="0" y="16"/>
                      <a:pt x="5" y="26"/>
                      <a:pt x="16" y="24"/>
                    </a:cubicBezTo>
                    <a:cubicBezTo>
                      <a:pt x="18" y="18"/>
                      <a:pt x="23" y="14"/>
                      <a:pt x="22" y="6"/>
                    </a:cubicBezTo>
                    <a:cubicBezTo>
                      <a:pt x="21" y="2"/>
                      <a:pt x="12" y="0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Freeform 746"/>
              <p:cNvSpPr>
                <a:spLocks/>
              </p:cNvSpPr>
              <p:nvPr/>
            </p:nvSpPr>
            <p:spPr bwMode="auto">
              <a:xfrm>
                <a:off x="8083551" y="4976813"/>
                <a:ext cx="53975" cy="112713"/>
              </a:xfrm>
              <a:custGeom>
                <a:avLst/>
                <a:gdLst>
                  <a:gd name="T0" fmla="*/ 22 w 22"/>
                  <a:gd name="T1" fmla="*/ 14 h 46"/>
                  <a:gd name="T2" fmla="*/ 5 w 22"/>
                  <a:gd name="T3" fmla="*/ 3 h 46"/>
                  <a:gd name="T4" fmla="*/ 17 w 22"/>
                  <a:gd name="T5" fmla="*/ 18 h 46"/>
                  <a:gd name="T6" fmla="*/ 2 w 22"/>
                  <a:gd name="T7" fmla="*/ 23 h 46"/>
                  <a:gd name="T8" fmla="*/ 13 w 22"/>
                  <a:gd name="T9" fmla="*/ 36 h 46"/>
                  <a:gd name="T10" fmla="*/ 0 w 22"/>
                  <a:gd name="T11" fmla="*/ 42 h 46"/>
                  <a:gd name="T12" fmla="*/ 21 w 22"/>
                  <a:gd name="T13" fmla="*/ 34 h 46"/>
                  <a:gd name="T14" fmla="*/ 14 w 22"/>
                  <a:gd name="T15" fmla="*/ 26 h 46"/>
                  <a:gd name="T16" fmla="*/ 22 w 22"/>
                  <a:gd name="T17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46">
                    <a:moveTo>
                      <a:pt x="22" y="14"/>
                    </a:moveTo>
                    <a:cubicBezTo>
                      <a:pt x="18" y="9"/>
                      <a:pt x="12" y="0"/>
                      <a:pt x="5" y="3"/>
                    </a:cubicBezTo>
                    <a:cubicBezTo>
                      <a:pt x="4" y="12"/>
                      <a:pt x="18" y="12"/>
                      <a:pt x="17" y="18"/>
                    </a:cubicBezTo>
                    <a:cubicBezTo>
                      <a:pt x="16" y="22"/>
                      <a:pt x="8" y="20"/>
                      <a:pt x="2" y="23"/>
                    </a:cubicBezTo>
                    <a:cubicBezTo>
                      <a:pt x="1" y="32"/>
                      <a:pt x="12" y="28"/>
                      <a:pt x="13" y="36"/>
                    </a:cubicBezTo>
                    <a:cubicBezTo>
                      <a:pt x="9" y="38"/>
                      <a:pt x="2" y="37"/>
                      <a:pt x="0" y="42"/>
                    </a:cubicBezTo>
                    <a:cubicBezTo>
                      <a:pt x="5" y="46"/>
                      <a:pt x="19" y="41"/>
                      <a:pt x="21" y="34"/>
                    </a:cubicBezTo>
                    <a:cubicBezTo>
                      <a:pt x="20" y="30"/>
                      <a:pt x="17" y="28"/>
                      <a:pt x="14" y="26"/>
                    </a:cubicBezTo>
                    <a:cubicBezTo>
                      <a:pt x="20" y="25"/>
                      <a:pt x="22" y="21"/>
                      <a:pt x="2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Freeform 748"/>
              <p:cNvSpPr>
                <a:spLocks/>
              </p:cNvSpPr>
              <p:nvPr/>
            </p:nvSpPr>
            <p:spPr bwMode="auto">
              <a:xfrm>
                <a:off x="8145463" y="4994275"/>
                <a:ext cx="63500" cy="66675"/>
              </a:xfrm>
              <a:custGeom>
                <a:avLst/>
                <a:gdLst>
                  <a:gd name="T0" fmla="*/ 24 w 26"/>
                  <a:gd name="T1" fmla="*/ 1 h 27"/>
                  <a:gd name="T2" fmla="*/ 4 w 26"/>
                  <a:gd name="T3" fmla="*/ 7 h 27"/>
                  <a:gd name="T4" fmla="*/ 20 w 26"/>
                  <a:gd name="T5" fmla="*/ 7 h 27"/>
                  <a:gd name="T6" fmla="*/ 12 w 26"/>
                  <a:gd name="T7" fmla="*/ 19 h 27"/>
                  <a:gd name="T8" fmla="*/ 7 w 26"/>
                  <a:gd name="T9" fmla="*/ 9 h 27"/>
                  <a:gd name="T10" fmla="*/ 15 w 26"/>
                  <a:gd name="T11" fmla="*/ 26 h 27"/>
                  <a:gd name="T12" fmla="*/ 26 w 26"/>
                  <a:gd name="T13" fmla="*/ 4 h 27"/>
                  <a:gd name="T14" fmla="*/ 24 w 2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4" y="1"/>
                    </a:moveTo>
                    <a:cubicBezTo>
                      <a:pt x="18" y="0"/>
                      <a:pt x="6" y="0"/>
                      <a:pt x="4" y="7"/>
                    </a:cubicBezTo>
                    <a:cubicBezTo>
                      <a:pt x="7" y="9"/>
                      <a:pt x="14" y="5"/>
                      <a:pt x="20" y="7"/>
                    </a:cubicBezTo>
                    <a:cubicBezTo>
                      <a:pt x="18" y="11"/>
                      <a:pt x="19" y="19"/>
                      <a:pt x="12" y="19"/>
                    </a:cubicBezTo>
                    <a:cubicBezTo>
                      <a:pt x="10" y="16"/>
                      <a:pt x="14" y="10"/>
                      <a:pt x="7" y="9"/>
                    </a:cubicBezTo>
                    <a:cubicBezTo>
                      <a:pt x="0" y="18"/>
                      <a:pt x="8" y="27"/>
                      <a:pt x="15" y="26"/>
                    </a:cubicBezTo>
                    <a:cubicBezTo>
                      <a:pt x="23" y="26"/>
                      <a:pt x="24" y="13"/>
                      <a:pt x="26" y="4"/>
                    </a:cubicBezTo>
                    <a:cubicBezTo>
                      <a:pt x="25" y="4"/>
                      <a:pt x="24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764"/>
              <p:cNvSpPr>
                <a:spLocks/>
              </p:cNvSpPr>
              <p:nvPr/>
            </p:nvSpPr>
            <p:spPr bwMode="auto">
              <a:xfrm>
                <a:off x="7913688" y="5191125"/>
                <a:ext cx="90488" cy="34925"/>
              </a:xfrm>
              <a:custGeom>
                <a:avLst/>
                <a:gdLst>
                  <a:gd name="T0" fmla="*/ 37 w 37"/>
                  <a:gd name="T1" fmla="*/ 5 h 14"/>
                  <a:gd name="T2" fmla="*/ 0 w 37"/>
                  <a:gd name="T3" fmla="*/ 0 h 14"/>
                  <a:gd name="T4" fmla="*/ 37 w 37"/>
                  <a:gd name="T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14">
                    <a:moveTo>
                      <a:pt x="37" y="5"/>
                    </a:moveTo>
                    <a:cubicBezTo>
                      <a:pt x="23" y="4"/>
                      <a:pt x="10" y="1"/>
                      <a:pt x="0" y="0"/>
                    </a:cubicBezTo>
                    <a:cubicBezTo>
                      <a:pt x="2" y="12"/>
                      <a:pt x="31" y="14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765"/>
              <p:cNvSpPr>
                <a:spLocks noEditPoints="1"/>
              </p:cNvSpPr>
              <p:nvPr/>
            </p:nvSpPr>
            <p:spPr bwMode="auto">
              <a:xfrm>
                <a:off x="8188326" y="5202238"/>
                <a:ext cx="73025" cy="114300"/>
              </a:xfrm>
              <a:custGeom>
                <a:avLst/>
                <a:gdLst>
                  <a:gd name="T0" fmla="*/ 26 w 30"/>
                  <a:gd name="T1" fmla="*/ 8 h 47"/>
                  <a:gd name="T2" fmla="*/ 4 w 30"/>
                  <a:gd name="T3" fmla="*/ 0 h 47"/>
                  <a:gd name="T4" fmla="*/ 0 w 30"/>
                  <a:gd name="T5" fmla="*/ 36 h 47"/>
                  <a:gd name="T6" fmla="*/ 25 w 30"/>
                  <a:gd name="T7" fmla="*/ 32 h 47"/>
                  <a:gd name="T8" fmla="*/ 22 w 30"/>
                  <a:gd name="T9" fmla="*/ 21 h 47"/>
                  <a:gd name="T10" fmla="*/ 26 w 30"/>
                  <a:gd name="T11" fmla="*/ 8 h 47"/>
                  <a:gd name="T12" fmla="*/ 8 w 30"/>
                  <a:gd name="T13" fmla="*/ 36 h 47"/>
                  <a:gd name="T14" fmla="*/ 8 w 30"/>
                  <a:gd name="T15" fmla="*/ 25 h 47"/>
                  <a:gd name="T16" fmla="*/ 19 w 30"/>
                  <a:gd name="T17" fmla="*/ 29 h 47"/>
                  <a:gd name="T18" fmla="*/ 8 w 30"/>
                  <a:gd name="T19" fmla="*/ 36 h 47"/>
                  <a:gd name="T20" fmla="*/ 10 w 30"/>
                  <a:gd name="T21" fmla="*/ 19 h 47"/>
                  <a:gd name="T22" fmla="*/ 10 w 30"/>
                  <a:gd name="T23" fmla="*/ 8 h 47"/>
                  <a:gd name="T24" fmla="*/ 21 w 30"/>
                  <a:gd name="T25" fmla="*/ 12 h 47"/>
                  <a:gd name="T26" fmla="*/ 10 w 30"/>
                  <a:gd name="T27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47">
                    <a:moveTo>
                      <a:pt x="26" y="8"/>
                    </a:moveTo>
                    <a:cubicBezTo>
                      <a:pt x="21" y="3"/>
                      <a:pt x="12" y="2"/>
                      <a:pt x="4" y="0"/>
                    </a:cubicBezTo>
                    <a:cubicBezTo>
                      <a:pt x="1" y="9"/>
                      <a:pt x="6" y="28"/>
                      <a:pt x="0" y="36"/>
                    </a:cubicBezTo>
                    <a:cubicBezTo>
                      <a:pt x="8" y="47"/>
                      <a:pt x="21" y="42"/>
                      <a:pt x="25" y="32"/>
                    </a:cubicBezTo>
                    <a:cubicBezTo>
                      <a:pt x="26" y="27"/>
                      <a:pt x="22" y="25"/>
                      <a:pt x="22" y="21"/>
                    </a:cubicBezTo>
                    <a:cubicBezTo>
                      <a:pt x="22" y="19"/>
                      <a:pt x="30" y="13"/>
                      <a:pt x="26" y="8"/>
                    </a:cubicBezTo>
                    <a:close/>
                    <a:moveTo>
                      <a:pt x="8" y="36"/>
                    </a:moveTo>
                    <a:cubicBezTo>
                      <a:pt x="8" y="32"/>
                      <a:pt x="8" y="28"/>
                      <a:pt x="8" y="25"/>
                    </a:cubicBezTo>
                    <a:cubicBezTo>
                      <a:pt x="11" y="27"/>
                      <a:pt x="17" y="26"/>
                      <a:pt x="19" y="29"/>
                    </a:cubicBezTo>
                    <a:cubicBezTo>
                      <a:pt x="18" y="34"/>
                      <a:pt x="15" y="37"/>
                      <a:pt x="8" y="36"/>
                    </a:cubicBezTo>
                    <a:close/>
                    <a:moveTo>
                      <a:pt x="10" y="19"/>
                    </a:moveTo>
                    <a:cubicBezTo>
                      <a:pt x="8" y="15"/>
                      <a:pt x="10" y="14"/>
                      <a:pt x="10" y="8"/>
                    </a:cubicBezTo>
                    <a:cubicBezTo>
                      <a:pt x="14" y="9"/>
                      <a:pt x="17" y="11"/>
                      <a:pt x="21" y="12"/>
                    </a:cubicBezTo>
                    <a:cubicBezTo>
                      <a:pt x="20" y="18"/>
                      <a:pt x="16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Freeform 767"/>
              <p:cNvSpPr>
                <a:spLocks/>
              </p:cNvSpPr>
              <p:nvPr/>
            </p:nvSpPr>
            <p:spPr bwMode="auto">
              <a:xfrm>
                <a:off x="8420101" y="5213350"/>
                <a:ext cx="63500" cy="103188"/>
              </a:xfrm>
              <a:custGeom>
                <a:avLst/>
                <a:gdLst>
                  <a:gd name="T0" fmla="*/ 21 w 26"/>
                  <a:gd name="T1" fmla="*/ 32 h 42"/>
                  <a:gd name="T2" fmla="*/ 25 w 26"/>
                  <a:gd name="T3" fmla="*/ 0 h 42"/>
                  <a:gd name="T4" fmla="*/ 3 w 26"/>
                  <a:gd name="T5" fmla="*/ 17 h 42"/>
                  <a:gd name="T6" fmla="*/ 16 w 26"/>
                  <a:gd name="T7" fmla="*/ 11 h 42"/>
                  <a:gd name="T8" fmla="*/ 14 w 26"/>
                  <a:gd name="T9" fmla="*/ 34 h 42"/>
                  <a:gd name="T10" fmla="*/ 0 w 26"/>
                  <a:gd name="T11" fmla="*/ 31 h 42"/>
                  <a:gd name="T12" fmla="*/ 25 w 26"/>
                  <a:gd name="T13" fmla="*/ 41 h 42"/>
                  <a:gd name="T14" fmla="*/ 21 w 26"/>
                  <a:gd name="T15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42">
                    <a:moveTo>
                      <a:pt x="21" y="32"/>
                    </a:move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6" y="11"/>
                    </a:cubicBezTo>
                    <a:cubicBezTo>
                      <a:pt x="14" y="18"/>
                      <a:pt x="16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ubicBezTo>
                      <a:pt x="0" y="42"/>
                      <a:pt x="18" y="41"/>
                      <a:pt x="25" y="41"/>
                    </a:cubicBezTo>
                    <a:cubicBezTo>
                      <a:pt x="26" y="35"/>
                      <a:pt x="23" y="34"/>
                      <a:pt x="2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770"/>
              <p:cNvSpPr>
                <a:spLocks noEditPoints="1"/>
              </p:cNvSpPr>
              <p:nvPr/>
            </p:nvSpPr>
            <p:spPr bwMode="auto">
              <a:xfrm>
                <a:off x="8086726" y="5211763"/>
                <a:ext cx="76200" cy="100013"/>
              </a:xfrm>
              <a:custGeom>
                <a:avLst/>
                <a:gdLst>
                  <a:gd name="T0" fmla="*/ 24 w 31"/>
                  <a:gd name="T1" fmla="*/ 40 h 41"/>
                  <a:gd name="T2" fmla="*/ 19 w 31"/>
                  <a:gd name="T3" fmla="*/ 0 h 41"/>
                  <a:gd name="T4" fmla="*/ 12 w 31"/>
                  <a:gd name="T5" fmla="*/ 0 h 41"/>
                  <a:gd name="T6" fmla="*/ 2 w 31"/>
                  <a:gd name="T7" fmla="*/ 30 h 41"/>
                  <a:gd name="T8" fmla="*/ 5 w 31"/>
                  <a:gd name="T9" fmla="*/ 41 h 41"/>
                  <a:gd name="T10" fmla="*/ 9 w 31"/>
                  <a:gd name="T11" fmla="*/ 27 h 41"/>
                  <a:gd name="T12" fmla="*/ 20 w 31"/>
                  <a:gd name="T13" fmla="*/ 25 h 41"/>
                  <a:gd name="T14" fmla="*/ 24 w 31"/>
                  <a:gd name="T15" fmla="*/ 40 h 41"/>
                  <a:gd name="T16" fmla="*/ 12 w 31"/>
                  <a:gd name="T17" fmla="*/ 19 h 41"/>
                  <a:gd name="T18" fmla="*/ 14 w 31"/>
                  <a:gd name="T19" fmla="*/ 9 h 41"/>
                  <a:gd name="T20" fmla="*/ 19 w 31"/>
                  <a:gd name="T21" fmla="*/ 19 h 41"/>
                  <a:gd name="T22" fmla="*/ 12 w 31"/>
                  <a:gd name="T23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41">
                    <a:moveTo>
                      <a:pt x="24" y="40"/>
                    </a:moveTo>
                    <a:cubicBezTo>
                      <a:pt x="31" y="29"/>
                      <a:pt x="22" y="10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9" y="7"/>
                      <a:pt x="3" y="20"/>
                      <a:pt x="2" y="30"/>
                    </a:cubicBezTo>
                    <a:cubicBezTo>
                      <a:pt x="2" y="33"/>
                      <a:pt x="0" y="40"/>
                      <a:pt x="5" y="41"/>
                    </a:cubicBezTo>
                    <a:cubicBezTo>
                      <a:pt x="9" y="39"/>
                      <a:pt x="8" y="32"/>
                      <a:pt x="9" y="27"/>
                    </a:cubicBezTo>
                    <a:cubicBezTo>
                      <a:pt x="14" y="28"/>
                      <a:pt x="17" y="26"/>
                      <a:pt x="20" y="25"/>
                    </a:cubicBezTo>
                    <a:cubicBezTo>
                      <a:pt x="23" y="28"/>
                      <a:pt x="19" y="39"/>
                      <a:pt x="24" y="40"/>
                    </a:cubicBezTo>
                    <a:close/>
                    <a:moveTo>
                      <a:pt x="12" y="19"/>
                    </a:moveTo>
                    <a:cubicBezTo>
                      <a:pt x="12" y="15"/>
                      <a:pt x="14" y="13"/>
                      <a:pt x="14" y="9"/>
                    </a:cubicBezTo>
                    <a:cubicBezTo>
                      <a:pt x="17" y="11"/>
                      <a:pt x="17" y="16"/>
                      <a:pt x="19" y="19"/>
                    </a:cubicBezTo>
                    <a:cubicBezTo>
                      <a:pt x="16" y="22"/>
                      <a:pt x="16" y="18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772"/>
              <p:cNvSpPr>
                <a:spLocks/>
              </p:cNvSpPr>
              <p:nvPr/>
            </p:nvSpPr>
            <p:spPr bwMode="auto">
              <a:xfrm>
                <a:off x="8256588" y="5262563"/>
                <a:ext cx="95250" cy="136525"/>
              </a:xfrm>
              <a:custGeom>
                <a:avLst/>
                <a:gdLst>
                  <a:gd name="T0" fmla="*/ 39 w 39"/>
                  <a:gd name="T1" fmla="*/ 11 h 56"/>
                  <a:gd name="T2" fmla="*/ 21 w 39"/>
                  <a:gd name="T3" fmla="*/ 6 h 56"/>
                  <a:gd name="T4" fmla="*/ 39 w 39"/>
                  <a:gd name="T5" fmla="*/ 37 h 56"/>
                  <a:gd name="T6" fmla="*/ 39 w 39"/>
                  <a:gd name="T7" fmla="*/ 1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56">
                    <a:moveTo>
                      <a:pt x="39" y="11"/>
                    </a:moveTo>
                    <a:cubicBezTo>
                      <a:pt x="37" y="0"/>
                      <a:pt x="25" y="4"/>
                      <a:pt x="21" y="6"/>
                    </a:cubicBezTo>
                    <a:cubicBezTo>
                      <a:pt x="0" y="18"/>
                      <a:pt x="19" y="56"/>
                      <a:pt x="39" y="37"/>
                    </a:cubicBezTo>
                    <a:cubicBezTo>
                      <a:pt x="13" y="42"/>
                      <a:pt x="13" y="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774"/>
              <p:cNvSpPr>
                <a:spLocks/>
              </p:cNvSpPr>
              <p:nvPr/>
            </p:nvSpPr>
            <p:spPr bwMode="auto">
              <a:xfrm>
                <a:off x="8505826" y="5218113"/>
                <a:ext cx="73025" cy="122238"/>
              </a:xfrm>
              <a:custGeom>
                <a:avLst/>
                <a:gdLst>
                  <a:gd name="T0" fmla="*/ 28 w 30"/>
                  <a:gd name="T1" fmla="*/ 40 h 50"/>
                  <a:gd name="T2" fmla="*/ 18 w 30"/>
                  <a:gd name="T3" fmla="*/ 34 h 50"/>
                  <a:gd name="T4" fmla="*/ 2 w 30"/>
                  <a:gd name="T5" fmla="*/ 8 h 50"/>
                  <a:gd name="T6" fmla="*/ 3 w 30"/>
                  <a:gd name="T7" fmla="*/ 18 h 50"/>
                  <a:gd name="T8" fmla="*/ 12 w 30"/>
                  <a:gd name="T9" fmla="*/ 14 h 50"/>
                  <a:gd name="T10" fmla="*/ 2 w 30"/>
                  <a:gd name="T11" fmla="*/ 38 h 50"/>
                  <a:gd name="T12" fmla="*/ 17 w 30"/>
                  <a:gd name="T13" fmla="*/ 44 h 50"/>
                  <a:gd name="T14" fmla="*/ 28 w 30"/>
                  <a:gd name="T15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50">
                    <a:moveTo>
                      <a:pt x="28" y="40"/>
                    </a:moveTo>
                    <a:cubicBezTo>
                      <a:pt x="26" y="36"/>
                      <a:pt x="19" y="38"/>
                      <a:pt x="18" y="34"/>
                    </a:cubicBezTo>
                    <a:cubicBezTo>
                      <a:pt x="30" y="24"/>
                      <a:pt x="18" y="0"/>
                      <a:pt x="2" y="8"/>
                    </a:cubicBezTo>
                    <a:cubicBezTo>
                      <a:pt x="0" y="13"/>
                      <a:pt x="1" y="15"/>
                      <a:pt x="3" y="18"/>
                    </a:cubicBezTo>
                    <a:cubicBezTo>
                      <a:pt x="8" y="19"/>
                      <a:pt x="7" y="13"/>
                      <a:pt x="12" y="14"/>
                    </a:cubicBezTo>
                    <a:cubicBezTo>
                      <a:pt x="28" y="28"/>
                      <a:pt x="4" y="32"/>
                      <a:pt x="2" y="38"/>
                    </a:cubicBezTo>
                    <a:cubicBezTo>
                      <a:pt x="5" y="42"/>
                      <a:pt x="13" y="41"/>
                      <a:pt x="17" y="44"/>
                    </a:cubicBezTo>
                    <a:cubicBezTo>
                      <a:pt x="18" y="41"/>
                      <a:pt x="30" y="50"/>
                      <a:pt x="2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775"/>
              <p:cNvSpPr>
                <a:spLocks/>
              </p:cNvSpPr>
              <p:nvPr/>
            </p:nvSpPr>
            <p:spPr bwMode="auto">
              <a:xfrm>
                <a:off x="8591551" y="5235575"/>
                <a:ext cx="61913" cy="133350"/>
              </a:xfrm>
              <a:custGeom>
                <a:avLst/>
                <a:gdLst>
                  <a:gd name="T0" fmla="*/ 26 w 26"/>
                  <a:gd name="T1" fmla="*/ 19 h 55"/>
                  <a:gd name="T2" fmla="*/ 4 w 26"/>
                  <a:gd name="T3" fmla="*/ 2 h 55"/>
                  <a:gd name="T4" fmla="*/ 19 w 26"/>
                  <a:gd name="T5" fmla="*/ 21 h 55"/>
                  <a:gd name="T6" fmla="*/ 3 w 26"/>
                  <a:gd name="T7" fmla="*/ 25 h 55"/>
                  <a:gd name="T8" fmla="*/ 19 w 26"/>
                  <a:gd name="T9" fmla="*/ 40 h 55"/>
                  <a:gd name="T10" fmla="*/ 15 w 26"/>
                  <a:gd name="T11" fmla="*/ 44 h 55"/>
                  <a:gd name="T12" fmla="*/ 0 w 26"/>
                  <a:gd name="T13" fmla="*/ 41 h 55"/>
                  <a:gd name="T14" fmla="*/ 26 w 26"/>
                  <a:gd name="T15" fmla="*/ 39 h 55"/>
                  <a:gd name="T16" fmla="*/ 20 w 26"/>
                  <a:gd name="T17" fmla="*/ 26 h 55"/>
                  <a:gd name="T18" fmla="*/ 26 w 26"/>
                  <a:gd name="T19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55">
                    <a:moveTo>
                      <a:pt x="26" y="19"/>
                    </a:moveTo>
                    <a:cubicBezTo>
                      <a:pt x="23" y="10"/>
                      <a:pt x="14" y="0"/>
                      <a:pt x="4" y="2"/>
                    </a:cubicBezTo>
                    <a:cubicBezTo>
                      <a:pt x="5" y="12"/>
                      <a:pt x="19" y="10"/>
                      <a:pt x="19" y="21"/>
                    </a:cubicBezTo>
                    <a:cubicBezTo>
                      <a:pt x="12" y="25"/>
                      <a:pt x="5" y="17"/>
                      <a:pt x="3" y="25"/>
                    </a:cubicBezTo>
                    <a:cubicBezTo>
                      <a:pt x="7" y="31"/>
                      <a:pt x="18" y="30"/>
                      <a:pt x="19" y="40"/>
                    </a:cubicBezTo>
                    <a:cubicBezTo>
                      <a:pt x="18" y="42"/>
                      <a:pt x="17" y="44"/>
                      <a:pt x="15" y="44"/>
                    </a:cubicBezTo>
                    <a:cubicBezTo>
                      <a:pt x="7" y="46"/>
                      <a:pt x="7" y="41"/>
                      <a:pt x="0" y="41"/>
                    </a:cubicBezTo>
                    <a:cubicBezTo>
                      <a:pt x="2" y="55"/>
                      <a:pt x="26" y="53"/>
                      <a:pt x="26" y="39"/>
                    </a:cubicBezTo>
                    <a:cubicBezTo>
                      <a:pt x="26" y="33"/>
                      <a:pt x="21" y="32"/>
                      <a:pt x="20" y="26"/>
                    </a:cubicBezTo>
                    <a:cubicBezTo>
                      <a:pt x="24" y="26"/>
                      <a:pt x="26" y="24"/>
                      <a:pt x="2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777"/>
              <p:cNvSpPr>
                <a:spLocks/>
              </p:cNvSpPr>
              <p:nvPr/>
            </p:nvSpPr>
            <p:spPr bwMode="auto">
              <a:xfrm>
                <a:off x="7921626" y="5240338"/>
                <a:ext cx="73025" cy="26988"/>
              </a:xfrm>
              <a:custGeom>
                <a:avLst/>
                <a:gdLst>
                  <a:gd name="T0" fmla="*/ 0 w 30"/>
                  <a:gd name="T1" fmla="*/ 4 h 11"/>
                  <a:gd name="T2" fmla="*/ 30 w 30"/>
                  <a:gd name="T3" fmla="*/ 2 h 11"/>
                  <a:gd name="T4" fmla="*/ 0 w 30"/>
                  <a:gd name="T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1">
                    <a:moveTo>
                      <a:pt x="0" y="4"/>
                    </a:moveTo>
                    <a:cubicBezTo>
                      <a:pt x="3" y="11"/>
                      <a:pt x="29" y="10"/>
                      <a:pt x="30" y="2"/>
                    </a:cubicBezTo>
                    <a:cubicBezTo>
                      <a:pt x="23" y="1"/>
                      <a:pt x="6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14" name="组 913"/>
            <p:cNvGrpSpPr/>
            <p:nvPr/>
          </p:nvGrpSpPr>
          <p:grpSpPr>
            <a:xfrm rot="4812605" flipH="1">
              <a:off x="-208635" y="2713749"/>
              <a:ext cx="1412690" cy="394296"/>
              <a:chOff x="8058150" y="6034087"/>
              <a:chExt cx="927100" cy="258763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197" name="Freeform 830"/>
              <p:cNvSpPr>
                <a:spLocks noEditPoints="1"/>
              </p:cNvSpPr>
              <p:nvPr/>
            </p:nvSpPr>
            <p:spPr bwMode="auto">
              <a:xfrm>
                <a:off x="8058150" y="6034087"/>
                <a:ext cx="498475" cy="146050"/>
              </a:xfrm>
              <a:custGeom>
                <a:avLst/>
                <a:gdLst>
                  <a:gd name="T0" fmla="*/ 77 w 205"/>
                  <a:gd name="T1" fmla="*/ 59 h 60"/>
                  <a:gd name="T2" fmla="*/ 104 w 205"/>
                  <a:gd name="T3" fmla="*/ 55 h 60"/>
                  <a:gd name="T4" fmla="*/ 157 w 205"/>
                  <a:gd name="T5" fmla="*/ 53 h 60"/>
                  <a:gd name="T6" fmla="*/ 190 w 205"/>
                  <a:gd name="T7" fmla="*/ 36 h 60"/>
                  <a:gd name="T8" fmla="*/ 205 w 205"/>
                  <a:gd name="T9" fmla="*/ 19 h 60"/>
                  <a:gd name="T10" fmla="*/ 145 w 205"/>
                  <a:gd name="T11" fmla="*/ 1 h 60"/>
                  <a:gd name="T12" fmla="*/ 108 w 205"/>
                  <a:gd name="T13" fmla="*/ 4 h 60"/>
                  <a:gd name="T14" fmla="*/ 10 w 205"/>
                  <a:gd name="T15" fmla="*/ 27 h 60"/>
                  <a:gd name="T16" fmla="*/ 77 w 205"/>
                  <a:gd name="T17" fmla="*/ 59 h 60"/>
                  <a:gd name="T18" fmla="*/ 153 w 205"/>
                  <a:gd name="T19" fmla="*/ 44 h 60"/>
                  <a:gd name="T20" fmla="*/ 78 w 205"/>
                  <a:gd name="T21" fmla="*/ 50 h 60"/>
                  <a:gd name="T22" fmla="*/ 77 w 205"/>
                  <a:gd name="T23" fmla="*/ 32 h 60"/>
                  <a:gd name="T24" fmla="*/ 160 w 205"/>
                  <a:gd name="T25" fmla="*/ 36 h 60"/>
                  <a:gd name="T26" fmla="*/ 153 w 205"/>
                  <a:gd name="T27" fmla="*/ 44 h 60"/>
                  <a:gd name="T28" fmla="*/ 155 w 205"/>
                  <a:gd name="T29" fmla="*/ 12 h 60"/>
                  <a:gd name="T30" fmla="*/ 179 w 205"/>
                  <a:gd name="T31" fmla="*/ 16 h 60"/>
                  <a:gd name="T32" fmla="*/ 182 w 205"/>
                  <a:gd name="T33" fmla="*/ 30 h 60"/>
                  <a:gd name="T34" fmla="*/ 171 w 205"/>
                  <a:gd name="T35" fmla="*/ 37 h 60"/>
                  <a:gd name="T36" fmla="*/ 150 w 205"/>
                  <a:gd name="T37" fmla="*/ 28 h 60"/>
                  <a:gd name="T38" fmla="*/ 155 w 205"/>
                  <a:gd name="T39" fmla="*/ 12 h 60"/>
                  <a:gd name="T40" fmla="*/ 75 w 205"/>
                  <a:gd name="T41" fmla="*/ 11 h 60"/>
                  <a:gd name="T42" fmla="*/ 149 w 205"/>
                  <a:gd name="T43" fmla="*/ 12 h 60"/>
                  <a:gd name="T44" fmla="*/ 115 w 205"/>
                  <a:gd name="T45" fmla="*/ 22 h 60"/>
                  <a:gd name="T46" fmla="*/ 75 w 205"/>
                  <a:gd name="T47" fmla="*/ 25 h 60"/>
                  <a:gd name="T48" fmla="*/ 75 w 205"/>
                  <a:gd name="T49" fmla="*/ 11 h 60"/>
                  <a:gd name="T50" fmla="*/ 16 w 205"/>
                  <a:gd name="T51" fmla="*/ 39 h 60"/>
                  <a:gd name="T52" fmla="*/ 48 w 205"/>
                  <a:gd name="T53" fmla="*/ 13 h 60"/>
                  <a:gd name="T54" fmla="*/ 51 w 205"/>
                  <a:gd name="T55" fmla="*/ 50 h 60"/>
                  <a:gd name="T56" fmla="*/ 16 w 205"/>
                  <a:gd name="T57" fmla="*/ 39 h 60"/>
                  <a:gd name="T58" fmla="*/ 58 w 205"/>
                  <a:gd name="T59" fmla="*/ 51 h 60"/>
                  <a:gd name="T60" fmla="*/ 56 w 205"/>
                  <a:gd name="T61" fmla="*/ 12 h 60"/>
                  <a:gd name="T62" fmla="*/ 67 w 205"/>
                  <a:gd name="T63" fmla="*/ 12 h 60"/>
                  <a:gd name="T64" fmla="*/ 71 w 205"/>
                  <a:gd name="T65" fmla="*/ 50 h 60"/>
                  <a:gd name="T66" fmla="*/ 58 w 205"/>
                  <a:gd name="T67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5" h="60">
                    <a:moveTo>
                      <a:pt x="77" y="59"/>
                    </a:moveTo>
                    <a:cubicBezTo>
                      <a:pt x="88" y="59"/>
                      <a:pt x="95" y="57"/>
                      <a:pt x="104" y="55"/>
                    </a:cubicBezTo>
                    <a:cubicBezTo>
                      <a:pt x="123" y="53"/>
                      <a:pt x="146" y="53"/>
                      <a:pt x="157" y="53"/>
                    </a:cubicBezTo>
                    <a:cubicBezTo>
                      <a:pt x="167" y="47"/>
                      <a:pt x="178" y="35"/>
                      <a:pt x="190" y="36"/>
                    </a:cubicBezTo>
                    <a:cubicBezTo>
                      <a:pt x="191" y="28"/>
                      <a:pt x="202" y="29"/>
                      <a:pt x="205" y="19"/>
                    </a:cubicBezTo>
                    <a:cubicBezTo>
                      <a:pt x="190" y="13"/>
                      <a:pt x="166" y="2"/>
                      <a:pt x="145" y="1"/>
                    </a:cubicBezTo>
                    <a:cubicBezTo>
                      <a:pt x="137" y="0"/>
                      <a:pt x="119" y="4"/>
                      <a:pt x="108" y="4"/>
                    </a:cubicBezTo>
                    <a:cubicBezTo>
                      <a:pt x="71" y="5"/>
                      <a:pt x="18" y="3"/>
                      <a:pt x="10" y="27"/>
                    </a:cubicBezTo>
                    <a:cubicBezTo>
                      <a:pt x="0" y="60"/>
                      <a:pt x="52" y="59"/>
                      <a:pt x="77" y="59"/>
                    </a:cubicBezTo>
                    <a:close/>
                    <a:moveTo>
                      <a:pt x="153" y="44"/>
                    </a:moveTo>
                    <a:cubicBezTo>
                      <a:pt x="128" y="45"/>
                      <a:pt x="97" y="52"/>
                      <a:pt x="78" y="50"/>
                    </a:cubicBezTo>
                    <a:cubicBezTo>
                      <a:pt x="79" y="43"/>
                      <a:pt x="76" y="40"/>
                      <a:pt x="77" y="32"/>
                    </a:cubicBezTo>
                    <a:cubicBezTo>
                      <a:pt x="105" y="29"/>
                      <a:pt x="134" y="25"/>
                      <a:pt x="160" y="36"/>
                    </a:cubicBezTo>
                    <a:cubicBezTo>
                      <a:pt x="158" y="39"/>
                      <a:pt x="154" y="41"/>
                      <a:pt x="153" y="44"/>
                    </a:cubicBezTo>
                    <a:close/>
                    <a:moveTo>
                      <a:pt x="155" y="12"/>
                    </a:moveTo>
                    <a:cubicBezTo>
                      <a:pt x="163" y="8"/>
                      <a:pt x="170" y="16"/>
                      <a:pt x="179" y="16"/>
                    </a:cubicBezTo>
                    <a:cubicBezTo>
                      <a:pt x="178" y="23"/>
                      <a:pt x="182" y="24"/>
                      <a:pt x="182" y="30"/>
                    </a:cubicBezTo>
                    <a:cubicBezTo>
                      <a:pt x="177" y="31"/>
                      <a:pt x="174" y="33"/>
                      <a:pt x="171" y="37"/>
                    </a:cubicBezTo>
                    <a:cubicBezTo>
                      <a:pt x="173" y="27"/>
                      <a:pt x="157" y="29"/>
                      <a:pt x="150" y="28"/>
                    </a:cubicBezTo>
                    <a:cubicBezTo>
                      <a:pt x="152" y="23"/>
                      <a:pt x="157" y="16"/>
                      <a:pt x="155" y="12"/>
                    </a:cubicBezTo>
                    <a:close/>
                    <a:moveTo>
                      <a:pt x="75" y="11"/>
                    </a:moveTo>
                    <a:cubicBezTo>
                      <a:pt x="101" y="13"/>
                      <a:pt x="132" y="5"/>
                      <a:pt x="149" y="12"/>
                    </a:cubicBezTo>
                    <a:cubicBezTo>
                      <a:pt x="146" y="27"/>
                      <a:pt x="127" y="22"/>
                      <a:pt x="115" y="22"/>
                    </a:cubicBezTo>
                    <a:cubicBezTo>
                      <a:pt x="102" y="23"/>
                      <a:pt x="88" y="25"/>
                      <a:pt x="75" y="25"/>
                    </a:cubicBezTo>
                    <a:cubicBezTo>
                      <a:pt x="77" y="19"/>
                      <a:pt x="74" y="13"/>
                      <a:pt x="75" y="11"/>
                    </a:cubicBezTo>
                    <a:close/>
                    <a:moveTo>
                      <a:pt x="16" y="39"/>
                    </a:moveTo>
                    <a:cubicBezTo>
                      <a:pt x="16" y="19"/>
                      <a:pt x="34" y="18"/>
                      <a:pt x="48" y="13"/>
                    </a:cubicBezTo>
                    <a:cubicBezTo>
                      <a:pt x="49" y="27"/>
                      <a:pt x="48" y="36"/>
                      <a:pt x="51" y="50"/>
                    </a:cubicBezTo>
                    <a:cubicBezTo>
                      <a:pt x="38" y="52"/>
                      <a:pt x="22" y="47"/>
                      <a:pt x="16" y="39"/>
                    </a:cubicBezTo>
                    <a:close/>
                    <a:moveTo>
                      <a:pt x="58" y="51"/>
                    </a:moveTo>
                    <a:cubicBezTo>
                      <a:pt x="57" y="39"/>
                      <a:pt x="56" y="28"/>
                      <a:pt x="56" y="12"/>
                    </a:cubicBezTo>
                    <a:cubicBezTo>
                      <a:pt x="59" y="15"/>
                      <a:pt x="62" y="11"/>
                      <a:pt x="67" y="12"/>
                    </a:cubicBezTo>
                    <a:cubicBezTo>
                      <a:pt x="69" y="25"/>
                      <a:pt x="68" y="37"/>
                      <a:pt x="71" y="50"/>
                    </a:cubicBezTo>
                    <a:cubicBezTo>
                      <a:pt x="69" y="53"/>
                      <a:pt x="62" y="50"/>
                      <a:pt x="5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4" name="Freeform 832"/>
              <p:cNvSpPr>
                <a:spLocks noEditPoints="1"/>
              </p:cNvSpPr>
              <p:nvPr/>
            </p:nvSpPr>
            <p:spPr bwMode="auto">
              <a:xfrm>
                <a:off x="8096250" y="6096000"/>
                <a:ext cx="889000" cy="196850"/>
              </a:xfrm>
              <a:custGeom>
                <a:avLst/>
                <a:gdLst>
                  <a:gd name="T0" fmla="*/ 350 w 365"/>
                  <a:gd name="T1" fmla="*/ 37 h 81"/>
                  <a:gd name="T2" fmla="*/ 327 w 365"/>
                  <a:gd name="T3" fmla="*/ 0 h 81"/>
                  <a:gd name="T4" fmla="*/ 313 w 365"/>
                  <a:gd name="T5" fmla="*/ 31 h 81"/>
                  <a:gd name="T6" fmla="*/ 4 w 365"/>
                  <a:gd name="T7" fmla="*/ 39 h 81"/>
                  <a:gd name="T8" fmla="*/ 4 w 365"/>
                  <a:gd name="T9" fmla="*/ 72 h 81"/>
                  <a:gd name="T10" fmla="*/ 57 w 365"/>
                  <a:gd name="T11" fmla="*/ 75 h 81"/>
                  <a:gd name="T12" fmla="*/ 312 w 365"/>
                  <a:gd name="T13" fmla="*/ 64 h 81"/>
                  <a:gd name="T14" fmla="*/ 314 w 365"/>
                  <a:gd name="T15" fmla="*/ 81 h 81"/>
                  <a:gd name="T16" fmla="*/ 365 w 365"/>
                  <a:gd name="T17" fmla="*/ 56 h 81"/>
                  <a:gd name="T18" fmla="*/ 350 w 365"/>
                  <a:gd name="T19" fmla="*/ 37 h 81"/>
                  <a:gd name="T20" fmla="*/ 318 w 365"/>
                  <a:gd name="T21" fmla="*/ 70 h 81"/>
                  <a:gd name="T22" fmla="*/ 316 w 365"/>
                  <a:gd name="T23" fmla="*/ 52 h 81"/>
                  <a:gd name="T24" fmla="*/ 306 w 365"/>
                  <a:gd name="T25" fmla="*/ 58 h 81"/>
                  <a:gd name="T26" fmla="*/ 12 w 365"/>
                  <a:gd name="T27" fmla="*/ 67 h 81"/>
                  <a:gd name="T28" fmla="*/ 10 w 365"/>
                  <a:gd name="T29" fmla="*/ 45 h 81"/>
                  <a:gd name="T30" fmla="*/ 317 w 365"/>
                  <a:gd name="T31" fmla="*/ 39 h 81"/>
                  <a:gd name="T32" fmla="*/ 325 w 365"/>
                  <a:gd name="T33" fmla="*/ 14 h 81"/>
                  <a:gd name="T34" fmla="*/ 352 w 365"/>
                  <a:gd name="T35" fmla="*/ 54 h 81"/>
                  <a:gd name="T36" fmla="*/ 318 w 365"/>
                  <a:gd name="T37" fmla="*/ 7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5" h="81">
                    <a:moveTo>
                      <a:pt x="350" y="37"/>
                    </a:moveTo>
                    <a:cubicBezTo>
                      <a:pt x="344" y="29"/>
                      <a:pt x="329" y="0"/>
                      <a:pt x="327" y="0"/>
                    </a:cubicBezTo>
                    <a:cubicBezTo>
                      <a:pt x="314" y="0"/>
                      <a:pt x="321" y="18"/>
                      <a:pt x="313" y="31"/>
                    </a:cubicBezTo>
                    <a:cubicBezTo>
                      <a:pt x="206" y="41"/>
                      <a:pt x="101" y="43"/>
                      <a:pt x="4" y="39"/>
                    </a:cubicBezTo>
                    <a:cubicBezTo>
                      <a:pt x="0" y="49"/>
                      <a:pt x="5" y="60"/>
                      <a:pt x="4" y="72"/>
                    </a:cubicBezTo>
                    <a:cubicBezTo>
                      <a:pt x="21" y="76"/>
                      <a:pt x="35" y="76"/>
                      <a:pt x="57" y="75"/>
                    </a:cubicBezTo>
                    <a:cubicBezTo>
                      <a:pt x="141" y="74"/>
                      <a:pt x="218" y="73"/>
                      <a:pt x="312" y="64"/>
                    </a:cubicBezTo>
                    <a:cubicBezTo>
                      <a:pt x="313" y="73"/>
                      <a:pt x="311" y="76"/>
                      <a:pt x="314" y="81"/>
                    </a:cubicBezTo>
                    <a:cubicBezTo>
                      <a:pt x="331" y="72"/>
                      <a:pt x="348" y="61"/>
                      <a:pt x="365" y="56"/>
                    </a:cubicBezTo>
                    <a:cubicBezTo>
                      <a:pt x="365" y="49"/>
                      <a:pt x="357" y="46"/>
                      <a:pt x="350" y="37"/>
                    </a:cubicBezTo>
                    <a:close/>
                    <a:moveTo>
                      <a:pt x="318" y="70"/>
                    </a:moveTo>
                    <a:cubicBezTo>
                      <a:pt x="317" y="63"/>
                      <a:pt x="320" y="57"/>
                      <a:pt x="316" y="52"/>
                    </a:cubicBezTo>
                    <a:cubicBezTo>
                      <a:pt x="309" y="50"/>
                      <a:pt x="311" y="58"/>
                      <a:pt x="306" y="58"/>
                    </a:cubicBezTo>
                    <a:cubicBezTo>
                      <a:pt x="213" y="64"/>
                      <a:pt x="105" y="70"/>
                      <a:pt x="12" y="67"/>
                    </a:cubicBezTo>
                    <a:cubicBezTo>
                      <a:pt x="9" y="62"/>
                      <a:pt x="11" y="52"/>
                      <a:pt x="10" y="45"/>
                    </a:cubicBezTo>
                    <a:cubicBezTo>
                      <a:pt x="113" y="57"/>
                      <a:pt x="211" y="45"/>
                      <a:pt x="317" y="39"/>
                    </a:cubicBezTo>
                    <a:cubicBezTo>
                      <a:pt x="322" y="33"/>
                      <a:pt x="322" y="25"/>
                      <a:pt x="325" y="14"/>
                    </a:cubicBezTo>
                    <a:cubicBezTo>
                      <a:pt x="334" y="28"/>
                      <a:pt x="343" y="40"/>
                      <a:pt x="352" y="54"/>
                    </a:cubicBezTo>
                    <a:cubicBezTo>
                      <a:pt x="339" y="58"/>
                      <a:pt x="331" y="66"/>
                      <a:pt x="318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835"/>
              <p:cNvSpPr>
                <a:spLocks/>
              </p:cNvSpPr>
              <p:nvPr/>
            </p:nvSpPr>
            <p:spPr bwMode="auto">
              <a:xfrm>
                <a:off x="8583613" y="6100762"/>
                <a:ext cx="258763" cy="47625"/>
              </a:xfrm>
              <a:custGeom>
                <a:avLst/>
                <a:gdLst>
                  <a:gd name="T0" fmla="*/ 23 w 106"/>
                  <a:gd name="T1" fmla="*/ 9 h 20"/>
                  <a:gd name="T2" fmla="*/ 48 w 106"/>
                  <a:gd name="T3" fmla="*/ 15 h 20"/>
                  <a:gd name="T4" fmla="*/ 63 w 106"/>
                  <a:gd name="T5" fmla="*/ 9 h 20"/>
                  <a:gd name="T6" fmla="*/ 106 w 106"/>
                  <a:gd name="T7" fmla="*/ 4 h 20"/>
                  <a:gd name="T8" fmla="*/ 62 w 106"/>
                  <a:gd name="T9" fmla="*/ 0 h 20"/>
                  <a:gd name="T10" fmla="*/ 43 w 106"/>
                  <a:gd name="T11" fmla="*/ 8 h 20"/>
                  <a:gd name="T12" fmla="*/ 29 w 106"/>
                  <a:gd name="T13" fmla="*/ 2 h 20"/>
                  <a:gd name="T14" fmla="*/ 17 w 106"/>
                  <a:gd name="T15" fmla="*/ 3 h 20"/>
                  <a:gd name="T16" fmla="*/ 3 w 106"/>
                  <a:gd name="T17" fmla="*/ 17 h 20"/>
                  <a:gd name="T18" fmla="*/ 23 w 106"/>
                  <a:gd name="T1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20">
                    <a:moveTo>
                      <a:pt x="23" y="9"/>
                    </a:moveTo>
                    <a:cubicBezTo>
                      <a:pt x="31" y="9"/>
                      <a:pt x="39" y="16"/>
                      <a:pt x="48" y="15"/>
                    </a:cubicBezTo>
                    <a:cubicBezTo>
                      <a:pt x="54" y="15"/>
                      <a:pt x="57" y="11"/>
                      <a:pt x="63" y="9"/>
                    </a:cubicBezTo>
                    <a:cubicBezTo>
                      <a:pt x="74" y="20"/>
                      <a:pt x="106" y="18"/>
                      <a:pt x="106" y="4"/>
                    </a:cubicBezTo>
                    <a:cubicBezTo>
                      <a:pt x="92" y="12"/>
                      <a:pt x="75" y="8"/>
                      <a:pt x="62" y="0"/>
                    </a:cubicBezTo>
                    <a:cubicBezTo>
                      <a:pt x="55" y="4"/>
                      <a:pt x="52" y="9"/>
                      <a:pt x="43" y="8"/>
                    </a:cubicBezTo>
                    <a:cubicBezTo>
                      <a:pt x="38" y="7"/>
                      <a:pt x="34" y="3"/>
                      <a:pt x="29" y="2"/>
                    </a:cubicBezTo>
                    <a:cubicBezTo>
                      <a:pt x="26" y="2"/>
                      <a:pt x="20" y="2"/>
                      <a:pt x="17" y="3"/>
                    </a:cubicBezTo>
                    <a:cubicBezTo>
                      <a:pt x="11" y="5"/>
                      <a:pt x="0" y="11"/>
                      <a:pt x="3" y="17"/>
                    </a:cubicBezTo>
                    <a:cubicBezTo>
                      <a:pt x="12" y="19"/>
                      <a:pt x="13" y="9"/>
                      <a:pt x="2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15" name="组 914"/>
            <p:cNvGrpSpPr/>
            <p:nvPr/>
          </p:nvGrpSpPr>
          <p:grpSpPr>
            <a:xfrm rot="1515393">
              <a:off x="4584185" y="542322"/>
              <a:ext cx="269876" cy="644526"/>
              <a:chOff x="6969125" y="4772025"/>
              <a:chExt cx="269876" cy="64452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187" name="Freeform 785"/>
              <p:cNvSpPr>
                <a:spLocks noEditPoints="1"/>
              </p:cNvSpPr>
              <p:nvPr/>
            </p:nvSpPr>
            <p:spPr bwMode="auto">
              <a:xfrm>
                <a:off x="7138988" y="5303838"/>
                <a:ext cx="100013" cy="112713"/>
              </a:xfrm>
              <a:custGeom>
                <a:avLst/>
                <a:gdLst>
                  <a:gd name="T0" fmla="*/ 24 w 41"/>
                  <a:gd name="T1" fmla="*/ 0 h 46"/>
                  <a:gd name="T2" fmla="*/ 0 w 41"/>
                  <a:gd name="T3" fmla="*/ 36 h 46"/>
                  <a:gd name="T4" fmla="*/ 40 w 41"/>
                  <a:gd name="T5" fmla="*/ 39 h 46"/>
                  <a:gd name="T6" fmla="*/ 30 w 41"/>
                  <a:gd name="T7" fmla="*/ 0 h 46"/>
                  <a:gd name="T8" fmla="*/ 24 w 41"/>
                  <a:gd name="T9" fmla="*/ 0 h 46"/>
                  <a:gd name="T10" fmla="*/ 11 w 41"/>
                  <a:gd name="T11" fmla="*/ 33 h 46"/>
                  <a:gd name="T12" fmla="*/ 24 w 41"/>
                  <a:gd name="T13" fmla="*/ 11 h 46"/>
                  <a:gd name="T14" fmla="*/ 34 w 41"/>
                  <a:gd name="T15" fmla="*/ 35 h 46"/>
                  <a:gd name="T16" fmla="*/ 11 w 41"/>
                  <a:gd name="T17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24" y="0"/>
                    </a:moveTo>
                    <a:cubicBezTo>
                      <a:pt x="19" y="15"/>
                      <a:pt x="7" y="22"/>
                      <a:pt x="0" y="36"/>
                    </a:cubicBezTo>
                    <a:cubicBezTo>
                      <a:pt x="10" y="43"/>
                      <a:pt x="33" y="46"/>
                      <a:pt x="40" y="39"/>
                    </a:cubicBezTo>
                    <a:cubicBezTo>
                      <a:pt x="41" y="22"/>
                      <a:pt x="30" y="12"/>
                      <a:pt x="30" y="0"/>
                    </a:cubicBezTo>
                    <a:cubicBezTo>
                      <a:pt x="28" y="0"/>
                      <a:pt x="26" y="0"/>
                      <a:pt x="24" y="0"/>
                    </a:cubicBezTo>
                    <a:close/>
                    <a:moveTo>
                      <a:pt x="11" y="33"/>
                    </a:moveTo>
                    <a:cubicBezTo>
                      <a:pt x="13" y="23"/>
                      <a:pt x="23" y="22"/>
                      <a:pt x="24" y="11"/>
                    </a:cubicBezTo>
                    <a:cubicBezTo>
                      <a:pt x="30" y="17"/>
                      <a:pt x="31" y="27"/>
                      <a:pt x="34" y="35"/>
                    </a:cubicBezTo>
                    <a:cubicBezTo>
                      <a:pt x="25" y="36"/>
                      <a:pt x="19" y="33"/>
                      <a:pt x="1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Freeform 878"/>
              <p:cNvSpPr>
                <a:spLocks noEditPoints="1"/>
              </p:cNvSpPr>
              <p:nvPr/>
            </p:nvSpPr>
            <p:spPr bwMode="auto">
              <a:xfrm>
                <a:off x="6969125" y="4772025"/>
                <a:ext cx="190500" cy="636587"/>
              </a:xfrm>
              <a:custGeom>
                <a:avLst/>
                <a:gdLst>
                  <a:gd name="T0" fmla="*/ 41 w 78"/>
                  <a:gd name="T1" fmla="*/ 260 h 261"/>
                  <a:gd name="T2" fmla="*/ 78 w 78"/>
                  <a:gd name="T3" fmla="*/ 25 h 261"/>
                  <a:gd name="T4" fmla="*/ 0 w 78"/>
                  <a:gd name="T5" fmla="*/ 30 h 261"/>
                  <a:gd name="T6" fmla="*/ 15 w 78"/>
                  <a:gd name="T7" fmla="*/ 49 h 261"/>
                  <a:gd name="T8" fmla="*/ 15 w 78"/>
                  <a:gd name="T9" fmla="*/ 111 h 261"/>
                  <a:gd name="T10" fmla="*/ 56 w 78"/>
                  <a:gd name="T11" fmla="*/ 139 h 261"/>
                  <a:gd name="T12" fmla="*/ 54 w 78"/>
                  <a:gd name="T13" fmla="*/ 166 h 261"/>
                  <a:gd name="T14" fmla="*/ 33 w 78"/>
                  <a:gd name="T15" fmla="*/ 181 h 261"/>
                  <a:gd name="T16" fmla="*/ 35 w 78"/>
                  <a:gd name="T17" fmla="*/ 202 h 261"/>
                  <a:gd name="T18" fmla="*/ 23 w 78"/>
                  <a:gd name="T19" fmla="*/ 189 h 261"/>
                  <a:gd name="T20" fmla="*/ 42 w 78"/>
                  <a:gd name="T21" fmla="*/ 132 h 261"/>
                  <a:gd name="T22" fmla="*/ 49 w 78"/>
                  <a:gd name="T23" fmla="*/ 133 h 261"/>
                  <a:gd name="T24" fmla="*/ 16 w 78"/>
                  <a:gd name="T25" fmla="*/ 131 h 261"/>
                  <a:gd name="T26" fmla="*/ 16 w 78"/>
                  <a:gd name="T27" fmla="*/ 131 h 261"/>
                  <a:gd name="T28" fmla="*/ 28 w 78"/>
                  <a:gd name="T29" fmla="*/ 131 h 261"/>
                  <a:gd name="T30" fmla="*/ 24 w 78"/>
                  <a:gd name="T31" fmla="*/ 153 h 261"/>
                  <a:gd name="T32" fmla="*/ 36 w 78"/>
                  <a:gd name="T33" fmla="*/ 132 h 261"/>
                  <a:gd name="T34" fmla="*/ 39 w 78"/>
                  <a:gd name="T35" fmla="*/ 172 h 261"/>
                  <a:gd name="T36" fmla="*/ 39 w 78"/>
                  <a:gd name="T37" fmla="*/ 169 h 261"/>
                  <a:gd name="T38" fmla="*/ 39 w 78"/>
                  <a:gd name="T39" fmla="*/ 169 h 261"/>
                  <a:gd name="T40" fmla="*/ 15 w 78"/>
                  <a:gd name="T41" fmla="*/ 199 h 261"/>
                  <a:gd name="T42" fmla="*/ 17 w 78"/>
                  <a:gd name="T43" fmla="*/ 212 h 261"/>
                  <a:gd name="T44" fmla="*/ 20 w 78"/>
                  <a:gd name="T45" fmla="*/ 233 h 261"/>
                  <a:gd name="T46" fmla="*/ 20 w 78"/>
                  <a:gd name="T47" fmla="*/ 236 h 261"/>
                  <a:gd name="T48" fmla="*/ 28 w 78"/>
                  <a:gd name="T49" fmla="*/ 248 h 261"/>
                  <a:gd name="T50" fmla="*/ 27 w 78"/>
                  <a:gd name="T51" fmla="*/ 230 h 261"/>
                  <a:gd name="T52" fmla="*/ 39 w 78"/>
                  <a:gd name="T53" fmla="*/ 239 h 261"/>
                  <a:gd name="T54" fmla="*/ 53 w 78"/>
                  <a:gd name="T55" fmla="*/ 245 h 261"/>
                  <a:gd name="T56" fmla="*/ 57 w 78"/>
                  <a:gd name="T57" fmla="*/ 231 h 261"/>
                  <a:gd name="T58" fmla="*/ 54 w 78"/>
                  <a:gd name="T59" fmla="*/ 210 h 261"/>
                  <a:gd name="T60" fmla="*/ 61 w 78"/>
                  <a:gd name="T61" fmla="*/ 218 h 261"/>
                  <a:gd name="T62" fmla="*/ 61 w 78"/>
                  <a:gd name="T63" fmla="*/ 219 h 261"/>
                  <a:gd name="T64" fmla="*/ 64 w 78"/>
                  <a:gd name="T65" fmla="*/ 185 h 261"/>
                  <a:gd name="T66" fmla="*/ 61 w 78"/>
                  <a:gd name="T67" fmla="*/ 171 h 261"/>
                  <a:gd name="T68" fmla="*/ 48 w 78"/>
                  <a:gd name="T69" fmla="*/ 194 h 261"/>
                  <a:gd name="T70" fmla="*/ 39 w 78"/>
                  <a:gd name="T71" fmla="*/ 195 h 261"/>
                  <a:gd name="T72" fmla="*/ 34 w 78"/>
                  <a:gd name="T73" fmla="*/ 194 h 261"/>
                  <a:gd name="T74" fmla="*/ 45 w 78"/>
                  <a:gd name="T75" fmla="*/ 185 h 261"/>
                  <a:gd name="T76" fmla="*/ 66 w 78"/>
                  <a:gd name="T77" fmla="*/ 169 h 261"/>
                  <a:gd name="T78" fmla="*/ 64 w 78"/>
                  <a:gd name="T79" fmla="*/ 132 h 261"/>
                  <a:gd name="T80" fmla="*/ 39 w 78"/>
                  <a:gd name="T81" fmla="*/ 13 h 261"/>
                  <a:gd name="T82" fmla="*/ 11 w 78"/>
                  <a:gd name="T83" fmla="*/ 22 h 261"/>
                  <a:gd name="T84" fmla="*/ 72 w 78"/>
                  <a:gd name="T85" fmla="*/ 36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8" h="261">
                    <a:moveTo>
                      <a:pt x="8" y="91"/>
                    </a:moveTo>
                    <a:cubicBezTo>
                      <a:pt x="7" y="141"/>
                      <a:pt x="12" y="193"/>
                      <a:pt x="9" y="234"/>
                    </a:cubicBezTo>
                    <a:cubicBezTo>
                      <a:pt x="18" y="246"/>
                      <a:pt x="22" y="261"/>
                      <a:pt x="41" y="260"/>
                    </a:cubicBezTo>
                    <a:cubicBezTo>
                      <a:pt x="61" y="258"/>
                      <a:pt x="67" y="226"/>
                      <a:pt x="69" y="207"/>
                    </a:cubicBezTo>
                    <a:cubicBezTo>
                      <a:pt x="72" y="183"/>
                      <a:pt x="72" y="145"/>
                      <a:pt x="77" y="121"/>
                    </a:cubicBezTo>
                    <a:cubicBezTo>
                      <a:pt x="71" y="93"/>
                      <a:pt x="75" y="46"/>
                      <a:pt x="78" y="25"/>
                    </a:cubicBezTo>
                    <a:cubicBezTo>
                      <a:pt x="75" y="19"/>
                      <a:pt x="73" y="12"/>
                      <a:pt x="66" y="8"/>
                    </a:cubicBezTo>
                    <a:cubicBezTo>
                      <a:pt x="50" y="0"/>
                      <a:pt x="18" y="10"/>
                      <a:pt x="5" y="14"/>
                    </a:cubicBezTo>
                    <a:cubicBezTo>
                      <a:pt x="6" y="20"/>
                      <a:pt x="0" y="24"/>
                      <a:pt x="0" y="30"/>
                    </a:cubicBezTo>
                    <a:cubicBezTo>
                      <a:pt x="0" y="37"/>
                      <a:pt x="8" y="42"/>
                      <a:pt x="9" y="49"/>
                    </a:cubicBezTo>
                    <a:cubicBezTo>
                      <a:pt x="12" y="59"/>
                      <a:pt x="8" y="75"/>
                      <a:pt x="8" y="91"/>
                    </a:cubicBezTo>
                    <a:close/>
                    <a:moveTo>
                      <a:pt x="15" y="49"/>
                    </a:moveTo>
                    <a:cubicBezTo>
                      <a:pt x="32" y="53"/>
                      <a:pt x="53" y="57"/>
                      <a:pt x="68" y="48"/>
                    </a:cubicBezTo>
                    <a:cubicBezTo>
                      <a:pt x="71" y="70"/>
                      <a:pt x="68" y="95"/>
                      <a:pt x="68" y="110"/>
                    </a:cubicBezTo>
                    <a:cubicBezTo>
                      <a:pt x="53" y="104"/>
                      <a:pt x="27" y="103"/>
                      <a:pt x="15" y="111"/>
                    </a:cubicBezTo>
                    <a:cubicBezTo>
                      <a:pt x="13" y="81"/>
                      <a:pt x="17" y="70"/>
                      <a:pt x="15" y="49"/>
                    </a:cubicBezTo>
                    <a:close/>
                    <a:moveTo>
                      <a:pt x="56" y="142"/>
                    </a:moveTo>
                    <a:cubicBezTo>
                      <a:pt x="54" y="145"/>
                      <a:pt x="56" y="141"/>
                      <a:pt x="56" y="139"/>
                    </a:cubicBezTo>
                    <a:cubicBezTo>
                      <a:pt x="56" y="134"/>
                      <a:pt x="59" y="143"/>
                      <a:pt x="56" y="142"/>
                    </a:cubicBezTo>
                    <a:close/>
                    <a:moveTo>
                      <a:pt x="66" y="143"/>
                    </a:moveTo>
                    <a:cubicBezTo>
                      <a:pt x="66" y="150"/>
                      <a:pt x="64" y="165"/>
                      <a:pt x="54" y="166"/>
                    </a:cubicBezTo>
                    <a:cubicBezTo>
                      <a:pt x="57" y="157"/>
                      <a:pt x="64" y="153"/>
                      <a:pt x="66" y="143"/>
                    </a:cubicBezTo>
                    <a:close/>
                    <a:moveTo>
                      <a:pt x="33" y="181"/>
                    </a:moveTo>
                    <a:cubicBezTo>
                      <a:pt x="35" y="185"/>
                      <a:pt x="28" y="189"/>
                      <a:pt x="33" y="181"/>
                    </a:cubicBezTo>
                    <a:close/>
                    <a:moveTo>
                      <a:pt x="35" y="202"/>
                    </a:moveTo>
                    <a:cubicBezTo>
                      <a:pt x="37" y="204"/>
                      <a:pt x="32" y="209"/>
                      <a:pt x="32" y="213"/>
                    </a:cubicBezTo>
                    <a:cubicBezTo>
                      <a:pt x="28" y="210"/>
                      <a:pt x="34" y="205"/>
                      <a:pt x="35" y="202"/>
                    </a:cubicBezTo>
                    <a:close/>
                    <a:moveTo>
                      <a:pt x="23" y="189"/>
                    </a:moveTo>
                    <a:cubicBezTo>
                      <a:pt x="23" y="183"/>
                      <a:pt x="31" y="175"/>
                      <a:pt x="32" y="165"/>
                    </a:cubicBezTo>
                    <a:cubicBezTo>
                      <a:pt x="39" y="170"/>
                      <a:pt x="25" y="181"/>
                      <a:pt x="23" y="189"/>
                    </a:cubicBezTo>
                    <a:close/>
                    <a:moveTo>
                      <a:pt x="24" y="167"/>
                    </a:moveTo>
                    <a:cubicBezTo>
                      <a:pt x="22" y="176"/>
                      <a:pt x="20" y="184"/>
                      <a:pt x="15" y="189"/>
                    </a:cubicBezTo>
                    <a:cubicBezTo>
                      <a:pt x="21" y="167"/>
                      <a:pt x="32" y="150"/>
                      <a:pt x="42" y="132"/>
                    </a:cubicBezTo>
                    <a:cubicBezTo>
                      <a:pt x="47" y="130"/>
                      <a:pt x="50" y="135"/>
                      <a:pt x="52" y="132"/>
                    </a:cubicBezTo>
                    <a:cubicBezTo>
                      <a:pt x="53" y="141"/>
                      <a:pt x="41" y="150"/>
                      <a:pt x="37" y="159"/>
                    </a:cubicBezTo>
                    <a:cubicBezTo>
                      <a:pt x="36" y="151"/>
                      <a:pt x="51" y="142"/>
                      <a:pt x="49" y="133"/>
                    </a:cubicBezTo>
                    <a:cubicBezTo>
                      <a:pt x="48" y="133"/>
                      <a:pt x="47" y="133"/>
                      <a:pt x="46" y="133"/>
                    </a:cubicBezTo>
                    <a:cubicBezTo>
                      <a:pt x="37" y="143"/>
                      <a:pt x="33" y="158"/>
                      <a:pt x="24" y="167"/>
                    </a:cubicBezTo>
                    <a:close/>
                    <a:moveTo>
                      <a:pt x="16" y="131"/>
                    </a:moveTo>
                    <a:cubicBezTo>
                      <a:pt x="18" y="131"/>
                      <a:pt x="19" y="131"/>
                      <a:pt x="21" y="131"/>
                    </a:cubicBezTo>
                    <a:cubicBezTo>
                      <a:pt x="21" y="135"/>
                      <a:pt x="17" y="135"/>
                      <a:pt x="17" y="139"/>
                    </a:cubicBezTo>
                    <a:cubicBezTo>
                      <a:pt x="14" y="139"/>
                      <a:pt x="17" y="134"/>
                      <a:pt x="16" y="131"/>
                    </a:cubicBezTo>
                    <a:close/>
                    <a:moveTo>
                      <a:pt x="24" y="142"/>
                    </a:moveTo>
                    <a:cubicBezTo>
                      <a:pt x="22" y="147"/>
                      <a:pt x="19" y="152"/>
                      <a:pt x="17" y="155"/>
                    </a:cubicBezTo>
                    <a:cubicBezTo>
                      <a:pt x="13" y="144"/>
                      <a:pt x="25" y="139"/>
                      <a:pt x="28" y="131"/>
                    </a:cubicBezTo>
                    <a:cubicBezTo>
                      <a:pt x="32" y="133"/>
                      <a:pt x="26" y="138"/>
                      <a:pt x="24" y="142"/>
                    </a:cubicBezTo>
                    <a:close/>
                    <a:moveTo>
                      <a:pt x="32" y="138"/>
                    </a:moveTo>
                    <a:cubicBezTo>
                      <a:pt x="33" y="143"/>
                      <a:pt x="27" y="148"/>
                      <a:pt x="24" y="153"/>
                    </a:cubicBezTo>
                    <a:cubicBezTo>
                      <a:pt x="21" y="159"/>
                      <a:pt x="19" y="165"/>
                      <a:pt x="16" y="167"/>
                    </a:cubicBezTo>
                    <a:cubicBezTo>
                      <a:pt x="18" y="154"/>
                      <a:pt x="28" y="149"/>
                      <a:pt x="32" y="138"/>
                    </a:cubicBezTo>
                    <a:close/>
                    <a:moveTo>
                      <a:pt x="36" y="132"/>
                    </a:moveTo>
                    <a:cubicBezTo>
                      <a:pt x="40" y="133"/>
                      <a:pt x="34" y="135"/>
                      <a:pt x="35" y="137"/>
                    </a:cubicBezTo>
                    <a:cubicBezTo>
                      <a:pt x="31" y="137"/>
                      <a:pt x="36" y="133"/>
                      <a:pt x="36" y="132"/>
                    </a:cubicBezTo>
                    <a:close/>
                    <a:moveTo>
                      <a:pt x="39" y="172"/>
                    </a:moveTo>
                    <a:cubicBezTo>
                      <a:pt x="42" y="169"/>
                      <a:pt x="37" y="178"/>
                      <a:pt x="36" y="180"/>
                    </a:cubicBezTo>
                    <a:cubicBezTo>
                      <a:pt x="32" y="177"/>
                      <a:pt x="39" y="175"/>
                      <a:pt x="39" y="172"/>
                    </a:cubicBezTo>
                    <a:close/>
                    <a:moveTo>
                      <a:pt x="39" y="169"/>
                    </a:moveTo>
                    <a:cubicBezTo>
                      <a:pt x="41" y="158"/>
                      <a:pt x="49" y="153"/>
                      <a:pt x="53" y="144"/>
                    </a:cubicBezTo>
                    <a:cubicBezTo>
                      <a:pt x="54" y="148"/>
                      <a:pt x="49" y="152"/>
                      <a:pt x="46" y="157"/>
                    </a:cubicBezTo>
                    <a:cubicBezTo>
                      <a:pt x="44" y="161"/>
                      <a:pt x="43" y="167"/>
                      <a:pt x="39" y="169"/>
                    </a:cubicBezTo>
                    <a:close/>
                    <a:moveTo>
                      <a:pt x="16" y="193"/>
                    </a:moveTo>
                    <a:cubicBezTo>
                      <a:pt x="18" y="195"/>
                      <a:pt x="18" y="194"/>
                      <a:pt x="20" y="193"/>
                    </a:cubicBezTo>
                    <a:cubicBezTo>
                      <a:pt x="22" y="190"/>
                      <a:pt x="18" y="199"/>
                      <a:pt x="15" y="199"/>
                    </a:cubicBezTo>
                    <a:cubicBezTo>
                      <a:pt x="16" y="197"/>
                      <a:pt x="16" y="195"/>
                      <a:pt x="16" y="193"/>
                    </a:cubicBezTo>
                    <a:close/>
                    <a:moveTo>
                      <a:pt x="24" y="196"/>
                    </a:moveTo>
                    <a:cubicBezTo>
                      <a:pt x="26" y="200"/>
                      <a:pt x="18" y="207"/>
                      <a:pt x="17" y="212"/>
                    </a:cubicBezTo>
                    <a:cubicBezTo>
                      <a:pt x="14" y="206"/>
                      <a:pt x="23" y="202"/>
                      <a:pt x="24" y="196"/>
                    </a:cubicBezTo>
                    <a:close/>
                    <a:moveTo>
                      <a:pt x="23" y="217"/>
                    </a:moveTo>
                    <a:cubicBezTo>
                      <a:pt x="27" y="222"/>
                      <a:pt x="19" y="226"/>
                      <a:pt x="20" y="233"/>
                    </a:cubicBezTo>
                    <a:cubicBezTo>
                      <a:pt x="13" y="229"/>
                      <a:pt x="23" y="223"/>
                      <a:pt x="23" y="217"/>
                    </a:cubicBezTo>
                    <a:close/>
                    <a:moveTo>
                      <a:pt x="28" y="248"/>
                    </a:moveTo>
                    <a:cubicBezTo>
                      <a:pt x="24" y="246"/>
                      <a:pt x="21" y="241"/>
                      <a:pt x="20" y="236"/>
                    </a:cubicBezTo>
                    <a:cubicBezTo>
                      <a:pt x="21" y="237"/>
                      <a:pt x="22" y="238"/>
                      <a:pt x="23" y="236"/>
                    </a:cubicBezTo>
                    <a:cubicBezTo>
                      <a:pt x="24" y="237"/>
                      <a:pt x="25" y="244"/>
                      <a:pt x="28" y="239"/>
                    </a:cubicBezTo>
                    <a:cubicBezTo>
                      <a:pt x="30" y="239"/>
                      <a:pt x="27" y="244"/>
                      <a:pt x="28" y="248"/>
                    </a:cubicBezTo>
                    <a:close/>
                    <a:moveTo>
                      <a:pt x="27" y="230"/>
                    </a:moveTo>
                    <a:cubicBezTo>
                      <a:pt x="24" y="232"/>
                      <a:pt x="30" y="221"/>
                      <a:pt x="31" y="217"/>
                    </a:cubicBezTo>
                    <a:cubicBezTo>
                      <a:pt x="34" y="221"/>
                      <a:pt x="28" y="227"/>
                      <a:pt x="27" y="230"/>
                    </a:cubicBezTo>
                    <a:close/>
                    <a:moveTo>
                      <a:pt x="32" y="251"/>
                    </a:moveTo>
                    <a:cubicBezTo>
                      <a:pt x="34" y="236"/>
                      <a:pt x="41" y="227"/>
                      <a:pt x="45" y="214"/>
                    </a:cubicBezTo>
                    <a:cubicBezTo>
                      <a:pt x="51" y="221"/>
                      <a:pt x="41" y="233"/>
                      <a:pt x="39" y="239"/>
                    </a:cubicBezTo>
                    <a:cubicBezTo>
                      <a:pt x="45" y="238"/>
                      <a:pt x="38" y="252"/>
                      <a:pt x="44" y="249"/>
                    </a:cubicBezTo>
                    <a:cubicBezTo>
                      <a:pt x="48" y="252"/>
                      <a:pt x="36" y="251"/>
                      <a:pt x="32" y="251"/>
                    </a:cubicBezTo>
                    <a:close/>
                    <a:moveTo>
                      <a:pt x="53" y="245"/>
                    </a:moveTo>
                    <a:cubicBezTo>
                      <a:pt x="52" y="244"/>
                      <a:pt x="49" y="243"/>
                      <a:pt x="49" y="245"/>
                    </a:cubicBezTo>
                    <a:cubicBezTo>
                      <a:pt x="48" y="240"/>
                      <a:pt x="42" y="240"/>
                      <a:pt x="45" y="235"/>
                    </a:cubicBezTo>
                    <a:cubicBezTo>
                      <a:pt x="49" y="241"/>
                      <a:pt x="55" y="235"/>
                      <a:pt x="57" y="231"/>
                    </a:cubicBezTo>
                    <a:cubicBezTo>
                      <a:pt x="60" y="235"/>
                      <a:pt x="53" y="240"/>
                      <a:pt x="53" y="245"/>
                    </a:cubicBezTo>
                    <a:close/>
                    <a:moveTo>
                      <a:pt x="57" y="205"/>
                    </a:moveTo>
                    <a:cubicBezTo>
                      <a:pt x="61" y="207"/>
                      <a:pt x="55" y="209"/>
                      <a:pt x="54" y="210"/>
                    </a:cubicBezTo>
                    <a:cubicBezTo>
                      <a:pt x="52" y="214"/>
                      <a:pt x="56" y="206"/>
                      <a:pt x="57" y="205"/>
                    </a:cubicBezTo>
                    <a:close/>
                    <a:moveTo>
                      <a:pt x="61" y="219"/>
                    </a:moveTo>
                    <a:cubicBezTo>
                      <a:pt x="60" y="221"/>
                      <a:pt x="59" y="217"/>
                      <a:pt x="61" y="218"/>
                    </a:cubicBezTo>
                    <a:cubicBezTo>
                      <a:pt x="60" y="216"/>
                      <a:pt x="59" y="215"/>
                      <a:pt x="57" y="215"/>
                    </a:cubicBezTo>
                    <a:cubicBezTo>
                      <a:pt x="57" y="212"/>
                      <a:pt x="61" y="212"/>
                      <a:pt x="61" y="209"/>
                    </a:cubicBezTo>
                    <a:cubicBezTo>
                      <a:pt x="63" y="212"/>
                      <a:pt x="62" y="216"/>
                      <a:pt x="61" y="219"/>
                    </a:cubicBezTo>
                    <a:close/>
                    <a:moveTo>
                      <a:pt x="64" y="196"/>
                    </a:moveTo>
                    <a:cubicBezTo>
                      <a:pt x="61" y="196"/>
                      <a:pt x="61" y="193"/>
                      <a:pt x="57" y="194"/>
                    </a:cubicBezTo>
                    <a:cubicBezTo>
                      <a:pt x="57" y="188"/>
                      <a:pt x="63" y="189"/>
                      <a:pt x="64" y="185"/>
                    </a:cubicBezTo>
                    <a:cubicBezTo>
                      <a:pt x="67" y="186"/>
                      <a:pt x="62" y="191"/>
                      <a:pt x="64" y="196"/>
                    </a:cubicBezTo>
                    <a:close/>
                    <a:moveTo>
                      <a:pt x="66" y="169"/>
                    </a:moveTo>
                    <a:cubicBezTo>
                      <a:pt x="64" y="169"/>
                      <a:pt x="64" y="171"/>
                      <a:pt x="61" y="171"/>
                    </a:cubicBezTo>
                    <a:cubicBezTo>
                      <a:pt x="59" y="190"/>
                      <a:pt x="44" y="197"/>
                      <a:pt x="41" y="216"/>
                    </a:cubicBezTo>
                    <a:cubicBezTo>
                      <a:pt x="39" y="216"/>
                      <a:pt x="38" y="214"/>
                      <a:pt x="36" y="214"/>
                    </a:cubicBezTo>
                    <a:cubicBezTo>
                      <a:pt x="40" y="207"/>
                      <a:pt x="43" y="200"/>
                      <a:pt x="48" y="194"/>
                    </a:cubicBezTo>
                    <a:cubicBezTo>
                      <a:pt x="48" y="193"/>
                      <a:pt x="46" y="192"/>
                      <a:pt x="46" y="191"/>
                    </a:cubicBezTo>
                    <a:cubicBezTo>
                      <a:pt x="42" y="192"/>
                      <a:pt x="39" y="193"/>
                      <a:pt x="39" y="198"/>
                    </a:cubicBezTo>
                    <a:cubicBezTo>
                      <a:pt x="37" y="197"/>
                      <a:pt x="37" y="195"/>
                      <a:pt x="39" y="195"/>
                    </a:cubicBezTo>
                    <a:cubicBezTo>
                      <a:pt x="39" y="193"/>
                      <a:pt x="35" y="193"/>
                      <a:pt x="34" y="194"/>
                    </a:cubicBezTo>
                    <a:cubicBezTo>
                      <a:pt x="33" y="194"/>
                      <a:pt x="33" y="194"/>
                      <a:pt x="33" y="195"/>
                    </a:cubicBezTo>
                    <a:cubicBezTo>
                      <a:pt x="33" y="194"/>
                      <a:pt x="33" y="194"/>
                      <a:pt x="34" y="194"/>
                    </a:cubicBezTo>
                    <a:cubicBezTo>
                      <a:pt x="36" y="188"/>
                      <a:pt x="42" y="179"/>
                      <a:pt x="46" y="169"/>
                    </a:cubicBezTo>
                    <a:cubicBezTo>
                      <a:pt x="51" y="177"/>
                      <a:pt x="35" y="183"/>
                      <a:pt x="40" y="192"/>
                    </a:cubicBezTo>
                    <a:cubicBezTo>
                      <a:pt x="43" y="191"/>
                      <a:pt x="44" y="188"/>
                      <a:pt x="45" y="185"/>
                    </a:cubicBezTo>
                    <a:cubicBezTo>
                      <a:pt x="47" y="186"/>
                      <a:pt x="46" y="190"/>
                      <a:pt x="48" y="190"/>
                    </a:cubicBezTo>
                    <a:cubicBezTo>
                      <a:pt x="57" y="183"/>
                      <a:pt x="60" y="170"/>
                      <a:pt x="66" y="161"/>
                    </a:cubicBezTo>
                    <a:cubicBezTo>
                      <a:pt x="69" y="161"/>
                      <a:pt x="65" y="166"/>
                      <a:pt x="66" y="169"/>
                    </a:cubicBezTo>
                    <a:close/>
                    <a:moveTo>
                      <a:pt x="69" y="139"/>
                    </a:moveTo>
                    <a:cubicBezTo>
                      <a:pt x="67" y="139"/>
                      <a:pt x="66" y="139"/>
                      <a:pt x="64" y="139"/>
                    </a:cubicBezTo>
                    <a:cubicBezTo>
                      <a:pt x="65" y="135"/>
                      <a:pt x="65" y="136"/>
                      <a:pt x="64" y="132"/>
                    </a:cubicBezTo>
                    <a:cubicBezTo>
                      <a:pt x="66" y="132"/>
                      <a:pt x="67" y="132"/>
                      <a:pt x="68" y="131"/>
                    </a:cubicBezTo>
                    <a:cubicBezTo>
                      <a:pt x="71" y="131"/>
                      <a:pt x="68" y="137"/>
                      <a:pt x="69" y="139"/>
                    </a:cubicBezTo>
                    <a:close/>
                    <a:moveTo>
                      <a:pt x="39" y="13"/>
                    </a:moveTo>
                    <a:cubicBezTo>
                      <a:pt x="50" y="13"/>
                      <a:pt x="65" y="12"/>
                      <a:pt x="68" y="21"/>
                    </a:cubicBezTo>
                    <a:cubicBezTo>
                      <a:pt x="59" y="30"/>
                      <a:pt x="35" y="33"/>
                      <a:pt x="19" y="28"/>
                    </a:cubicBezTo>
                    <a:cubicBezTo>
                      <a:pt x="16" y="27"/>
                      <a:pt x="11" y="25"/>
                      <a:pt x="11" y="22"/>
                    </a:cubicBezTo>
                    <a:cubicBezTo>
                      <a:pt x="12" y="15"/>
                      <a:pt x="28" y="14"/>
                      <a:pt x="39" y="13"/>
                    </a:cubicBezTo>
                    <a:close/>
                    <a:moveTo>
                      <a:pt x="70" y="26"/>
                    </a:moveTo>
                    <a:cubicBezTo>
                      <a:pt x="72" y="29"/>
                      <a:pt x="71" y="30"/>
                      <a:pt x="72" y="36"/>
                    </a:cubicBezTo>
                    <a:cubicBezTo>
                      <a:pt x="57" y="52"/>
                      <a:pt x="20" y="49"/>
                      <a:pt x="5" y="32"/>
                    </a:cubicBezTo>
                    <a:cubicBezTo>
                      <a:pt x="22" y="34"/>
                      <a:pt x="59" y="43"/>
                      <a:pt x="7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16" name="组 915"/>
            <p:cNvGrpSpPr/>
            <p:nvPr/>
          </p:nvGrpSpPr>
          <p:grpSpPr>
            <a:xfrm rot="544241">
              <a:off x="2593004" y="1443260"/>
              <a:ext cx="841471" cy="922833"/>
              <a:chOff x="6321425" y="4789488"/>
              <a:chExt cx="623888" cy="684212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014" name="Freeform 586"/>
              <p:cNvSpPr>
                <a:spLocks/>
              </p:cNvSpPr>
              <p:nvPr/>
            </p:nvSpPr>
            <p:spPr bwMode="auto">
              <a:xfrm>
                <a:off x="6396038" y="4962525"/>
                <a:ext cx="112713" cy="355600"/>
              </a:xfrm>
              <a:custGeom>
                <a:avLst/>
                <a:gdLst>
                  <a:gd name="T0" fmla="*/ 0 w 46"/>
                  <a:gd name="T1" fmla="*/ 25 h 146"/>
                  <a:gd name="T2" fmla="*/ 0 w 46"/>
                  <a:gd name="T3" fmla="*/ 118 h 146"/>
                  <a:gd name="T4" fmla="*/ 46 w 46"/>
                  <a:gd name="T5" fmla="*/ 146 h 146"/>
                  <a:gd name="T6" fmla="*/ 46 w 46"/>
                  <a:gd name="T7" fmla="*/ 138 h 146"/>
                  <a:gd name="T8" fmla="*/ 13 w 46"/>
                  <a:gd name="T9" fmla="*/ 117 h 146"/>
                  <a:gd name="T10" fmla="*/ 19 w 46"/>
                  <a:gd name="T11" fmla="*/ 115 h 146"/>
                  <a:gd name="T12" fmla="*/ 7 w 46"/>
                  <a:gd name="T13" fmla="*/ 111 h 146"/>
                  <a:gd name="T14" fmla="*/ 6 w 46"/>
                  <a:gd name="T15" fmla="*/ 34 h 146"/>
                  <a:gd name="T16" fmla="*/ 46 w 46"/>
                  <a:gd name="T17" fmla="*/ 52 h 146"/>
                  <a:gd name="T18" fmla="*/ 46 w 46"/>
                  <a:gd name="T19" fmla="*/ 44 h 146"/>
                  <a:gd name="T20" fmla="*/ 9 w 46"/>
                  <a:gd name="T21" fmla="*/ 26 h 146"/>
                  <a:gd name="T22" fmla="*/ 46 w 46"/>
                  <a:gd name="T23" fmla="*/ 7 h 146"/>
                  <a:gd name="T24" fmla="*/ 46 w 46"/>
                  <a:gd name="T25" fmla="*/ 0 h 146"/>
                  <a:gd name="T26" fmla="*/ 24 w 46"/>
                  <a:gd name="T27" fmla="*/ 10 h 146"/>
                  <a:gd name="T28" fmla="*/ 0 w 46"/>
                  <a:gd name="T29" fmla="*/ 2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146">
                    <a:moveTo>
                      <a:pt x="0" y="25"/>
                    </a:moveTo>
                    <a:cubicBezTo>
                      <a:pt x="1" y="47"/>
                      <a:pt x="0" y="100"/>
                      <a:pt x="0" y="118"/>
                    </a:cubicBezTo>
                    <a:cubicBezTo>
                      <a:pt x="14" y="128"/>
                      <a:pt x="29" y="138"/>
                      <a:pt x="46" y="146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34" y="132"/>
                      <a:pt x="23" y="125"/>
                      <a:pt x="13" y="117"/>
                    </a:cubicBezTo>
                    <a:cubicBezTo>
                      <a:pt x="15" y="114"/>
                      <a:pt x="16" y="118"/>
                      <a:pt x="19" y="115"/>
                    </a:cubicBezTo>
                    <a:cubicBezTo>
                      <a:pt x="17" y="110"/>
                      <a:pt x="14" y="110"/>
                      <a:pt x="7" y="111"/>
                    </a:cubicBezTo>
                    <a:cubicBezTo>
                      <a:pt x="4" y="91"/>
                      <a:pt x="8" y="56"/>
                      <a:pt x="6" y="34"/>
                    </a:cubicBezTo>
                    <a:cubicBezTo>
                      <a:pt x="20" y="40"/>
                      <a:pt x="33" y="46"/>
                      <a:pt x="46" y="52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33" y="38"/>
                      <a:pt x="21" y="32"/>
                      <a:pt x="9" y="26"/>
                    </a:cubicBezTo>
                    <a:cubicBezTo>
                      <a:pt x="21" y="20"/>
                      <a:pt x="33" y="13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3"/>
                      <a:pt x="31" y="7"/>
                      <a:pt x="24" y="10"/>
                    </a:cubicBezTo>
                    <a:cubicBezTo>
                      <a:pt x="16" y="14"/>
                      <a:pt x="5" y="17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4" name="Freeform 587"/>
              <p:cNvSpPr>
                <a:spLocks/>
              </p:cNvSpPr>
              <p:nvPr/>
            </p:nvSpPr>
            <p:spPr bwMode="auto">
              <a:xfrm>
                <a:off x="6321425" y="4926012"/>
                <a:ext cx="82550" cy="103187"/>
              </a:xfrm>
              <a:custGeom>
                <a:avLst/>
                <a:gdLst>
                  <a:gd name="T0" fmla="*/ 16 w 34"/>
                  <a:gd name="T1" fmla="*/ 9 h 42"/>
                  <a:gd name="T2" fmla="*/ 34 w 34"/>
                  <a:gd name="T3" fmla="*/ 4 h 42"/>
                  <a:gd name="T4" fmla="*/ 8 w 34"/>
                  <a:gd name="T5" fmla="*/ 4 h 42"/>
                  <a:gd name="T6" fmla="*/ 11 w 34"/>
                  <a:gd name="T7" fmla="*/ 42 h 42"/>
                  <a:gd name="T8" fmla="*/ 12 w 34"/>
                  <a:gd name="T9" fmla="*/ 26 h 42"/>
                  <a:gd name="T10" fmla="*/ 34 w 34"/>
                  <a:gd name="T11" fmla="*/ 21 h 42"/>
                  <a:gd name="T12" fmla="*/ 12 w 34"/>
                  <a:gd name="T13" fmla="*/ 16 h 42"/>
                  <a:gd name="T14" fmla="*/ 16 w 34"/>
                  <a:gd name="T15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2">
                    <a:moveTo>
                      <a:pt x="16" y="9"/>
                    </a:moveTo>
                    <a:cubicBezTo>
                      <a:pt x="23" y="9"/>
                      <a:pt x="33" y="11"/>
                      <a:pt x="34" y="4"/>
                    </a:cubicBezTo>
                    <a:cubicBezTo>
                      <a:pt x="26" y="0"/>
                      <a:pt x="15" y="2"/>
                      <a:pt x="8" y="4"/>
                    </a:cubicBezTo>
                    <a:cubicBezTo>
                      <a:pt x="9" y="12"/>
                      <a:pt x="0" y="39"/>
                      <a:pt x="11" y="42"/>
                    </a:cubicBezTo>
                    <a:cubicBezTo>
                      <a:pt x="14" y="39"/>
                      <a:pt x="8" y="30"/>
                      <a:pt x="12" y="26"/>
                    </a:cubicBezTo>
                    <a:cubicBezTo>
                      <a:pt x="17" y="28"/>
                      <a:pt x="30" y="27"/>
                      <a:pt x="34" y="21"/>
                    </a:cubicBezTo>
                    <a:cubicBezTo>
                      <a:pt x="26" y="20"/>
                      <a:pt x="16" y="22"/>
                      <a:pt x="12" y="16"/>
                    </a:cubicBezTo>
                    <a:cubicBezTo>
                      <a:pt x="15" y="15"/>
                      <a:pt x="13" y="10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9" name="Freeform 588"/>
              <p:cNvSpPr>
                <a:spLocks/>
              </p:cNvSpPr>
              <p:nvPr/>
            </p:nvSpPr>
            <p:spPr bwMode="auto">
              <a:xfrm>
                <a:off x="6505575" y="5207000"/>
                <a:ext cx="3175" cy="1587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0" name="Freeform 589"/>
              <p:cNvSpPr>
                <a:spLocks/>
              </p:cNvSpPr>
              <p:nvPr/>
            </p:nvSpPr>
            <p:spPr bwMode="auto">
              <a:xfrm>
                <a:off x="6450013" y="5186362"/>
                <a:ext cx="50800" cy="44450"/>
              </a:xfrm>
              <a:custGeom>
                <a:avLst/>
                <a:gdLst>
                  <a:gd name="T0" fmla="*/ 21 w 21"/>
                  <a:gd name="T1" fmla="*/ 13 h 18"/>
                  <a:gd name="T2" fmla="*/ 0 w 21"/>
                  <a:gd name="T3" fmla="*/ 18 h 18"/>
                  <a:gd name="T4" fmla="*/ 21 w 21"/>
                  <a:gd name="T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8">
                    <a:moveTo>
                      <a:pt x="21" y="13"/>
                    </a:moveTo>
                    <a:cubicBezTo>
                      <a:pt x="21" y="0"/>
                      <a:pt x="0" y="10"/>
                      <a:pt x="0" y="18"/>
                    </a:cubicBezTo>
                    <a:cubicBezTo>
                      <a:pt x="8" y="18"/>
                      <a:pt x="11" y="12"/>
                      <a:pt x="2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1" name="Freeform 590"/>
              <p:cNvSpPr>
                <a:spLocks noEditPoints="1"/>
              </p:cNvSpPr>
              <p:nvPr/>
            </p:nvSpPr>
            <p:spPr bwMode="auto">
              <a:xfrm>
                <a:off x="6321425" y="5262562"/>
                <a:ext cx="82550" cy="92075"/>
              </a:xfrm>
              <a:custGeom>
                <a:avLst/>
                <a:gdLst>
                  <a:gd name="T0" fmla="*/ 0 w 34"/>
                  <a:gd name="T1" fmla="*/ 28 h 38"/>
                  <a:gd name="T2" fmla="*/ 4 w 34"/>
                  <a:gd name="T3" fmla="*/ 38 h 38"/>
                  <a:gd name="T4" fmla="*/ 11 w 34"/>
                  <a:gd name="T5" fmla="*/ 28 h 38"/>
                  <a:gd name="T6" fmla="*/ 23 w 34"/>
                  <a:gd name="T7" fmla="*/ 27 h 38"/>
                  <a:gd name="T8" fmla="*/ 32 w 34"/>
                  <a:gd name="T9" fmla="*/ 38 h 38"/>
                  <a:gd name="T10" fmla="*/ 23 w 34"/>
                  <a:gd name="T11" fmla="*/ 10 h 38"/>
                  <a:gd name="T12" fmla="*/ 0 w 34"/>
                  <a:gd name="T13" fmla="*/ 28 h 38"/>
                  <a:gd name="T14" fmla="*/ 12 w 34"/>
                  <a:gd name="T15" fmla="*/ 22 h 38"/>
                  <a:gd name="T16" fmla="*/ 15 w 34"/>
                  <a:gd name="T17" fmla="*/ 15 h 38"/>
                  <a:gd name="T18" fmla="*/ 20 w 34"/>
                  <a:gd name="T19" fmla="*/ 20 h 38"/>
                  <a:gd name="T20" fmla="*/ 12 w 34"/>
                  <a:gd name="T21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8">
                    <a:moveTo>
                      <a:pt x="0" y="28"/>
                    </a:moveTo>
                    <a:cubicBezTo>
                      <a:pt x="0" y="31"/>
                      <a:pt x="2" y="37"/>
                      <a:pt x="4" y="38"/>
                    </a:cubicBezTo>
                    <a:cubicBezTo>
                      <a:pt x="7" y="35"/>
                      <a:pt x="7" y="30"/>
                      <a:pt x="11" y="28"/>
                    </a:cubicBezTo>
                    <a:cubicBezTo>
                      <a:pt x="16" y="29"/>
                      <a:pt x="18" y="27"/>
                      <a:pt x="23" y="27"/>
                    </a:cubicBezTo>
                    <a:cubicBezTo>
                      <a:pt x="25" y="32"/>
                      <a:pt x="26" y="38"/>
                      <a:pt x="32" y="38"/>
                    </a:cubicBezTo>
                    <a:cubicBezTo>
                      <a:pt x="34" y="29"/>
                      <a:pt x="23" y="21"/>
                      <a:pt x="23" y="10"/>
                    </a:cubicBezTo>
                    <a:cubicBezTo>
                      <a:pt x="15" y="0"/>
                      <a:pt x="1" y="24"/>
                      <a:pt x="0" y="28"/>
                    </a:cubicBezTo>
                    <a:close/>
                    <a:moveTo>
                      <a:pt x="12" y="22"/>
                    </a:moveTo>
                    <a:cubicBezTo>
                      <a:pt x="13" y="19"/>
                      <a:pt x="15" y="18"/>
                      <a:pt x="15" y="15"/>
                    </a:cubicBezTo>
                    <a:cubicBezTo>
                      <a:pt x="19" y="14"/>
                      <a:pt x="17" y="20"/>
                      <a:pt x="20" y="20"/>
                    </a:cubicBezTo>
                    <a:cubicBezTo>
                      <a:pt x="20" y="23"/>
                      <a:pt x="15" y="21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2" name="Freeform 728"/>
              <p:cNvSpPr>
                <a:spLocks/>
              </p:cNvSpPr>
              <p:nvPr/>
            </p:nvSpPr>
            <p:spPr bwMode="auto">
              <a:xfrm>
                <a:off x="6635751" y="4789488"/>
                <a:ext cx="74613" cy="98425"/>
              </a:xfrm>
              <a:custGeom>
                <a:avLst/>
                <a:gdLst>
                  <a:gd name="T0" fmla="*/ 9 w 31"/>
                  <a:gd name="T1" fmla="*/ 12 h 40"/>
                  <a:gd name="T2" fmla="*/ 24 w 31"/>
                  <a:gd name="T3" fmla="*/ 1 h 40"/>
                  <a:gd name="T4" fmla="*/ 2 w 31"/>
                  <a:gd name="T5" fmla="*/ 2 h 40"/>
                  <a:gd name="T6" fmla="*/ 0 w 31"/>
                  <a:gd name="T7" fmla="*/ 31 h 40"/>
                  <a:gd name="T8" fmla="*/ 25 w 31"/>
                  <a:gd name="T9" fmla="*/ 30 h 40"/>
                  <a:gd name="T10" fmla="*/ 6 w 31"/>
                  <a:gd name="T11" fmla="*/ 27 h 40"/>
                  <a:gd name="T12" fmla="*/ 9 w 31"/>
                  <a:gd name="T13" fmla="*/ 16 h 40"/>
                  <a:gd name="T14" fmla="*/ 29 w 31"/>
                  <a:gd name="T15" fmla="*/ 13 h 40"/>
                  <a:gd name="T16" fmla="*/ 9 w 31"/>
                  <a:gd name="T17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40">
                    <a:moveTo>
                      <a:pt x="9" y="12"/>
                    </a:moveTo>
                    <a:cubicBezTo>
                      <a:pt x="8" y="2"/>
                      <a:pt x="27" y="14"/>
                      <a:pt x="24" y="1"/>
                    </a:cubicBezTo>
                    <a:cubicBezTo>
                      <a:pt x="16" y="1"/>
                      <a:pt x="8" y="0"/>
                      <a:pt x="2" y="2"/>
                    </a:cubicBezTo>
                    <a:cubicBezTo>
                      <a:pt x="5" y="10"/>
                      <a:pt x="0" y="18"/>
                      <a:pt x="0" y="31"/>
                    </a:cubicBezTo>
                    <a:cubicBezTo>
                      <a:pt x="4" y="38"/>
                      <a:pt x="23" y="40"/>
                      <a:pt x="25" y="30"/>
                    </a:cubicBezTo>
                    <a:cubicBezTo>
                      <a:pt x="22" y="27"/>
                      <a:pt x="9" y="33"/>
                      <a:pt x="6" y="27"/>
                    </a:cubicBezTo>
                    <a:cubicBezTo>
                      <a:pt x="5" y="24"/>
                      <a:pt x="7" y="18"/>
                      <a:pt x="9" y="16"/>
                    </a:cubicBezTo>
                    <a:cubicBezTo>
                      <a:pt x="10" y="23"/>
                      <a:pt x="31" y="22"/>
                      <a:pt x="29" y="13"/>
                    </a:cubicBezTo>
                    <a:cubicBezTo>
                      <a:pt x="21" y="13"/>
                      <a:pt x="11" y="13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3" name="Freeform 729"/>
              <p:cNvSpPr>
                <a:spLocks/>
              </p:cNvSpPr>
              <p:nvPr/>
            </p:nvSpPr>
            <p:spPr bwMode="auto">
              <a:xfrm>
                <a:off x="6508751" y="4803775"/>
                <a:ext cx="3175" cy="793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4" name="Freeform 733"/>
              <p:cNvSpPr>
                <a:spLocks noEditPoints="1"/>
              </p:cNvSpPr>
              <p:nvPr/>
            </p:nvSpPr>
            <p:spPr bwMode="auto">
              <a:xfrm>
                <a:off x="6508751" y="4897438"/>
                <a:ext cx="352425" cy="474663"/>
              </a:xfrm>
              <a:custGeom>
                <a:avLst/>
                <a:gdLst>
                  <a:gd name="T0" fmla="*/ 56 w 145"/>
                  <a:gd name="T1" fmla="*/ 194 h 195"/>
                  <a:gd name="T2" fmla="*/ 56 w 145"/>
                  <a:gd name="T3" fmla="*/ 192 h 195"/>
                  <a:gd name="T4" fmla="*/ 145 w 145"/>
                  <a:gd name="T5" fmla="*/ 155 h 195"/>
                  <a:gd name="T6" fmla="*/ 143 w 145"/>
                  <a:gd name="T7" fmla="*/ 46 h 195"/>
                  <a:gd name="T8" fmla="*/ 56 w 145"/>
                  <a:gd name="T9" fmla="*/ 0 h 195"/>
                  <a:gd name="T10" fmla="*/ 0 w 145"/>
                  <a:gd name="T11" fmla="*/ 27 h 195"/>
                  <a:gd name="T12" fmla="*/ 0 w 145"/>
                  <a:gd name="T13" fmla="*/ 34 h 195"/>
                  <a:gd name="T14" fmla="*/ 52 w 145"/>
                  <a:gd name="T15" fmla="*/ 10 h 195"/>
                  <a:gd name="T16" fmla="*/ 53 w 145"/>
                  <a:gd name="T17" fmla="*/ 21 h 195"/>
                  <a:gd name="T18" fmla="*/ 57 w 145"/>
                  <a:gd name="T19" fmla="*/ 9 h 195"/>
                  <a:gd name="T20" fmla="*/ 132 w 145"/>
                  <a:gd name="T21" fmla="*/ 48 h 195"/>
                  <a:gd name="T22" fmla="*/ 61 w 145"/>
                  <a:gd name="T23" fmla="*/ 92 h 195"/>
                  <a:gd name="T24" fmla="*/ 0 w 145"/>
                  <a:gd name="T25" fmla="*/ 71 h 195"/>
                  <a:gd name="T26" fmla="*/ 0 w 145"/>
                  <a:gd name="T27" fmla="*/ 79 h 195"/>
                  <a:gd name="T28" fmla="*/ 52 w 145"/>
                  <a:gd name="T29" fmla="*/ 99 h 195"/>
                  <a:gd name="T30" fmla="*/ 53 w 145"/>
                  <a:gd name="T31" fmla="*/ 107 h 195"/>
                  <a:gd name="T32" fmla="*/ 52 w 145"/>
                  <a:gd name="T33" fmla="*/ 185 h 195"/>
                  <a:gd name="T34" fmla="*/ 0 w 145"/>
                  <a:gd name="T35" fmla="*/ 165 h 195"/>
                  <a:gd name="T36" fmla="*/ 0 w 145"/>
                  <a:gd name="T37" fmla="*/ 173 h 195"/>
                  <a:gd name="T38" fmla="*/ 28 w 145"/>
                  <a:gd name="T39" fmla="*/ 185 h 195"/>
                  <a:gd name="T40" fmla="*/ 56 w 145"/>
                  <a:gd name="T41" fmla="*/ 194 h 195"/>
                  <a:gd name="T42" fmla="*/ 60 w 145"/>
                  <a:gd name="T43" fmla="*/ 109 h 195"/>
                  <a:gd name="T44" fmla="*/ 68 w 145"/>
                  <a:gd name="T45" fmla="*/ 108 h 195"/>
                  <a:gd name="T46" fmla="*/ 61 w 145"/>
                  <a:gd name="T47" fmla="*/ 99 h 195"/>
                  <a:gd name="T48" fmla="*/ 135 w 145"/>
                  <a:gd name="T49" fmla="*/ 54 h 195"/>
                  <a:gd name="T50" fmla="*/ 139 w 145"/>
                  <a:gd name="T51" fmla="*/ 146 h 195"/>
                  <a:gd name="T52" fmla="*/ 123 w 145"/>
                  <a:gd name="T53" fmla="*/ 142 h 195"/>
                  <a:gd name="T54" fmla="*/ 130 w 145"/>
                  <a:gd name="T55" fmla="*/ 147 h 195"/>
                  <a:gd name="T56" fmla="*/ 60 w 145"/>
                  <a:gd name="T57" fmla="*/ 184 h 195"/>
                  <a:gd name="T58" fmla="*/ 60 w 145"/>
                  <a:gd name="T59" fmla="*/ 10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" h="195">
                    <a:moveTo>
                      <a:pt x="56" y="194"/>
                    </a:moveTo>
                    <a:cubicBezTo>
                      <a:pt x="55" y="193"/>
                      <a:pt x="54" y="193"/>
                      <a:pt x="56" y="192"/>
                    </a:cubicBezTo>
                    <a:cubicBezTo>
                      <a:pt x="83" y="183"/>
                      <a:pt x="113" y="159"/>
                      <a:pt x="145" y="155"/>
                    </a:cubicBezTo>
                    <a:cubicBezTo>
                      <a:pt x="144" y="122"/>
                      <a:pt x="144" y="88"/>
                      <a:pt x="143" y="46"/>
                    </a:cubicBezTo>
                    <a:cubicBezTo>
                      <a:pt x="120" y="24"/>
                      <a:pt x="85" y="15"/>
                      <a:pt x="56" y="0"/>
                    </a:cubicBezTo>
                    <a:cubicBezTo>
                      <a:pt x="38" y="10"/>
                      <a:pt x="19" y="18"/>
                      <a:pt x="0" y="2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7" y="25"/>
                      <a:pt x="34" y="17"/>
                      <a:pt x="52" y="10"/>
                    </a:cubicBezTo>
                    <a:cubicBezTo>
                      <a:pt x="53" y="13"/>
                      <a:pt x="50" y="20"/>
                      <a:pt x="53" y="21"/>
                    </a:cubicBezTo>
                    <a:cubicBezTo>
                      <a:pt x="58" y="20"/>
                      <a:pt x="58" y="14"/>
                      <a:pt x="57" y="9"/>
                    </a:cubicBezTo>
                    <a:cubicBezTo>
                      <a:pt x="80" y="24"/>
                      <a:pt x="115" y="27"/>
                      <a:pt x="132" y="48"/>
                    </a:cubicBezTo>
                    <a:cubicBezTo>
                      <a:pt x="107" y="61"/>
                      <a:pt x="84" y="77"/>
                      <a:pt x="61" y="92"/>
                    </a:cubicBezTo>
                    <a:cubicBezTo>
                      <a:pt x="41" y="89"/>
                      <a:pt x="20" y="80"/>
                      <a:pt x="0" y="71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7" y="86"/>
                      <a:pt x="34" y="93"/>
                      <a:pt x="52" y="99"/>
                    </a:cubicBezTo>
                    <a:cubicBezTo>
                      <a:pt x="48" y="102"/>
                      <a:pt x="53" y="105"/>
                      <a:pt x="53" y="107"/>
                    </a:cubicBezTo>
                    <a:cubicBezTo>
                      <a:pt x="56" y="128"/>
                      <a:pt x="50" y="159"/>
                      <a:pt x="52" y="185"/>
                    </a:cubicBezTo>
                    <a:cubicBezTo>
                      <a:pt x="33" y="180"/>
                      <a:pt x="16" y="173"/>
                      <a:pt x="0" y="165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9" y="177"/>
                      <a:pt x="19" y="181"/>
                      <a:pt x="28" y="185"/>
                    </a:cubicBezTo>
                    <a:cubicBezTo>
                      <a:pt x="37" y="188"/>
                      <a:pt x="46" y="195"/>
                      <a:pt x="56" y="194"/>
                    </a:cubicBezTo>
                    <a:close/>
                    <a:moveTo>
                      <a:pt x="60" y="109"/>
                    </a:moveTo>
                    <a:cubicBezTo>
                      <a:pt x="60" y="103"/>
                      <a:pt x="64" y="111"/>
                      <a:pt x="68" y="108"/>
                    </a:cubicBezTo>
                    <a:cubicBezTo>
                      <a:pt x="69" y="101"/>
                      <a:pt x="61" y="104"/>
                      <a:pt x="61" y="99"/>
                    </a:cubicBezTo>
                    <a:cubicBezTo>
                      <a:pt x="86" y="84"/>
                      <a:pt x="109" y="68"/>
                      <a:pt x="135" y="54"/>
                    </a:cubicBezTo>
                    <a:cubicBezTo>
                      <a:pt x="140" y="81"/>
                      <a:pt x="138" y="123"/>
                      <a:pt x="139" y="146"/>
                    </a:cubicBezTo>
                    <a:cubicBezTo>
                      <a:pt x="133" y="145"/>
                      <a:pt x="129" y="138"/>
                      <a:pt x="123" y="142"/>
                    </a:cubicBezTo>
                    <a:cubicBezTo>
                      <a:pt x="123" y="145"/>
                      <a:pt x="124" y="146"/>
                      <a:pt x="130" y="147"/>
                    </a:cubicBezTo>
                    <a:cubicBezTo>
                      <a:pt x="107" y="161"/>
                      <a:pt x="82" y="171"/>
                      <a:pt x="60" y="184"/>
                    </a:cubicBezTo>
                    <a:cubicBezTo>
                      <a:pt x="56" y="168"/>
                      <a:pt x="60" y="129"/>
                      <a:pt x="60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5" name="Freeform 745"/>
              <p:cNvSpPr>
                <a:spLocks noEditPoints="1"/>
              </p:cNvSpPr>
              <p:nvPr/>
            </p:nvSpPr>
            <p:spPr bwMode="auto">
              <a:xfrm>
                <a:off x="6869113" y="4948238"/>
                <a:ext cx="76200" cy="112713"/>
              </a:xfrm>
              <a:custGeom>
                <a:avLst/>
                <a:gdLst>
                  <a:gd name="T0" fmla="*/ 3 w 31"/>
                  <a:gd name="T1" fmla="*/ 4 h 46"/>
                  <a:gd name="T2" fmla="*/ 1 w 31"/>
                  <a:gd name="T3" fmla="*/ 31 h 46"/>
                  <a:gd name="T4" fmla="*/ 3 w 31"/>
                  <a:gd name="T5" fmla="*/ 4 h 46"/>
                  <a:gd name="T6" fmla="*/ 17 w 31"/>
                  <a:gd name="T7" fmla="*/ 25 h 46"/>
                  <a:gd name="T8" fmla="*/ 7 w 31"/>
                  <a:gd name="T9" fmla="*/ 28 h 46"/>
                  <a:gd name="T10" fmla="*/ 7 w 31"/>
                  <a:gd name="T11" fmla="*/ 11 h 46"/>
                  <a:gd name="T12" fmla="*/ 17 w 31"/>
                  <a:gd name="T13" fmla="*/ 2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6">
                    <a:moveTo>
                      <a:pt x="3" y="4"/>
                    </a:moveTo>
                    <a:cubicBezTo>
                      <a:pt x="0" y="11"/>
                      <a:pt x="2" y="22"/>
                      <a:pt x="1" y="31"/>
                    </a:cubicBezTo>
                    <a:cubicBezTo>
                      <a:pt x="27" y="46"/>
                      <a:pt x="31" y="0"/>
                      <a:pt x="3" y="4"/>
                    </a:cubicBezTo>
                    <a:close/>
                    <a:moveTo>
                      <a:pt x="17" y="25"/>
                    </a:moveTo>
                    <a:cubicBezTo>
                      <a:pt x="15" y="28"/>
                      <a:pt x="12" y="29"/>
                      <a:pt x="7" y="28"/>
                    </a:cubicBezTo>
                    <a:cubicBezTo>
                      <a:pt x="7" y="22"/>
                      <a:pt x="7" y="17"/>
                      <a:pt x="7" y="11"/>
                    </a:cubicBezTo>
                    <a:cubicBezTo>
                      <a:pt x="15" y="11"/>
                      <a:pt x="18" y="16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7" name="Freeform 747"/>
              <p:cNvSpPr>
                <a:spLocks/>
              </p:cNvSpPr>
              <p:nvPr/>
            </p:nvSpPr>
            <p:spPr bwMode="auto">
              <a:xfrm>
                <a:off x="6627813" y="4960938"/>
                <a:ext cx="26988" cy="41275"/>
              </a:xfrm>
              <a:custGeom>
                <a:avLst/>
                <a:gdLst>
                  <a:gd name="T0" fmla="*/ 8 w 11"/>
                  <a:gd name="T1" fmla="*/ 0 h 17"/>
                  <a:gd name="T2" fmla="*/ 4 w 11"/>
                  <a:gd name="T3" fmla="*/ 0 h 17"/>
                  <a:gd name="T4" fmla="*/ 5 w 11"/>
                  <a:gd name="T5" fmla="*/ 17 h 17"/>
                  <a:gd name="T6" fmla="*/ 8 w 11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7">
                    <a:moveTo>
                      <a:pt x="8" y="0"/>
                    </a:moveTo>
                    <a:cubicBezTo>
                      <a:pt x="7" y="0"/>
                      <a:pt x="5" y="0"/>
                      <a:pt x="4" y="0"/>
                    </a:cubicBezTo>
                    <a:cubicBezTo>
                      <a:pt x="5" y="7"/>
                      <a:pt x="0" y="12"/>
                      <a:pt x="5" y="17"/>
                    </a:cubicBezTo>
                    <a:cubicBezTo>
                      <a:pt x="8" y="10"/>
                      <a:pt x="11" y="7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8" name="Freeform 752"/>
              <p:cNvSpPr>
                <a:spLocks/>
              </p:cNvSpPr>
              <p:nvPr/>
            </p:nvSpPr>
            <p:spPr bwMode="auto">
              <a:xfrm>
                <a:off x="6635751" y="5013325"/>
                <a:ext cx="22225" cy="41275"/>
              </a:xfrm>
              <a:custGeom>
                <a:avLst/>
                <a:gdLst>
                  <a:gd name="T0" fmla="*/ 2 w 9"/>
                  <a:gd name="T1" fmla="*/ 0 h 17"/>
                  <a:gd name="T2" fmla="*/ 6 w 9"/>
                  <a:gd name="T3" fmla="*/ 17 h 17"/>
                  <a:gd name="T4" fmla="*/ 6 w 9"/>
                  <a:gd name="T5" fmla="*/ 0 h 17"/>
                  <a:gd name="T6" fmla="*/ 2 w 9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7">
                    <a:moveTo>
                      <a:pt x="2" y="0"/>
                    </a:moveTo>
                    <a:cubicBezTo>
                      <a:pt x="3" y="6"/>
                      <a:pt x="0" y="16"/>
                      <a:pt x="6" y="17"/>
                    </a:cubicBezTo>
                    <a:cubicBezTo>
                      <a:pt x="9" y="10"/>
                      <a:pt x="7" y="4"/>
                      <a:pt x="6" y="0"/>
                    </a:cubicBezTo>
                    <a:cubicBezTo>
                      <a:pt x="5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9" name="Freeform 755"/>
              <p:cNvSpPr>
                <a:spLocks/>
              </p:cNvSpPr>
              <p:nvPr/>
            </p:nvSpPr>
            <p:spPr bwMode="auto">
              <a:xfrm>
                <a:off x="6637338" y="5072063"/>
                <a:ext cx="20638" cy="31750"/>
              </a:xfrm>
              <a:custGeom>
                <a:avLst/>
                <a:gdLst>
                  <a:gd name="T0" fmla="*/ 3 w 8"/>
                  <a:gd name="T1" fmla="*/ 1 h 13"/>
                  <a:gd name="T2" fmla="*/ 4 w 8"/>
                  <a:gd name="T3" fmla="*/ 13 h 13"/>
                  <a:gd name="T4" fmla="*/ 3 w 8"/>
                  <a:gd name="T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3">
                    <a:moveTo>
                      <a:pt x="3" y="1"/>
                    </a:moveTo>
                    <a:cubicBezTo>
                      <a:pt x="1" y="3"/>
                      <a:pt x="0" y="13"/>
                      <a:pt x="4" y="13"/>
                    </a:cubicBezTo>
                    <a:cubicBezTo>
                      <a:pt x="5" y="12"/>
                      <a:pt x="8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0" name="Freeform 762"/>
              <p:cNvSpPr>
                <a:spLocks/>
              </p:cNvSpPr>
              <p:nvPr/>
            </p:nvSpPr>
            <p:spPr bwMode="auto">
              <a:xfrm>
                <a:off x="6577013" y="5149850"/>
                <a:ext cx="41275" cy="30163"/>
              </a:xfrm>
              <a:custGeom>
                <a:avLst/>
                <a:gdLst>
                  <a:gd name="T0" fmla="*/ 2 w 17"/>
                  <a:gd name="T1" fmla="*/ 12 h 12"/>
                  <a:gd name="T2" fmla="*/ 17 w 17"/>
                  <a:gd name="T3" fmla="*/ 2 h 12"/>
                  <a:gd name="T4" fmla="*/ 2 w 17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2">
                    <a:moveTo>
                      <a:pt x="2" y="12"/>
                    </a:moveTo>
                    <a:cubicBezTo>
                      <a:pt x="6" y="8"/>
                      <a:pt x="16" y="9"/>
                      <a:pt x="17" y="2"/>
                    </a:cubicBezTo>
                    <a:cubicBezTo>
                      <a:pt x="8" y="0"/>
                      <a:pt x="0" y="7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1" name="Freeform 763"/>
              <p:cNvSpPr>
                <a:spLocks/>
              </p:cNvSpPr>
              <p:nvPr/>
            </p:nvSpPr>
            <p:spPr bwMode="auto">
              <a:xfrm>
                <a:off x="6678613" y="5154613"/>
                <a:ext cx="30163" cy="25400"/>
              </a:xfrm>
              <a:custGeom>
                <a:avLst/>
                <a:gdLst>
                  <a:gd name="T0" fmla="*/ 12 w 12"/>
                  <a:gd name="T1" fmla="*/ 9 h 10"/>
                  <a:gd name="T2" fmla="*/ 2 w 12"/>
                  <a:gd name="T3" fmla="*/ 0 h 10"/>
                  <a:gd name="T4" fmla="*/ 0 w 12"/>
                  <a:gd name="T5" fmla="*/ 4 h 10"/>
                  <a:gd name="T6" fmla="*/ 12 w 12"/>
                  <a:gd name="T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2" y="9"/>
                    </a:moveTo>
                    <a:cubicBezTo>
                      <a:pt x="12" y="2"/>
                      <a:pt x="6" y="2"/>
                      <a:pt x="2" y="0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4" y="6"/>
                      <a:pt x="5" y="10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2" name="Freeform 769"/>
              <p:cNvSpPr>
                <a:spLocks/>
              </p:cNvSpPr>
              <p:nvPr/>
            </p:nvSpPr>
            <p:spPr bwMode="auto">
              <a:xfrm>
                <a:off x="6718301" y="5180013"/>
                <a:ext cx="38100" cy="28575"/>
              </a:xfrm>
              <a:custGeom>
                <a:avLst/>
                <a:gdLst>
                  <a:gd name="T0" fmla="*/ 16 w 16"/>
                  <a:gd name="T1" fmla="*/ 10 h 12"/>
                  <a:gd name="T2" fmla="*/ 4 w 16"/>
                  <a:gd name="T3" fmla="*/ 0 h 12"/>
                  <a:gd name="T4" fmla="*/ 16 w 16"/>
                  <a:gd name="T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2">
                    <a:moveTo>
                      <a:pt x="16" y="10"/>
                    </a:moveTo>
                    <a:cubicBezTo>
                      <a:pt x="15" y="3"/>
                      <a:pt x="8" y="4"/>
                      <a:pt x="4" y="0"/>
                    </a:cubicBezTo>
                    <a:cubicBezTo>
                      <a:pt x="0" y="7"/>
                      <a:pt x="11" y="12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Freeform 773"/>
              <p:cNvSpPr>
                <a:spLocks/>
              </p:cNvSpPr>
              <p:nvPr/>
            </p:nvSpPr>
            <p:spPr bwMode="auto">
              <a:xfrm>
                <a:off x="6508751" y="5184775"/>
                <a:ext cx="46038" cy="23813"/>
              </a:xfrm>
              <a:custGeom>
                <a:avLst/>
                <a:gdLst>
                  <a:gd name="T0" fmla="*/ 19 w 19"/>
                  <a:gd name="T1" fmla="*/ 1 h 10"/>
                  <a:gd name="T2" fmla="*/ 0 w 19"/>
                  <a:gd name="T3" fmla="*/ 9 h 10"/>
                  <a:gd name="T4" fmla="*/ 0 w 19"/>
                  <a:gd name="T5" fmla="*/ 10 h 10"/>
                  <a:gd name="T6" fmla="*/ 19 w 19"/>
                  <a:gd name="T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0">
                    <a:moveTo>
                      <a:pt x="19" y="1"/>
                    </a:moveTo>
                    <a:cubicBezTo>
                      <a:pt x="11" y="0"/>
                      <a:pt x="3" y="2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8"/>
                      <a:pt x="17" y="8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4" name="Freeform 776"/>
              <p:cNvSpPr>
                <a:spLocks/>
              </p:cNvSpPr>
              <p:nvPr/>
            </p:nvSpPr>
            <p:spPr bwMode="auto">
              <a:xfrm>
                <a:off x="6767513" y="5208588"/>
                <a:ext cx="20638" cy="23813"/>
              </a:xfrm>
              <a:custGeom>
                <a:avLst/>
                <a:gdLst>
                  <a:gd name="T0" fmla="*/ 9 w 9"/>
                  <a:gd name="T1" fmla="*/ 8 h 10"/>
                  <a:gd name="T2" fmla="*/ 2 w 9"/>
                  <a:gd name="T3" fmla="*/ 0 h 10"/>
                  <a:gd name="T4" fmla="*/ 0 w 9"/>
                  <a:gd name="T5" fmla="*/ 1 h 10"/>
                  <a:gd name="T6" fmla="*/ 9 w 9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8"/>
                    </a:moveTo>
                    <a:cubicBezTo>
                      <a:pt x="8" y="4"/>
                      <a:pt x="7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6"/>
                      <a:pt x="6" y="10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Freeform 781"/>
              <p:cNvSpPr>
                <a:spLocks/>
              </p:cNvSpPr>
              <p:nvPr/>
            </p:nvSpPr>
            <p:spPr bwMode="auto">
              <a:xfrm>
                <a:off x="6851651" y="5243513"/>
                <a:ext cx="58738" cy="128588"/>
              </a:xfrm>
              <a:custGeom>
                <a:avLst/>
                <a:gdLst>
                  <a:gd name="T0" fmla="*/ 24 w 24"/>
                  <a:gd name="T1" fmla="*/ 10 h 53"/>
                  <a:gd name="T2" fmla="*/ 24 w 24"/>
                  <a:gd name="T3" fmla="*/ 32 h 53"/>
                  <a:gd name="T4" fmla="*/ 12 w 24"/>
                  <a:gd name="T5" fmla="*/ 20 h 53"/>
                  <a:gd name="T6" fmla="*/ 24 w 24"/>
                  <a:gd name="T7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3">
                    <a:moveTo>
                      <a:pt x="24" y="10"/>
                    </a:moveTo>
                    <a:cubicBezTo>
                      <a:pt x="0" y="0"/>
                      <a:pt x="3" y="53"/>
                      <a:pt x="24" y="32"/>
                    </a:cubicBezTo>
                    <a:cubicBezTo>
                      <a:pt x="19" y="31"/>
                      <a:pt x="10" y="32"/>
                      <a:pt x="12" y="20"/>
                    </a:cubicBezTo>
                    <a:cubicBezTo>
                      <a:pt x="16" y="14"/>
                      <a:pt x="23" y="18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Freeform 791"/>
              <p:cNvSpPr>
                <a:spLocks noEditPoints="1"/>
              </p:cNvSpPr>
              <p:nvPr/>
            </p:nvSpPr>
            <p:spPr bwMode="auto">
              <a:xfrm>
                <a:off x="6621463" y="5372100"/>
                <a:ext cx="60325" cy="101600"/>
              </a:xfrm>
              <a:custGeom>
                <a:avLst/>
                <a:gdLst>
                  <a:gd name="T0" fmla="*/ 23 w 25"/>
                  <a:gd name="T1" fmla="*/ 7 h 42"/>
                  <a:gd name="T2" fmla="*/ 2 w 25"/>
                  <a:gd name="T3" fmla="*/ 4 h 42"/>
                  <a:gd name="T4" fmla="*/ 1 w 25"/>
                  <a:gd name="T5" fmla="*/ 35 h 42"/>
                  <a:gd name="T6" fmla="*/ 23 w 25"/>
                  <a:gd name="T7" fmla="*/ 36 h 42"/>
                  <a:gd name="T8" fmla="*/ 16 w 25"/>
                  <a:gd name="T9" fmla="*/ 21 h 42"/>
                  <a:gd name="T10" fmla="*/ 23 w 25"/>
                  <a:gd name="T11" fmla="*/ 7 h 42"/>
                  <a:gd name="T12" fmla="*/ 18 w 25"/>
                  <a:gd name="T13" fmla="*/ 10 h 42"/>
                  <a:gd name="T14" fmla="*/ 7 w 25"/>
                  <a:gd name="T15" fmla="*/ 19 h 42"/>
                  <a:gd name="T16" fmla="*/ 18 w 25"/>
                  <a:gd name="T17" fmla="*/ 10 h 42"/>
                  <a:gd name="T18" fmla="*/ 18 w 25"/>
                  <a:gd name="T19" fmla="*/ 32 h 42"/>
                  <a:gd name="T20" fmla="*/ 5 w 25"/>
                  <a:gd name="T21" fmla="*/ 25 h 42"/>
                  <a:gd name="T22" fmla="*/ 18 w 25"/>
                  <a:gd name="T23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42">
                    <a:moveTo>
                      <a:pt x="23" y="7"/>
                    </a:moveTo>
                    <a:cubicBezTo>
                      <a:pt x="19" y="2"/>
                      <a:pt x="9" y="0"/>
                      <a:pt x="2" y="4"/>
                    </a:cubicBezTo>
                    <a:cubicBezTo>
                      <a:pt x="2" y="15"/>
                      <a:pt x="0" y="23"/>
                      <a:pt x="1" y="35"/>
                    </a:cubicBezTo>
                    <a:cubicBezTo>
                      <a:pt x="6" y="41"/>
                      <a:pt x="17" y="42"/>
                      <a:pt x="23" y="36"/>
                    </a:cubicBezTo>
                    <a:cubicBezTo>
                      <a:pt x="25" y="27"/>
                      <a:pt x="19" y="25"/>
                      <a:pt x="16" y="21"/>
                    </a:cubicBezTo>
                    <a:cubicBezTo>
                      <a:pt x="22" y="19"/>
                      <a:pt x="24" y="15"/>
                      <a:pt x="23" y="7"/>
                    </a:cubicBezTo>
                    <a:close/>
                    <a:moveTo>
                      <a:pt x="18" y="10"/>
                    </a:moveTo>
                    <a:cubicBezTo>
                      <a:pt x="19" y="18"/>
                      <a:pt x="11" y="16"/>
                      <a:pt x="7" y="19"/>
                    </a:cubicBezTo>
                    <a:cubicBezTo>
                      <a:pt x="1" y="16"/>
                      <a:pt x="10" y="3"/>
                      <a:pt x="18" y="10"/>
                    </a:cubicBezTo>
                    <a:close/>
                    <a:moveTo>
                      <a:pt x="18" y="32"/>
                    </a:moveTo>
                    <a:cubicBezTo>
                      <a:pt x="15" y="39"/>
                      <a:pt x="2" y="34"/>
                      <a:pt x="5" y="25"/>
                    </a:cubicBezTo>
                    <a:cubicBezTo>
                      <a:pt x="11" y="25"/>
                      <a:pt x="17" y="26"/>
                      <a:pt x="1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17" name="组 916"/>
            <p:cNvGrpSpPr/>
            <p:nvPr/>
          </p:nvGrpSpPr>
          <p:grpSpPr>
            <a:xfrm>
              <a:off x="590703" y="114629"/>
              <a:ext cx="2243823" cy="494449"/>
              <a:chOff x="9031288" y="6029325"/>
              <a:chExt cx="1231900" cy="271462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91" name="Freeform 634"/>
              <p:cNvSpPr>
                <a:spLocks/>
              </p:cNvSpPr>
              <p:nvPr/>
            </p:nvSpPr>
            <p:spPr bwMode="auto">
              <a:xfrm>
                <a:off x="10193338" y="6029325"/>
                <a:ext cx="69850" cy="190500"/>
              </a:xfrm>
              <a:custGeom>
                <a:avLst/>
                <a:gdLst>
                  <a:gd name="T0" fmla="*/ 24 w 29"/>
                  <a:gd name="T1" fmla="*/ 21 h 78"/>
                  <a:gd name="T2" fmla="*/ 15 w 29"/>
                  <a:gd name="T3" fmla="*/ 0 h 78"/>
                  <a:gd name="T4" fmla="*/ 0 w 29"/>
                  <a:gd name="T5" fmla="*/ 16 h 78"/>
                  <a:gd name="T6" fmla="*/ 9 w 29"/>
                  <a:gd name="T7" fmla="*/ 19 h 78"/>
                  <a:gd name="T8" fmla="*/ 2 w 29"/>
                  <a:gd name="T9" fmla="*/ 63 h 78"/>
                  <a:gd name="T10" fmla="*/ 12 w 29"/>
                  <a:gd name="T11" fmla="*/ 78 h 78"/>
                  <a:gd name="T12" fmla="*/ 8 w 29"/>
                  <a:gd name="T13" fmla="*/ 65 h 78"/>
                  <a:gd name="T14" fmla="*/ 13 w 29"/>
                  <a:gd name="T15" fmla="*/ 19 h 78"/>
                  <a:gd name="T16" fmla="*/ 24 w 29"/>
                  <a:gd name="T17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8">
                    <a:moveTo>
                      <a:pt x="24" y="21"/>
                    </a:moveTo>
                    <a:cubicBezTo>
                      <a:pt x="29" y="12"/>
                      <a:pt x="21" y="6"/>
                      <a:pt x="15" y="0"/>
                    </a:cubicBezTo>
                    <a:cubicBezTo>
                      <a:pt x="10" y="6"/>
                      <a:pt x="4" y="9"/>
                      <a:pt x="0" y="16"/>
                    </a:cubicBezTo>
                    <a:cubicBezTo>
                      <a:pt x="2" y="19"/>
                      <a:pt x="5" y="17"/>
                      <a:pt x="9" y="19"/>
                    </a:cubicBezTo>
                    <a:cubicBezTo>
                      <a:pt x="2" y="32"/>
                      <a:pt x="20" y="52"/>
                      <a:pt x="2" y="63"/>
                    </a:cubicBezTo>
                    <a:cubicBezTo>
                      <a:pt x="3" y="69"/>
                      <a:pt x="3" y="78"/>
                      <a:pt x="12" y="78"/>
                    </a:cubicBezTo>
                    <a:cubicBezTo>
                      <a:pt x="13" y="73"/>
                      <a:pt x="7" y="71"/>
                      <a:pt x="8" y="65"/>
                    </a:cubicBezTo>
                    <a:cubicBezTo>
                      <a:pt x="25" y="56"/>
                      <a:pt x="12" y="34"/>
                      <a:pt x="13" y="19"/>
                    </a:cubicBezTo>
                    <a:cubicBezTo>
                      <a:pt x="18" y="21"/>
                      <a:pt x="22" y="23"/>
                      <a:pt x="2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829"/>
              <p:cNvSpPr>
                <a:spLocks noEditPoints="1"/>
              </p:cNvSpPr>
              <p:nvPr/>
            </p:nvSpPr>
            <p:spPr bwMode="auto">
              <a:xfrm>
                <a:off x="9031288" y="6051550"/>
                <a:ext cx="1125538" cy="249237"/>
              </a:xfrm>
              <a:custGeom>
                <a:avLst/>
                <a:gdLst>
                  <a:gd name="T0" fmla="*/ 374 w 462"/>
                  <a:gd name="T1" fmla="*/ 95 h 102"/>
                  <a:gd name="T2" fmla="*/ 451 w 462"/>
                  <a:gd name="T3" fmla="*/ 82 h 102"/>
                  <a:gd name="T4" fmla="*/ 459 w 462"/>
                  <a:gd name="T5" fmla="*/ 28 h 102"/>
                  <a:gd name="T6" fmla="*/ 418 w 462"/>
                  <a:gd name="T7" fmla="*/ 27 h 102"/>
                  <a:gd name="T8" fmla="*/ 279 w 462"/>
                  <a:gd name="T9" fmla="*/ 33 h 102"/>
                  <a:gd name="T10" fmla="*/ 243 w 462"/>
                  <a:gd name="T11" fmla="*/ 37 h 102"/>
                  <a:gd name="T12" fmla="*/ 120 w 462"/>
                  <a:gd name="T13" fmla="*/ 29 h 102"/>
                  <a:gd name="T14" fmla="*/ 90 w 462"/>
                  <a:gd name="T15" fmla="*/ 1 h 102"/>
                  <a:gd name="T16" fmla="*/ 87 w 462"/>
                  <a:gd name="T17" fmla="*/ 1 h 102"/>
                  <a:gd name="T18" fmla="*/ 77 w 462"/>
                  <a:gd name="T19" fmla="*/ 29 h 102"/>
                  <a:gd name="T20" fmla="*/ 9 w 462"/>
                  <a:gd name="T21" fmla="*/ 33 h 102"/>
                  <a:gd name="T22" fmla="*/ 4 w 462"/>
                  <a:gd name="T23" fmla="*/ 92 h 102"/>
                  <a:gd name="T24" fmla="*/ 47 w 462"/>
                  <a:gd name="T25" fmla="*/ 97 h 102"/>
                  <a:gd name="T26" fmla="*/ 144 w 462"/>
                  <a:gd name="T27" fmla="*/ 101 h 102"/>
                  <a:gd name="T28" fmla="*/ 297 w 462"/>
                  <a:gd name="T29" fmla="*/ 96 h 102"/>
                  <a:gd name="T30" fmla="*/ 374 w 462"/>
                  <a:gd name="T31" fmla="*/ 95 h 102"/>
                  <a:gd name="T32" fmla="*/ 221 w 462"/>
                  <a:gd name="T33" fmla="*/ 89 h 102"/>
                  <a:gd name="T34" fmla="*/ 116 w 462"/>
                  <a:gd name="T35" fmla="*/ 90 h 102"/>
                  <a:gd name="T36" fmla="*/ 61 w 462"/>
                  <a:gd name="T37" fmla="*/ 89 h 102"/>
                  <a:gd name="T38" fmla="*/ 11 w 462"/>
                  <a:gd name="T39" fmla="*/ 86 h 102"/>
                  <a:gd name="T40" fmla="*/ 13 w 462"/>
                  <a:gd name="T41" fmla="*/ 40 h 102"/>
                  <a:gd name="T42" fmla="*/ 83 w 462"/>
                  <a:gd name="T43" fmla="*/ 38 h 102"/>
                  <a:gd name="T44" fmla="*/ 90 w 462"/>
                  <a:gd name="T45" fmla="*/ 14 h 102"/>
                  <a:gd name="T46" fmla="*/ 115 w 462"/>
                  <a:gd name="T47" fmla="*/ 36 h 102"/>
                  <a:gd name="T48" fmla="*/ 245 w 462"/>
                  <a:gd name="T49" fmla="*/ 44 h 102"/>
                  <a:gd name="T50" fmla="*/ 297 w 462"/>
                  <a:gd name="T51" fmla="*/ 39 h 102"/>
                  <a:gd name="T52" fmla="*/ 452 w 462"/>
                  <a:gd name="T53" fmla="*/ 32 h 102"/>
                  <a:gd name="T54" fmla="*/ 445 w 462"/>
                  <a:gd name="T55" fmla="*/ 76 h 102"/>
                  <a:gd name="T56" fmla="*/ 390 w 462"/>
                  <a:gd name="T57" fmla="*/ 84 h 102"/>
                  <a:gd name="T58" fmla="*/ 338 w 462"/>
                  <a:gd name="T59" fmla="*/ 88 h 102"/>
                  <a:gd name="T60" fmla="*/ 221 w 462"/>
                  <a:gd name="T61" fmla="*/ 8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2" h="102">
                    <a:moveTo>
                      <a:pt x="374" y="95"/>
                    </a:moveTo>
                    <a:cubicBezTo>
                      <a:pt x="397" y="94"/>
                      <a:pt x="437" y="94"/>
                      <a:pt x="451" y="82"/>
                    </a:cubicBezTo>
                    <a:cubicBezTo>
                      <a:pt x="462" y="72"/>
                      <a:pt x="462" y="47"/>
                      <a:pt x="459" y="28"/>
                    </a:cubicBezTo>
                    <a:cubicBezTo>
                      <a:pt x="447" y="22"/>
                      <a:pt x="432" y="26"/>
                      <a:pt x="418" y="27"/>
                    </a:cubicBezTo>
                    <a:cubicBezTo>
                      <a:pt x="372" y="30"/>
                      <a:pt x="323" y="30"/>
                      <a:pt x="279" y="33"/>
                    </a:cubicBezTo>
                    <a:cubicBezTo>
                      <a:pt x="267" y="34"/>
                      <a:pt x="255" y="37"/>
                      <a:pt x="243" y="37"/>
                    </a:cubicBezTo>
                    <a:cubicBezTo>
                      <a:pt x="200" y="39"/>
                      <a:pt x="157" y="27"/>
                      <a:pt x="120" y="29"/>
                    </a:cubicBezTo>
                    <a:cubicBezTo>
                      <a:pt x="108" y="22"/>
                      <a:pt x="100" y="11"/>
                      <a:pt x="90" y="1"/>
                    </a:cubicBezTo>
                    <a:cubicBezTo>
                      <a:pt x="89" y="0"/>
                      <a:pt x="88" y="1"/>
                      <a:pt x="87" y="1"/>
                    </a:cubicBezTo>
                    <a:cubicBezTo>
                      <a:pt x="82" y="9"/>
                      <a:pt x="83" y="23"/>
                      <a:pt x="77" y="29"/>
                    </a:cubicBezTo>
                    <a:cubicBezTo>
                      <a:pt x="62" y="31"/>
                      <a:pt x="31" y="28"/>
                      <a:pt x="9" y="33"/>
                    </a:cubicBezTo>
                    <a:cubicBezTo>
                      <a:pt x="0" y="48"/>
                      <a:pt x="0" y="73"/>
                      <a:pt x="4" y="92"/>
                    </a:cubicBezTo>
                    <a:cubicBezTo>
                      <a:pt x="14" y="102"/>
                      <a:pt x="39" y="98"/>
                      <a:pt x="47" y="97"/>
                    </a:cubicBezTo>
                    <a:cubicBezTo>
                      <a:pt x="74" y="96"/>
                      <a:pt x="114" y="100"/>
                      <a:pt x="144" y="101"/>
                    </a:cubicBezTo>
                    <a:cubicBezTo>
                      <a:pt x="191" y="102"/>
                      <a:pt x="243" y="95"/>
                      <a:pt x="297" y="96"/>
                    </a:cubicBezTo>
                    <a:cubicBezTo>
                      <a:pt x="313" y="96"/>
                      <a:pt x="347" y="97"/>
                      <a:pt x="374" y="95"/>
                    </a:cubicBezTo>
                    <a:close/>
                    <a:moveTo>
                      <a:pt x="221" y="89"/>
                    </a:moveTo>
                    <a:cubicBezTo>
                      <a:pt x="186" y="91"/>
                      <a:pt x="144" y="91"/>
                      <a:pt x="116" y="90"/>
                    </a:cubicBezTo>
                    <a:cubicBezTo>
                      <a:pt x="95" y="88"/>
                      <a:pt x="77" y="89"/>
                      <a:pt x="61" y="89"/>
                    </a:cubicBezTo>
                    <a:cubicBezTo>
                      <a:pt x="44" y="89"/>
                      <a:pt x="27" y="93"/>
                      <a:pt x="11" y="86"/>
                    </a:cubicBezTo>
                    <a:cubicBezTo>
                      <a:pt x="7" y="72"/>
                      <a:pt x="10" y="55"/>
                      <a:pt x="13" y="40"/>
                    </a:cubicBezTo>
                    <a:cubicBezTo>
                      <a:pt x="28" y="35"/>
                      <a:pt x="64" y="38"/>
                      <a:pt x="83" y="38"/>
                    </a:cubicBezTo>
                    <a:cubicBezTo>
                      <a:pt x="86" y="31"/>
                      <a:pt x="87" y="22"/>
                      <a:pt x="90" y="14"/>
                    </a:cubicBezTo>
                    <a:cubicBezTo>
                      <a:pt x="99" y="20"/>
                      <a:pt x="106" y="30"/>
                      <a:pt x="115" y="36"/>
                    </a:cubicBezTo>
                    <a:cubicBezTo>
                      <a:pt x="162" y="35"/>
                      <a:pt x="204" y="46"/>
                      <a:pt x="245" y="44"/>
                    </a:cubicBezTo>
                    <a:cubicBezTo>
                      <a:pt x="263" y="44"/>
                      <a:pt x="280" y="39"/>
                      <a:pt x="297" y="39"/>
                    </a:cubicBezTo>
                    <a:cubicBezTo>
                      <a:pt x="350" y="37"/>
                      <a:pt x="398" y="35"/>
                      <a:pt x="452" y="32"/>
                    </a:cubicBezTo>
                    <a:cubicBezTo>
                      <a:pt x="456" y="48"/>
                      <a:pt x="454" y="68"/>
                      <a:pt x="445" y="76"/>
                    </a:cubicBezTo>
                    <a:cubicBezTo>
                      <a:pt x="436" y="85"/>
                      <a:pt x="411" y="83"/>
                      <a:pt x="390" y="84"/>
                    </a:cubicBezTo>
                    <a:cubicBezTo>
                      <a:pt x="373" y="86"/>
                      <a:pt x="352" y="88"/>
                      <a:pt x="338" y="88"/>
                    </a:cubicBezTo>
                    <a:cubicBezTo>
                      <a:pt x="292" y="89"/>
                      <a:pt x="259" y="87"/>
                      <a:pt x="221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837"/>
              <p:cNvSpPr>
                <a:spLocks/>
              </p:cNvSpPr>
              <p:nvPr/>
            </p:nvSpPr>
            <p:spPr bwMode="auto">
              <a:xfrm>
                <a:off x="9983788" y="6151562"/>
                <a:ext cx="53975" cy="95250"/>
              </a:xfrm>
              <a:custGeom>
                <a:avLst/>
                <a:gdLst>
                  <a:gd name="T0" fmla="*/ 20 w 22"/>
                  <a:gd name="T1" fmla="*/ 26 h 39"/>
                  <a:gd name="T2" fmla="*/ 9 w 22"/>
                  <a:gd name="T3" fmla="*/ 24 h 39"/>
                  <a:gd name="T4" fmla="*/ 7 w 22"/>
                  <a:gd name="T5" fmla="*/ 0 h 39"/>
                  <a:gd name="T6" fmla="*/ 0 w 22"/>
                  <a:gd name="T7" fmla="*/ 31 h 39"/>
                  <a:gd name="T8" fmla="*/ 20 w 22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9">
                    <a:moveTo>
                      <a:pt x="20" y="26"/>
                    </a:moveTo>
                    <a:cubicBezTo>
                      <a:pt x="19" y="23"/>
                      <a:pt x="11" y="28"/>
                      <a:pt x="9" y="24"/>
                    </a:cubicBezTo>
                    <a:cubicBezTo>
                      <a:pt x="7" y="16"/>
                      <a:pt x="17" y="3"/>
                      <a:pt x="7" y="0"/>
                    </a:cubicBezTo>
                    <a:cubicBezTo>
                      <a:pt x="2" y="7"/>
                      <a:pt x="2" y="19"/>
                      <a:pt x="0" y="31"/>
                    </a:cubicBezTo>
                    <a:cubicBezTo>
                      <a:pt x="9" y="31"/>
                      <a:pt x="22" y="39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838"/>
              <p:cNvSpPr>
                <a:spLocks/>
              </p:cNvSpPr>
              <p:nvPr/>
            </p:nvSpPr>
            <p:spPr bwMode="auto">
              <a:xfrm>
                <a:off x="9737725" y="6161087"/>
                <a:ext cx="82550" cy="114300"/>
              </a:xfrm>
              <a:custGeom>
                <a:avLst/>
                <a:gdLst>
                  <a:gd name="T0" fmla="*/ 32 w 34"/>
                  <a:gd name="T1" fmla="*/ 0 h 47"/>
                  <a:gd name="T2" fmla="*/ 28 w 34"/>
                  <a:gd name="T3" fmla="*/ 0 h 47"/>
                  <a:gd name="T4" fmla="*/ 25 w 34"/>
                  <a:gd name="T5" fmla="*/ 13 h 47"/>
                  <a:gd name="T6" fmla="*/ 14 w 34"/>
                  <a:gd name="T7" fmla="*/ 11 h 47"/>
                  <a:gd name="T8" fmla="*/ 15 w 34"/>
                  <a:gd name="T9" fmla="*/ 3 h 47"/>
                  <a:gd name="T10" fmla="*/ 18 w 34"/>
                  <a:gd name="T11" fmla="*/ 27 h 47"/>
                  <a:gd name="T12" fmla="*/ 12 w 34"/>
                  <a:gd name="T13" fmla="*/ 20 h 47"/>
                  <a:gd name="T14" fmla="*/ 25 w 34"/>
                  <a:gd name="T15" fmla="*/ 19 h 47"/>
                  <a:gd name="T16" fmla="*/ 32 w 34"/>
                  <a:gd name="T17" fmla="*/ 32 h 47"/>
                  <a:gd name="T18" fmla="*/ 32 w 34"/>
                  <a:gd name="T1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47">
                    <a:moveTo>
                      <a:pt x="32" y="0"/>
                    </a:moveTo>
                    <a:cubicBezTo>
                      <a:pt x="31" y="0"/>
                      <a:pt x="29" y="0"/>
                      <a:pt x="28" y="0"/>
                    </a:cubicBezTo>
                    <a:cubicBezTo>
                      <a:pt x="25" y="4"/>
                      <a:pt x="29" y="9"/>
                      <a:pt x="25" y="13"/>
                    </a:cubicBezTo>
                    <a:cubicBezTo>
                      <a:pt x="20" y="14"/>
                      <a:pt x="19" y="10"/>
                      <a:pt x="14" y="11"/>
                    </a:cubicBezTo>
                    <a:cubicBezTo>
                      <a:pt x="15" y="10"/>
                      <a:pt x="15" y="6"/>
                      <a:pt x="15" y="3"/>
                    </a:cubicBezTo>
                    <a:cubicBezTo>
                      <a:pt x="0" y="2"/>
                      <a:pt x="8" y="47"/>
                      <a:pt x="18" y="27"/>
                    </a:cubicBezTo>
                    <a:cubicBezTo>
                      <a:pt x="13" y="28"/>
                      <a:pt x="13" y="24"/>
                      <a:pt x="12" y="20"/>
                    </a:cubicBezTo>
                    <a:cubicBezTo>
                      <a:pt x="18" y="20"/>
                      <a:pt x="22" y="20"/>
                      <a:pt x="25" y="19"/>
                    </a:cubicBezTo>
                    <a:cubicBezTo>
                      <a:pt x="28" y="22"/>
                      <a:pt x="25" y="32"/>
                      <a:pt x="32" y="32"/>
                    </a:cubicBezTo>
                    <a:cubicBezTo>
                      <a:pt x="34" y="24"/>
                      <a:pt x="34" y="8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839"/>
              <p:cNvSpPr>
                <a:spLocks noEditPoints="1"/>
              </p:cNvSpPr>
              <p:nvPr/>
            </p:nvSpPr>
            <p:spPr bwMode="auto">
              <a:xfrm>
                <a:off x="9155113" y="6148387"/>
                <a:ext cx="85725" cy="104775"/>
              </a:xfrm>
              <a:custGeom>
                <a:avLst/>
                <a:gdLst>
                  <a:gd name="T0" fmla="*/ 21 w 35"/>
                  <a:gd name="T1" fmla="*/ 2 h 43"/>
                  <a:gd name="T2" fmla="*/ 16 w 35"/>
                  <a:gd name="T3" fmla="*/ 0 h 43"/>
                  <a:gd name="T4" fmla="*/ 4 w 35"/>
                  <a:gd name="T5" fmla="*/ 36 h 43"/>
                  <a:gd name="T6" fmla="*/ 11 w 35"/>
                  <a:gd name="T7" fmla="*/ 27 h 43"/>
                  <a:gd name="T8" fmla="*/ 23 w 35"/>
                  <a:gd name="T9" fmla="*/ 26 h 43"/>
                  <a:gd name="T10" fmla="*/ 29 w 35"/>
                  <a:gd name="T11" fmla="*/ 43 h 43"/>
                  <a:gd name="T12" fmla="*/ 25 w 35"/>
                  <a:gd name="T13" fmla="*/ 13 h 43"/>
                  <a:gd name="T14" fmla="*/ 21 w 35"/>
                  <a:gd name="T15" fmla="*/ 2 h 43"/>
                  <a:gd name="T16" fmla="*/ 15 w 35"/>
                  <a:gd name="T17" fmla="*/ 19 h 43"/>
                  <a:gd name="T18" fmla="*/ 16 w 35"/>
                  <a:gd name="T19" fmla="*/ 13 h 43"/>
                  <a:gd name="T20" fmla="*/ 21 w 35"/>
                  <a:gd name="T21" fmla="*/ 17 h 43"/>
                  <a:gd name="T22" fmla="*/ 15 w 35"/>
                  <a:gd name="T23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43">
                    <a:moveTo>
                      <a:pt x="21" y="2"/>
                    </a:moveTo>
                    <a:cubicBezTo>
                      <a:pt x="19" y="2"/>
                      <a:pt x="19" y="0"/>
                      <a:pt x="16" y="0"/>
                    </a:cubicBezTo>
                    <a:cubicBezTo>
                      <a:pt x="13" y="12"/>
                      <a:pt x="0" y="26"/>
                      <a:pt x="4" y="36"/>
                    </a:cubicBezTo>
                    <a:cubicBezTo>
                      <a:pt x="11" y="38"/>
                      <a:pt x="9" y="30"/>
                      <a:pt x="11" y="27"/>
                    </a:cubicBezTo>
                    <a:cubicBezTo>
                      <a:pt x="15" y="27"/>
                      <a:pt x="18" y="25"/>
                      <a:pt x="23" y="26"/>
                    </a:cubicBezTo>
                    <a:cubicBezTo>
                      <a:pt x="26" y="31"/>
                      <a:pt x="22" y="43"/>
                      <a:pt x="29" y="43"/>
                    </a:cubicBezTo>
                    <a:cubicBezTo>
                      <a:pt x="35" y="33"/>
                      <a:pt x="28" y="20"/>
                      <a:pt x="25" y="13"/>
                    </a:cubicBezTo>
                    <a:cubicBezTo>
                      <a:pt x="23" y="9"/>
                      <a:pt x="24" y="4"/>
                      <a:pt x="21" y="2"/>
                    </a:cubicBezTo>
                    <a:close/>
                    <a:moveTo>
                      <a:pt x="15" y="19"/>
                    </a:moveTo>
                    <a:cubicBezTo>
                      <a:pt x="16" y="17"/>
                      <a:pt x="17" y="15"/>
                      <a:pt x="16" y="13"/>
                    </a:cubicBezTo>
                    <a:cubicBezTo>
                      <a:pt x="21" y="11"/>
                      <a:pt x="17" y="18"/>
                      <a:pt x="21" y="17"/>
                    </a:cubicBezTo>
                    <a:cubicBezTo>
                      <a:pt x="20" y="19"/>
                      <a:pt x="17" y="18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840"/>
              <p:cNvSpPr>
                <a:spLocks/>
              </p:cNvSpPr>
              <p:nvPr/>
            </p:nvSpPr>
            <p:spPr bwMode="auto">
              <a:xfrm>
                <a:off x="9678988" y="6148387"/>
                <a:ext cx="71438" cy="98425"/>
              </a:xfrm>
              <a:custGeom>
                <a:avLst/>
                <a:gdLst>
                  <a:gd name="T0" fmla="*/ 25 w 29"/>
                  <a:gd name="T1" fmla="*/ 38 h 40"/>
                  <a:gd name="T2" fmla="*/ 15 w 29"/>
                  <a:gd name="T3" fmla="*/ 21 h 40"/>
                  <a:gd name="T4" fmla="*/ 29 w 29"/>
                  <a:gd name="T5" fmla="*/ 12 h 40"/>
                  <a:gd name="T6" fmla="*/ 25 w 29"/>
                  <a:gd name="T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0">
                    <a:moveTo>
                      <a:pt x="25" y="38"/>
                    </a:moveTo>
                    <a:cubicBezTo>
                      <a:pt x="27" y="28"/>
                      <a:pt x="13" y="33"/>
                      <a:pt x="15" y="21"/>
                    </a:cubicBezTo>
                    <a:cubicBezTo>
                      <a:pt x="17" y="15"/>
                      <a:pt x="29" y="19"/>
                      <a:pt x="29" y="12"/>
                    </a:cubicBezTo>
                    <a:cubicBezTo>
                      <a:pt x="4" y="0"/>
                      <a:pt x="0" y="40"/>
                      <a:pt x="2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841"/>
              <p:cNvSpPr>
                <a:spLocks noEditPoints="1"/>
              </p:cNvSpPr>
              <p:nvPr/>
            </p:nvSpPr>
            <p:spPr bwMode="auto">
              <a:xfrm>
                <a:off x="9815513" y="6151562"/>
                <a:ext cx="85725" cy="96837"/>
              </a:xfrm>
              <a:custGeom>
                <a:avLst/>
                <a:gdLst>
                  <a:gd name="T0" fmla="*/ 21 w 35"/>
                  <a:gd name="T1" fmla="*/ 38 h 40"/>
                  <a:gd name="T2" fmla="*/ 28 w 35"/>
                  <a:gd name="T3" fmla="*/ 12 h 40"/>
                  <a:gd name="T4" fmla="*/ 21 w 35"/>
                  <a:gd name="T5" fmla="*/ 38 h 40"/>
                  <a:gd name="T6" fmla="*/ 26 w 35"/>
                  <a:gd name="T7" fmla="*/ 21 h 40"/>
                  <a:gd name="T8" fmla="*/ 20 w 35"/>
                  <a:gd name="T9" fmla="*/ 31 h 40"/>
                  <a:gd name="T10" fmla="*/ 13 w 35"/>
                  <a:gd name="T11" fmla="*/ 19 h 40"/>
                  <a:gd name="T12" fmla="*/ 26 w 35"/>
                  <a:gd name="T13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0">
                    <a:moveTo>
                      <a:pt x="21" y="38"/>
                    </a:moveTo>
                    <a:cubicBezTo>
                      <a:pt x="31" y="37"/>
                      <a:pt x="35" y="23"/>
                      <a:pt x="28" y="12"/>
                    </a:cubicBezTo>
                    <a:cubicBezTo>
                      <a:pt x="0" y="0"/>
                      <a:pt x="0" y="40"/>
                      <a:pt x="21" y="38"/>
                    </a:cubicBezTo>
                    <a:close/>
                    <a:moveTo>
                      <a:pt x="26" y="21"/>
                    </a:moveTo>
                    <a:cubicBezTo>
                      <a:pt x="26" y="27"/>
                      <a:pt x="23" y="29"/>
                      <a:pt x="20" y="31"/>
                    </a:cubicBezTo>
                    <a:cubicBezTo>
                      <a:pt x="15" y="30"/>
                      <a:pt x="13" y="25"/>
                      <a:pt x="13" y="19"/>
                    </a:cubicBezTo>
                    <a:cubicBezTo>
                      <a:pt x="18" y="17"/>
                      <a:pt x="22" y="16"/>
                      <a:pt x="2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842"/>
              <p:cNvSpPr>
                <a:spLocks noEditPoints="1"/>
              </p:cNvSpPr>
              <p:nvPr/>
            </p:nvSpPr>
            <p:spPr bwMode="auto">
              <a:xfrm>
                <a:off x="9886950" y="6148387"/>
                <a:ext cx="101600" cy="98425"/>
              </a:xfrm>
              <a:custGeom>
                <a:avLst/>
                <a:gdLst>
                  <a:gd name="T0" fmla="*/ 19 w 42"/>
                  <a:gd name="T1" fmla="*/ 40 h 40"/>
                  <a:gd name="T2" fmla="*/ 11 w 42"/>
                  <a:gd name="T3" fmla="*/ 14 h 40"/>
                  <a:gd name="T4" fmla="*/ 19 w 42"/>
                  <a:gd name="T5" fmla="*/ 40 h 40"/>
                  <a:gd name="T6" fmla="*/ 13 w 42"/>
                  <a:gd name="T7" fmla="*/ 21 h 40"/>
                  <a:gd name="T8" fmla="*/ 26 w 42"/>
                  <a:gd name="T9" fmla="*/ 23 h 40"/>
                  <a:gd name="T10" fmla="*/ 16 w 42"/>
                  <a:gd name="T11" fmla="*/ 32 h 40"/>
                  <a:gd name="T12" fmla="*/ 13 w 42"/>
                  <a:gd name="T13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0">
                    <a:moveTo>
                      <a:pt x="19" y="40"/>
                    </a:moveTo>
                    <a:cubicBezTo>
                      <a:pt x="42" y="40"/>
                      <a:pt x="31" y="0"/>
                      <a:pt x="11" y="14"/>
                    </a:cubicBezTo>
                    <a:cubicBezTo>
                      <a:pt x="0" y="21"/>
                      <a:pt x="8" y="40"/>
                      <a:pt x="19" y="40"/>
                    </a:cubicBezTo>
                    <a:close/>
                    <a:moveTo>
                      <a:pt x="13" y="21"/>
                    </a:moveTo>
                    <a:cubicBezTo>
                      <a:pt x="17" y="18"/>
                      <a:pt x="24" y="20"/>
                      <a:pt x="26" y="23"/>
                    </a:cubicBezTo>
                    <a:cubicBezTo>
                      <a:pt x="26" y="29"/>
                      <a:pt x="23" y="33"/>
                      <a:pt x="16" y="32"/>
                    </a:cubicBezTo>
                    <a:cubicBezTo>
                      <a:pt x="15" y="29"/>
                      <a:pt x="13" y="26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843"/>
              <p:cNvSpPr>
                <a:spLocks/>
              </p:cNvSpPr>
              <p:nvPr/>
            </p:nvSpPr>
            <p:spPr bwMode="auto">
              <a:xfrm>
                <a:off x="9632950" y="6173787"/>
                <a:ext cx="63500" cy="69850"/>
              </a:xfrm>
              <a:custGeom>
                <a:avLst/>
                <a:gdLst>
                  <a:gd name="T0" fmla="*/ 2 w 26"/>
                  <a:gd name="T1" fmla="*/ 4 h 29"/>
                  <a:gd name="T2" fmla="*/ 13 w 26"/>
                  <a:gd name="T3" fmla="*/ 19 h 29"/>
                  <a:gd name="T4" fmla="*/ 1 w 26"/>
                  <a:gd name="T5" fmla="*/ 23 h 29"/>
                  <a:gd name="T6" fmla="*/ 2 w 26"/>
                  <a:gd name="T7" fmla="*/ 29 h 29"/>
                  <a:gd name="T8" fmla="*/ 20 w 26"/>
                  <a:gd name="T9" fmla="*/ 21 h 29"/>
                  <a:gd name="T10" fmla="*/ 13 w 26"/>
                  <a:gd name="T11" fmla="*/ 8 h 29"/>
                  <a:gd name="T12" fmla="*/ 26 w 26"/>
                  <a:gd name="T13" fmla="*/ 9 h 29"/>
                  <a:gd name="T14" fmla="*/ 26 w 26"/>
                  <a:gd name="T15" fmla="*/ 2 h 29"/>
                  <a:gd name="T16" fmla="*/ 2 w 26"/>
                  <a:gd name="T1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9">
                    <a:moveTo>
                      <a:pt x="2" y="4"/>
                    </a:moveTo>
                    <a:cubicBezTo>
                      <a:pt x="3" y="12"/>
                      <a:pt x="9" y="14"/>
                      <a:pt x="13" y="19"/>
                    </a:cubicBezTo>
                    <a:cubicBezTo>
                      <a:pt x="9" y="22"/>
                      <a:pt x="5" y="22"/>
                      <a:pt x="1" y="23"/>
                    </a:cubicBezTo>
                    <a:cubicBezTo>
                      <a:pt x="0" y="25"/>
                      <a:pt x="2" y="26"/>
                      <a:pt x="2" y="29"/>
                    </a:cubicBezTo>
                    <a:cubicBezTo>
                      <a:pt x="11" y="29"/>
                      <a:pt x="16" y="25"/>
                      <a:pt x="20" y="21"/>
                    </a:cubicBezTo>
                    <a:cubicBezTo>
                      <a:pt x="20" y="14"/>
                      <a:pt x="14" y="14"/>
                      <a:pt x="13" y="8"/>
                    </a:cubicBezTo>
                    <a:cubicBezTo>
                      <a:pt x="21" y="8"/>
                      <a:pt x="19" y="9"/>
                      <a:pt x="26" y="9"/>
                    </a:cubicBezTo>
                    <a:cubicBezTo>
                      <a:pt x="26" y="7"/>
                      <a:pt x="26" y="5"/>
                      <a:pt x="26" y="2"/>
                    </a:cubicBezTo>
                    <a:cubicBezTo>
                      <a:pt x="18" y="0"/>
                      <a:pt x="7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845"/>
              <p:cNvSpPr>
                <a:spLocks/>
              </p:cNvSpPr>
              <p:nvPr/>
            </p:nvSpPr>
            <p:spPr bwMode="auto">
              <a:xfrm>
                <a:off x="9285288" y="6165850"/>
                <a:ext cx="92075" cy="87312"/>
              </a:xfrm>
              <a:custGeom>
                <a:avLst/>
                <a:gdLst>
                  <a:gd name="T0" fmla="*/ 29 w 38"/>
                  <a:gd name="T1" fmla="*/ 5 h 36"/>
                  <a:gd name="T2" fmla="*/ 12 w 38"/>
                  <a:gd name="T3" fmla="*/ 16 h 36"/>
                  <a:gd name="T4" fmla="*/ 14 w 38"/>
                  <a:gd name="T5" fmla="*/ 2 h 36"/>
                  <a:gd name="T6" fmla="*/ 9 w 38"/>
                  <a:gd name="T7" fmla="*/ 0 h 36"/>
                  <a:gd name="T8" fmla="*/ 11 w 38"/>
                  <a:gd name="T9" fmla="*/ 36 h 36"/>
                  <a:gd name="T10" fmla="*/ 14 w 38"/>
                  <a:gd name="T11" fmla="*/ 29 h 36"/>
                  <a:gd name="T12" fmla="*/ 30 w 38"/>
                  <a:gd name="T13" fmla="*/ 36 h 36"/>
                  <a:gd name="T14" fmla="*/ 19 w 38"/>
                  <a:gd name="T15" fmla="*/ 23 h 36"/>
                  <a:gd name="T16" fmla="*/ 29 w 38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6">
                    <a:moveTo>
                      <a:pt x="29" y="5"/>
                    </a:moveTo>
                    <a:cubicBezTo>
                      <a:pt x="24" y="9"/>
                      <a:pt x="21" y="16"/>
                      <a:pt x="12" y="16"/>
                    </a:cubicBezTo>
                    <a:cubicBezTo>
                      <a:pt x="11" y="10"/>
                      <a:pt x="16" y="5"/>
                      <a:pt x="14" y="2"/>
                    </a:cubicBezTo>
                    <a:cubicBezTo>
                      <a:pt x="12" y="2"/>
                      <a:pt x="12" y="0"/>
                      <a:pt x="9" y="0"/>
                    </a:cubicBezTo>
                    <a:cubicBezTo>
                      <a:pt x="7" y="8"/>
                      <a:pt x="0" y="32"/>
                      <a:pt x="11" y="36"/>
                    </a:cubicBezTo>
                    <a:cubicBezTo>
                      <a:pt x="17" y="35"/>
                      <a:pt x="10" y="30"/>
                      <a:pt x="14" y="29"/>
                    </a:cubicBezTo>
                    <a:cubicBezTo>
                      <a:pt x="18" y="32"/>
                      <a:pt x="23" y="35"/>
                      <a:pt x="30" y="36"/>
                    </a:cubicBezTo>
                    <a:cubicBezTo>
                      <a:pt x="35" y="28"/>
                      <a:pt x="22" y="28"/>
                      <a:pt x="19" y="23"/>
                    </a:cubicBezTo>
                    <a:cubicBezTo>
                      <a:pt x="21" y="17"/>
                      <a:pt x="38" y="13"/>
                      <a:pt x="2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846"/>
              <p:cNvSpPr>
                <a:spLocks noEditPoints="1"/>
              </p:cNvSpPr>
              <p:nvPr/>
            </p:nvSpPr>
            <p:spPr bwMode="auto">
              <a:xfrm>
                <a:off x="9075738" y="6164262"/>
                <a:ext cx="74613" cy="88900"/>
              </a:xfrm>
              <a:custGeom>
                <a:avLst/>
                <a:gdLst>
                  <a:gd name="T0" fmla="*/ 8 w 31"/>
                  <a:gd name="T1" fmla="*/ 0 h 37"/>
                  <a:gd name="T2" fmla="*/ 4 w 31"/>
                  <a:gd name="T3" fmla="*/ 35 h 37"/>
                  <a:gd name="T4" fmla="*/ 27 w 31"/>
                  <a:gd name="T5" fmla="*/ 33 h 37"/>
                  <a:gd name="T6" fmla="*/ 30 w 31"/>
                  <a:gd name="T7" fmla="*/ 13 h 37"/>
                  <a:gd name="T8" fmla="*/ 8 w 31"/>
                  <a:gd name="T9" fmla="*/ 0 h 37"/>
                  <a:gd name="T10" fmla="*/ 12 w 31"/>
                  <a:gd name="T11" fmla="*/ 9 h 37"/>
                  <a:gd name="T12" fmla="*/ 22 w 31"/>
                  <a:gd name="T13" fmla="*/ 16 h 37"/>
                  <a:gd name="T14" fmla="*/ 11 w 31"/>
                  <a:gd name="T15" fmla="*/ 17 h 37"/>
                  <a:gd name="T16" fmla="*/ 12 w 31"/>
                  <a:gd name="T17" fmla="*/ 9 h 37"/>
                  <a:gd name="T18" fmla="*/ 9 w 31"/>
                  <a:gd name="T19" fmla="*/ 30 h 37"/>
                  <a:gd name="T20" fmla="*/ 23 w 31"/>
                  <a:gd name="T21" fmla="*/ 26 h 37"/>
                  <a:gd name="T22" fmla="*/ 9 w 31"/>
                  <a:gd name="T23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37">
                    <a:moveTo>
                      <a:pt x="8" y="0"/>
                    </a:moveTo>
                    <a:cubicBezTo>
                      <a:pt x="4" y="10"/>
                      <a:pt x="0" y="23"/>
                      <a:pt x="4" y="35"/>
                    </a:cubicBezTo>
                    <a:cubicBezTo>
                      <a:pt x="9" y="37"/>
                      <a:pt x="20" y="36"/>
                      <a:pt x="27" y="33"/>
                    </a:cubicBezTo>
                    <a:cubicBezTo>
                      <a:pt x="31" y="24"/>
                      <a:pt x="23" y="20"/>
                      <a:pt x="30" y="13"/>
                    </a:cubicBezTo>
                    <a:cubicBezTo>
                      <a:pt x="24" y="8"/>
                      <a:pt x="20" y="0"/>
                      <a:pt x="8" y="0"/>
                    </a:cubicBezTo>
                    <a:close/>
                    <a:moveTo>
                      <a:pt x="12" y="9"/>
                    </a:moveTo>
                    <a:cubicBezTo>
                      <a:pt x="16" y="10"/>
                      <a:pt x="22" y="10"/>
                      <a:pt x="22" y="16"/>
                    </a:cubicBezTo>
                    <a:cubicBezTo>
                      <a:pt x="17" y="15"/>
                      <a:pt x="16" y="18"/>
                      <a:pt x="11" y="17"/>
                    </a:cubicBezTo>
                    <a:cubicBezTo>
                      <a:pt x="10" y="13"/>
                      <a:pt x="10" y="10"/>
                      <a:pt x="12" y="9"/>
                    </a:cubicBezTo>
                    <a:close/>
                    <a:moveTo>
                      <a:pt x="9" y="30"/>
                    </a:moveTo>
                    <a:cubicBezTo>
                      <a:pt x="10" y="21"/>
                      <a:pt x="17" y="26"/>
                      <a:pt x="23" y="26"/>
                    </a:cubicBezTo>
                    <a:cubicBezTo>
                      <a:pt x="20" y="29"/>
                      <a:pt x="15" y="29"/>
                      <a:pt x="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847"/>
              <p:cNvSpPr>
                <a:spLocks/>
              </p:cNvSpPr>
              <p:nvPr/>
            </p:nvSpPr>
            <p:spPr bwMode="auto">
              <a:xfrm>
                <a:off x="9226550" y="6156325"/>
                <a:ext cx="60325" cy="96837"/>
              </a:xfrm>
              <a:custGeom>
                <a:avLst/>
                <a:gdLst>
                  <a:gd name="T0" fmla="*/ 10 w 25"/>
                  <a:gd name="T1" fmla="*/ 36 h 40"/>
                  <a:gd name="T2" fmla="*/ 19 w 25"/>
                  <a:gd name="T3" fmla="*/ 35 h 40"/>
                  <a:gd name="T4" fmla="*/ 14 w 25"/>
                  <a:gd name="T5" fmla="*/ 26 h 40"/>
                  <a:gd name="T6" fmla="*/ 25 w 25"/>
                  <a:gd name="T7" fmla="*/ 11 h 40"/>
                  <a:gd name="T8" fmla="*/ 10 w 25"/>
                  <a:gd name="T9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0">
                    <a:moveTo>
                      <a:pt x="10" y="36"/>
                    </a:moveTo>
                    <a:cubicBezTo>
                      <a:pt x="14" y="36"/>
                      <a:pt x="18" y="40"/>
                      <a:pt x="19" y="35"/>
                    </a:cubicBezTo>
                    <a:cubicBezTo>
                      <a:pt x="17" y="32"/>
                      <a:pt x="14" y="31"/>
                      <a:pt x="14" y="26"/>
                    </a:cubicBezTo>
                    <a:cubicBezTo>
                      <a:pt x="11" y="15"/>
                      <a:pt x="23" y="18"/>
                      <a:pt x="25" y="11"/>
                    </a:cubicBezTo>
                    <a:cubicBezTo>
                      <a:pt x="11" y="0"/>
                      <a:pt x="0" y="26"/>
                      <a:pt x="1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848"/>
              <p:cNvSpPr>
                <a:spLocks noEditPoints="1"/>
              </p:cNvSpPr>
              <p:nvPr/>
            </p:nvSpPr>
            <p:spPr bwMode="auto">
              <a:xfrm>
                <a:off x="9472613" y="6146800"/>
                <a:ext cx="104775" cy="112712"/>
              </a:xfrm>
              <a:custGeom>
                <a:avLst/>
                <a:gdLst>
                  <a:gd name="T0" fmla="*/ 23 w 43"/>
                  <a:gd name="T1" fmla="*/ 44 h 46"/>
                  <a:gd name="T2" fmla="*/ 41 w 43"/>
                  <a:gd name="T3" fmla="*/ 22 h 46"/>
                  <a:gd name="T4" fmla="*/ 23 w 43"/>
                  <a:gd name="T5" fmla="*/ 44 h 46"/>
                  <a:gd name="T6" fmla="*/ 32 w 43"/>
                  <a:gd name="T7" fmla="*/ 37 h 46"/>
                  <a:gd name="T8" fmla="*/ 22 w 43"/>
                  <a:gd name="T9" fmla="*/ 35 h 46"/>
                  <a:gd name="T10" fmla="*/ 34 w 43"/>
                  <a:gd name="T11" fmla="*/ 23 h 46"/>
                  <a:gd name="T12" fmla="*/ 32 w 43"/>
                  <a:gd name="T1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6">
                    <a:moveTo>
                      <a:pt x="23" y="44"/>
                    </a:moveTo>
                    <a:cubicBezTo>
                      <a:pt x="34" y="46"/>
                      <a:pt x="43" y="37"/>
                      <a:pt x="41" y="22"/>
                    </a:cubicBezTo>
                    <a:cubicBezTo>
                      <a:pt x="24" y="0"/>
                      <a:pt x="0" y="39"/>
                      <a:pt x="23" y="44"/>
                    </a:cubicBezTo>
                    <a:close/>
                    <a:moveTo>
                      <a:pt x="32" y="37"/>
                    </a:moveTo>
                    <a:cubicBezTo>
                      <a:pt x="28" y="37"/>
                      <a:pt x="24" y="37"/>
                      <a:pt x="22" y="35"/>
                    </a:cubicBezTo>
                    <a:cubicBezTo>
                      <a:pt x="21" y="26"/>
                      <a:pt x="26" y="23"/>
                      <a:pt x="34" y="23"/>
                    </a:cubicBezTo>
                    <a:cubicBezTo>
                      <a:pt x="37" y="28"/>
                      <a:pt x="34" y="33"/>
                      <a:pt x="32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849"/>
              <p:cNvSpPr>
                <a:spLocks/>
              </p:cNvSpPr>
              <p:nvPr/>
            </p:nvSpPr>
            <p:spPr bwMode="auto">
              <a:xfrm>
                <a:off x="9447213" y="6183312"/>
                <a:ext cx="68263" cy="76200"/>
              </a:xfrm>
              <a:custGeom>
                <a:avLst/>
                <a:gdLst>
                  <a:gd name="T0" fmla="*/ 25 w 28"/>
                  <a:gd name="T1" fmla="*/ 6 h 31"/>
                  <a:gd name="T2" fmla="*/ 0 w 28"/>
                  <a:gd name="T3" fmla="*/ 2 h 31"/>
                  <a:gd name="T4" fmla="*/ 0 w 28"/>
                  <a:gd name="T5" fmla="*/ 8 h 31"/>
                  <a:gd name="T6" fmla="*/ 8 w 28"/>
                  <a:gd name="T7" fmla="*/ 10 h 31"/>
                  <a:gd name="T8" fmla="*/ 11 w 28"/>
                  <a:gd name="T9" fmla="*/ 31 h 31"/>
                  <a:gd name="T10" fmla="*/ 16 w 28"/>
                  <a:gd name="T11" fmla="*/ 8 h 31"/>
                  <a:gd name="T12" fmla="*/ 25 w 28"/>
                  <a:gd name="T13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1">
                    <a:moveTo>
                      <a:pt x="25" y="6"/>
                    </a:moveTo>
                    <a:cubicBezTo>
                      <a:pt x="28" y="0"/>
                      <a:pt x="5" y="0"/>
                      <a:pt x="0" y="2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2" y="9"/>
                      <a:pt x="8" y="6"/>
                      <a:pt x="8" y="10"/>
                    </a:cubicBezTo>
                    <a:cubicBezTo>
                      <a:pt x="9" y="17"/>
                      <a:pt x="0" y="30"/>
                      <a:pt x="11" y="31"/>
                    </a:cubicBezTo>
                    <a:cubicBezTo>
                      <a:pt x="13" y="24"/>
                      <a:pt x="13" y="14"/>
                      <a:pt x="16" y="8"/>
                    </a:cubicBezTo>
                    <a:cubicBezTo>
                      <a:pt x="19" y="8"/>
                      <a:pt x="26" y="11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850"/>
              <p:cNvSpPr>
                <a:spLocks/>
              </p:cNvSpPr>
              <p:nvPr/>
            </p:nvSpPr>
            <p:spPr bwMode="auto">
              <a:xfrm>
                <a:off x="10066338" y="6219825"/>
                <a:ext cx="19050" cy="19050"/>
              </a:xfrm>
              <a:custGeom>
                <a:avLst/>
                <a:gdLst>
                  <a:gd name="T0" fmla="*/ 6 w 8"/>
                  <a:gd name="T1" fmla="*/ 8 h 8"/>
                  <a:gd name="T2" fmla="*/ 6 w 8"/>
                  <a:gd name="T3" fmla="*/ 0 h 8"/>
                  <a:gd name="T4" fmla="*/ 2 w 8"/>
                  <a:gd name="T5" fmla="*/ 0 h 8"/>
                  <a:gd name="T6" fmla="*/ 6 w 8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6" y="8"/>
                    </a:moveTo>
                    <a:cubicBezTo>
                      <a:pt x="8" y="7"/>
                      <a:pt x="8" y="2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0" y="4"/>
                      <a:pt x="0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18" name="组 917"/>
            <p:cNvGrpSpPr/>
            <p:nvPr/>
          </p:nvGrpSpPr>
          <p:grpSpPr>
            <a:xfrm rot="21318622">
              <a:off x="3610088" y="577418"/>
              <a:ext cx="660844" cy="1134815"/>
              <a:chOff x="6407150" y="3673475"/>
              <a:chExt cx="617539" cy="106045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72" name="Freeform 581"/>
              <p:cNvSpPr>
                <a:spLocks/>
              </p:cNvSpPr>
              <p:nvPr/>
            </p:nvSpPr>
            <p:spPr bwMode="auto">
              <a:xfrm>
                <a:off x="6407150" y="4127500"/>
                <a:ext cx="101600" cy="520700"/>
              </a:xfrm>
              <a:custGeom>
                <a:avLst/>
                <a:gdLst>
                  <a:gd name="T0" fmla="*/ 39 w 42"/>
                  <a:gd name="T1" fmla="*/ 3 h 214"/>
                  <a:gd name="T2" fmla="*/ 20 w 42"/>
                  <a:gd name="T3" fmla="*/ 51 h 214"/>
                  <a:gd name="T4" fmla="*/ 1 w 42"/>
                  <a:gd name="T5" fmla="*/ 134 h 214"/>
                  <a:gd name="T6" fmla="*/ 7 w 42"/>
                  <a:gd name="T7" fmla="*/ 188 h 214"/>
                  <a:gd name="T8" fmla="*/ 18 w 42"/>
                  <a:gd name="T9" fmla="*/ 214 h 214"/>
                  <a:gd name="T10" fmla="*/ 23 w 42"/>
                  <a:gd name="T11" fmla="*/ 192 h 214"/>
                  <a:gd name="T12" fmla="*/ 42 w 42"/>
                  <a:gd name="T13" fmla="*/ 139 h 214"/>
                  <a:gd name="T14" fmla="*/ 42 w 42"/>
                  <a:gd name="T15" fmla="*/ 123 h 214"/>
                  <a:gd name="T16" fmla="*/ 16 w 42"/>
                  <a:gd name="T17" fmla="*/ 196 h 214"/>
                  <a:gd name="T18" fmla="*/ 24 w 42"/>
                  <a:gd name="T19" fmla="*/ 143 h 214"/>
                  <a:gd name="T20" fmla="*/ 42 w 42"/>
                  <a:gd name="T21" fmla="*/ 85 h 214"/>
                  <a:gd name="T22" fmla="*/ 42 w 42"/>
                  <a:gd name="T23" fmla="*/ 65 h 214"/>
                  <a:gd name="T24" fmla="*/ 11 w 42"/>
                  <a:gd name="T25" fmla="*/ 173 h 214"/>
                  <a:gd name="T26" fmla="*/ 7 w 42"/>
                  <a:gd name="T27" fmla="*/ 126 h 214"/>
                  <a:gd name="T28" fmla="*/ 24 w 42"/>
                  <a:gd name="T29" fmla="*/ 59 h 214"/>
                  <a:gd name="T30" fmla="*/ 26 w 42"/>
                  <a:gd name="T31" fmla="*/ 50 h 214"/>
                  <a:gd name="T32" fmla="*/ 42 w 42"/>
                  <a:gd name="T33" fmla="*/ 12 h 214"/>
                  <a:gd name="T34" fmla="*/ 42 w 42"/>
                  <a:gd name="T35" fmla="*/ 0 h 214"/>
                  <a:gd name="T36" fmla="*/ 39 w 42"/>
                  <a:gd name="T37" fmla="*/ 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214">
                    <a:moveTo>
                      <a:pt x="39" y="3"/>
                    </a:moveTo>
                    <a:cubicBezTo>
                      <a:pt x="30" y="18"/>
                      <a:pt x="27" y="33"/>
                      <a:pt x="20" y="51"/>
                    </a:cubicBezTo>
                    <a:cubicBezTo>
                      <a:pt x="11" y="77"/>
                      <a:pt x="2" y="108"/>
                      <a:pt x="1" y="134"/>
                    </a:cubicBezTo>
                    <a:cubicBezTo>
                      <a:pt x="0" y="158"/>
                      <a:pt x="3" y="171"/>
                      <a:pt x="7" y="188"/>
                    </a:cubicBezTo>
                    <a:cubicBezTo>
                      <a:pt x="9" y="196"/>
                      <a:pt x="8" y="210"/>
                      <a:pt x="18" y="214"/>
                    </a:cubicBezTo>
                    <a:cubicBezTo>
                      <a:pt x="23" y="208"/>
                      <a:pt x="21" y="198"/>
                      <a:pt x="23" y="192"/>
                    </a:cubicBezTo>
                    <a:cubicBezTo>
                      <a:pt x="29" y="174"/>
                      <a:pt x="35" y="157"/>
                      <a:pt x="42" y="139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33" y="147"/>
                      <a:pt x="24" y="171"/>
                      <a:pt x="16" y="196"/>
                    </a:cubicBezTo>
                    <a:cubicBezTo>
                      <a:pt x="12" y="176"/>
                      <a:pt x="20" y="159"/>
                      <a:pt x="24" y="143"/>
                    </a:cubicBezTo>
                    <a:cubicBezTo>
                      <a:pt x="29" y="122"/>
                      <a:pt x="35" y="104"/>
                      <a:pt x="42" y="8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29" y="99"/>
                      <a:pt x="19" y="134"/>
                      <a:pt x="11" y="173"/>
                    </a:cubicBezTo>
                    <a:cubicBezTo>
                      <a:pt x="5" y="160"/>
                      <a:pt x="6" y="144"/>
                      <a:pt x="7" y="126"/>
                    </a:cubicBezTo>
                    <a:cubicBezTo>
                      <a:pt x="9" y="105"/>
                      <a:pt x="17" y="82"/>
                      <a:pt x="24" y="59"/>
                    </a:cubicBezTo>
                    <a:cubicBezTo>
                      <a:pt x="25" y="56"/>
                      <a:pt x="25" y="53"/>
                      <a:pt x="26" y="50"/>
                    </a:cubicBezTo>
                    <a:cubicBezTo>
                      <a:pt x="30" y="38"/>
                      <a:pt x="35" y="24"/>
                      <a:pt x="42" y="12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1"/>
                      <a:pt x="40" y="2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582"/>
              <p:cNvSpPr>
                <a:spLocks/>
              </p:cNvSpPr>
              <p:nvPr/>
            </p:nvSpPr>
            <p:spPr bwMode="auto">
              <a:xfrm>
                <a:off x="6443663" y="3713162"/>
                <a:ext cx="65088" cy="301625"/>
              </a:xfrm>
              <a:custGeom>
                <a:avLst/>
                <a:gdLst>
                  <a:gd name="T0" fmla="*/ 27 w 27"/>
                  <a:gd name="T1" fmla="*/ 124 h 124"/>
                  <a:gd name="T2" fmla="*/ 27 w 27"/>
                  <a:gd name="T3" fmla="*/ 114 h 124"/>
                  <a:gd name="T4" fmla="*/ 9 w 27"/>
                  <a:gd name="T5" fmla="*/ 46 h 124"/>
                  <a:gd name="T6" fmla="*/ 26 w 27"/>
                  <a:gd name="T7" fmla="*/ 8 h 124"/>
                  <a:gd name="T8" fmla="*/ 27 w 27"/>
                  <a:gd name="T9" fmla="*/ 7 h 124"/>
                  <a:gd name="T10" fmla="*/ 27 w 27"/>
                  <a:gd name="T11" fmla="*/ 0 h 124"/>
                  <a:gd name="T12" fmla="*/ 3 w 27"/>
                  <a:gd name="T13" fmla="*/ 50 h 124"/>
                  <a:gd name="T14" fmla="*/ 27 w 27"/>
                  <a:gd name="T1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24">
                    <a:moveTo>
                      <a:pt x="27" y="12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13" y="95"/>
                      <a:pt x="6" y="70"/>
                      <a:pt x="9" y="46"/>
                    </a:cubicBezTo>
                    <a:cubicBezTo>
                      <a:pt x="11" y="34"/>
                      <a:pt x="18" y="18"/>
                      <a:pt x="26" y="8"/>
                    </a:cubicBezTo>
                    <a:cubicBezTo>
                      <a:pt x="27" y="8"/>
                      <a:pt x="27" y="7"/>
                      <a:pt x="27" y="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5" y="14"/>
                      <a:pt x="5" y="27"/>
                      <a:pt x="3" y="50"/>
                    </a:cubicBezTo>
                    <a:cubicBezTo>
                      <a:pt x="0" y="81"/>
                      <a:pt x="11" y="106"/>
                      <a:pt x="27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583"/>
              <p:cNvSpPr>
                <a:spLocks/>
              </p:cNvSpPr>
              <p:nvPr/>
            </p:nvSpPr>
            <p:spPr bwMode="auto">
              <a:xfrm>
                <a:off x="6500813" y="3822700"/>
                <a:ext cx="7938" cy="73025"/>
              </a:xfrm>
              <a:custGeom>
                <a:avLst/>
                <a:gdLst>
                  <a:gd name="T0" fmla="*/ 3 w 3"/>
                  <a:gd name="T1" fmla="*/ 30 h 30"/>
                  <a:gd name="T2" fmla="*/ 3 w 3"/>
                  <a:gd name="T3" fmla="*/ 0 h 30"/>
                  <a:gd name="T4" fmla="*/ 2 w 3"/>
                  <a:gd name="T5" fmla="*/ 1 h 30"/>
                  <a:gd name="T6" fmla="*/ 3 w 3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0">
                    <a:moveTo>
                      <a:pt x="3" y="3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0" y="9"/>
                      <a:pt x="0" y="19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584"/>
              <p:cNvSpPr>
                <a:spLocks/>
              </p:cNvSpPr>
              <p:nvPr/>
            </p:nvSpPr>
            <p:spPr bwMode="auto">
              <a:xfrm>
                <a:off x="6457950" y="4610100"/>
                <a:ext cx="50800" cy="104775"/>
              </a:xfrm>
              <a:custGeom>
                <a:avLst/>
                <a:gdLst>
                  <a:gd name="T0" fmla="*/ 10 w 21"/>
                  <a:gd name="T1" fmla="*/ 23 h 43"/>
                  <a:gd name="T2" fmla="*/ 7 w 21"/>
                  <a:gd name="T3" fmla="*/ 43 h 43"/>
                  <a:gd name="T4" fmla="*/ 12 w 21"/>
                  <a:gd name="T5" fmla="*/ 28 h 43"/>
                  <a:gd name="T6" fmla="*/ 21 w 21"/>
                  <a:gd name="T7" fmla="*/ 9 h 43"/>
                  <a:gd name="T8" fmla="*/ 21 w 21"/>
                  <a:gd name="T9" fmla="*/ 0 h 43"/>
                  <a:gd name="T10" fmla="*/ 18 w 21"/>
                  <a:gd name="T11" fmla="*/ 0 h 43"/>
                  <a:gd name="T12" fmla="*/ 10 w 21"/>
                  <a:gd name="T13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3">
                    <a:moveTo>
                      <a:pt x="10" y="23"/>
                    </a:moveTo>
                    <a:cubicBezTo>
                      <a:pt x="7" y="30"/>
                      <a:pt x="0" y="38"/>
                      <a:pt x="7" y="43"/>
                    </a:cubicBezTo>
                    <a:cubicBezTo>
                      <a:pt x="12" y="41"/>
                      <a:pt x="13" y="36"/>
                      <a:pt x="12" y="28"/>
                    </a:cubicBezTo>
                    <a:cubicBezTo>
                      <a:pt x="15" y="22"/>
                      <a:pt x="19" y="15"/>
                      <a:pt x="21" y="9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19" y="0"/>
                      <a:pt x="18" y="0"/>
                    </a:cubicBezTo>
                    <a:cubicBezTo>
                      <a:pt x="15" y="6"/>
                      <a:pt x="13" y="15"/>
                      <a:pt x="1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649"/>
              <p:cNvSpPr>
                <a:spLocks noEditPoints="1"/>
              </p:cNvSpPr>
              <p:nvPr/>
            </p:nvSpPr>
            <p:spPr bwMode="auto">
              <a:xfrm>
                <a:off x="6508751" y="3673475"/>
                <a:ext cx="404813" cy="1016000"/>
              </a:xfrm>
              <a:custGeom>
                <a:avLst/>
                <a:gdLst>
                  <a:gd name="T0" fmla="*/ 41 w 166"/>
                  <a:gd name="T1" fmla="*/ 227 h 417"/>
                  <a:gd name="T2" fmla="*/ 44 w 166"/>
                  <a:gd name="T3" fmla="*/ 397 h 417"/>
                  <a:gd name="T4" fmla="*/ 44 w 166"/>
                  <a:gd name="T5" fmla="*/ 417 h 417"/>
                  <a:gd name="T6" fmla="*/ 98 w 166"/>
                  <a:gd name="T7" fmla="*/ 334 h 417"/>
                  <a:gd name="T8" fmla="*/ 102 w 166"/>
                  <a:gd name="T9" fmla="*/ 199 h 417"/>
                  <a:gd name="T10" fmla="*/ 77 w 166"/>
                  <a:gd name="T11" fmla="*/ 179 h 417"/>
                  <a:gd name="T12" fmla="*/ 157 w 166"/>
                  <a:gd name="T13" fmla="*/ 65 h 417"/>
                  <a:gd name="T14" fmla="*/ 123 w 166"/>
                  <a:gd name="T15" fmla="*/ 11 h 417"/>
                  <a:gd name="T16" fmla="*/ 79 w 166"/>
                  <a:gd name="T17" fmla="*/ 67 h 417"/>
                  <a:gd name="T18" fmla="*/ 52 w 166"/>
                  <a:gd name="T19" fmla="*/ 139 h 417"/>
                  <a:gd name="T20" fmla="*/ 33 w 166"/>
                  <a:gd name="T21" fmla="*/ 28 h 417"/>
                  <a:gd name="T22" fmla="*/ 14 w 166"/>
                  <a:gd name="T23" fmla="*/ 1 h 417"/>
                  <a:gd name="T24" fmla="*/ 0 w 166"/>
                  <a:gd name="T25" fmla="*/ 16 h 417"/>
                  <a:gd name="T26" fmla="*/ 0 w 166"/>
                  <a:gd name="T27" fmla="*/ 23 h 417"/>
                  <a:gd name="T28" fmla="*/ 15 w 166"/>
                  <a:gd name="T29" fmla="*/ 10 h 417"/>
                  <a:gd name="T30" fmla="*/ 18 w 166"/>
                  <a:gd name="T31" fmla="*/ 12 h 417"/>
                  <a:gd name="T32" fmla="*/ 44 w 166"/>
                  <a:gd name="T33" fmla="*/ 164 h 417"/>
                  <a:gd name="T34" fmla="*/ 0 w 166"/>
                  <a:gd name="T35" fmla="*/ 130 h 417"/>
                  <a:gd name="T36" fmla="*/ 0 w 166"/>
                  <a:gd name="T37" fmla="*/ 140 h 417"/>
                  <a:gd name="T38" fmla="*/ 39 w 166"/>
                  <a:gd name="T39" fmla="*/ 169 h 417"/>
                  <a:gd name="T40" fmla="*/ 24 w 166"/>
                  <a:gd name="T41" fmla="*/ 177 h 417"/>
                  <a:gd name="T42" fmla="*/ 9 w 166"/>
                  <a:gd name="T43" fmla="*/ 173 h 417"/>
                  <a:gd name="T44" fmla="*/ 5 w 166"/>
                  <a:gd name="T45" fmla="*/ 181 h 417"/>
                  <a:gd name="T46" fmla="*/ 0 w 166"/>
                  <a:gd name="T47" fmla="*/ 186 h 417"/>
                  <a:gd name="T48" fmla="*/ 0 w 166"/>
                  <a:gd name="T49" fmla="*/ 198 h 417"/>
                  <a:gd name="T50" fmla="*/ 11 w 166"/>
                  <a:gd name="T51" fmla="*/ 181 h 417"/>
                  <a:gd name="T52" fmla="*/ 30 w 166"/>
                  <a:gd name="T53" fmla="*/ 184 h 417"/>
                  <a:gd name="T54" fmla="*/ 0 w 166"/>
                  <a:gd name="T55" fmla="*/ 251 h 417"/>
                  <a:gd name="T56" fmla="*/ 0 w 166"/>
                  <a:gd name="T57" fmla="*/ 271 h 417"/>
                  <a:gd name="T58" fmla="*/ 12 w 166"/>
                  <a:gd name="T59" fmla="*/ 237 h 417"/>
                  <a:gd name="T60" fmla="*/ 24 w 166"/>
                  <a:gd name="T61" fmla="*/ 209 h 417"/>
                  <a:gd name="T62" fmla="*/ 36 w 166"/>
                  <a:gd name="T63" fmla="*/ 179 h 417"/>
                  <a:gd name="T64" fmla="*/ 54 w 166"/>
                  <a:gd name="T65" fmla="*/ 174 h 417"/>
                  <a:gd name="T66" fmla="*/ 35 w 166"/>
                  <a:gd name="T67" fmla="*/ 227 h 417"/>
                  <a:gd name="T68" fmla="*/ 0 w 166"/>
                  <a:gd name="T69" fmla="*/ 309 h 417"/>
                  <a:gd name="T70" fmla="*/ 0 w 166"/>
                  <a:gd name="T71" fmla="*/ 325 h 417"/>
                  <a:gd name="T72" fmla="*/ 10 w 166"/>
                  <a:gd name="T73" fmla="*/ 302 h 417"/>
                  <a:gd name="T74" fmla="*/ 41 w 166"/>
                  <a:gd name="T75" fmla="*/ 227 h 417"/>
                  <a:gd name="T76" fmla="*/ 78 w 166"/>
                  <a:gd name="T77" fmla="*/ 196 h 417"/>
                  <a:gd name="T78" fmla="*/ 97 w 166"/>
                  <a:gd name="T79" fmla="*/ 204 h 417"/>
                  <a:gd name="T80" fmla="*/ 65 w 166"/>
                  <a:gd name="T81" fmla="*/ 392 h 417"/>
                  <a:gd name="T82" fmla="*/ 65 w 166"/>
                  <a:gd name="T83" fmla="*/ 178 h 417"/>
                  <a:gd name="T84" fmla="*/ 78 w 166"/>
                  <a:gd name="T85" fmla="*/ 196 h 417"/>
                  <a:gd name="T86" fmla="*/ 53 w 166"/>
                  <a:gd name="T87" fmla="*/ 167 h 417"/>
                  <a:gd name="T88" fmla="*/ 95 w 166"/>
                  <a:gd name="T89" fmla="*/ 52 h 417"/>
                  <a:gd name="T90" fmla="*/ 124 w 166"/>
                  <a:gd name="T91" fmla="*/ 20 h 417"/>
                  <a:gd name="T92" fmla="*/ 122 w 166"/>
                  <a:gd name="T93" fmla="*/ 149 h 417"/>
                  <a:gd name="T94" fmla="*/ 53 w 166"/>
                  <a:gd name="T95" fmla="*/ 167 h 417"/>
                  <a:gd name="T96" fmla="*/ 47 w 166"/>
                  <a:gd name="T97" fmla="*/ 215 h 417"/>
                  <a:gd name="T98" fmla="*/ 60 w 166"/>
                  <a:gd name="T99" fmla="*/ 182 h 417"/>
                  <a:gd name="T100" fmla="*/ 61 w 166"/>
                  <a:gd name="T101" fmla="*/ 183 h 417"/>
                  <a:gd name="T102" fmla="*/ 60 w 166"/>
                  <a:gd name="T103" fmla="*/ 379 h 417"/>
                  <a:gd name="T104" fmla="*/ 51 w 166"/>
                  <a:gd name="T105" fmla="*/ 404 h 417"/>
                  <a:gd name="T106" fmla="*/ 53 w 166"/>
                  <a:gd name="T107" fmla="*/ 306 h 417"/>
                  <a:gd name="T108" fmla="*/ 49 w 166"/>
                  <a:gd name="T109" fmla="*/ 261 h 417"/>
                  <a:gd name="T110" fmla="*/ 47 w 166"/>
                  <a:gd name="T111" fmla="*/ 215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6" h="417">
                    <a:moveTo>
                      <a:pt x="41" y="227"/>
                    </a:moveTo>
                    <a:cubicBezTo>
                      <a:pt x="43" y="266"/>
                      <a:pt x="52" y="345"/>
                      <a:pt x="44" y="397"/>
                    </a:cubicBezTo>
                    <a:cubicBezTo>
                      <a:pt x="43" y="404"/>
                      <a:pt x="36" y="412"/>
                      <a:pt x="44" y="417"/>
                    </a:cubicBezTo>
                    <a:cubicBezTo>
                      <a:pt x="70" y="397"/>
                      <a:pt x="88" y="374"/>
                      <a:pt x="98" y="334"/>
                    </a:cubicBezTo>
                    <a:cubicBezTo>
                      <a:pt x="109" y="289"/>
                      <a:pt x="115" y="238"/>
                      <a:pt x="102" y="199"/>
                    </a:cubicBezTo>
                    <a:cubicBezTo>
                      <a:pt x="89" y="197"/>
                      <a:pt x="78" y="187"/>
                      <a:pt x="77" y="179"/>
                    </a:cubicBezTo>
                    <a:cubicBezTo>
                      <a:pt x="120" y="174"/>
                      <a:pt x="164" y="119"/>
                      <a:pt x="157" y="65"/>
                    </a:cubicBezTo>
                    <a:cubicBezTo>
                      <a:pt x="154" y="40"/>
                      <a:pt x="139" y="24"/>
                      <a:pt x="123" y="11"/>
                    </a:cubicBezTo>
                    <a:cubicBezTo>
                      <a:pt x="104" y="24"/>
                      <a:pt x="91" y="44"/>
                      <a:pt x="79" y="67"/>
                    </a:cubicBezTo>
                    <a:cubicBezTo>
                      <a:pt x="68" y="90"/>
                      <a:pt x="63" y="115"/>
                      <a:pt x="52" y="139"/>
                    </a:cubicBezTo>
                    <a:cubicBezTo>
                      <a:pt x="54" y="106"/>
                      <a:pt x="45" y="61"/>
                      <a:pt x="33" y="28"/>
                    </a:cubicBezTo>
                    <a:cubicBezTo>
                      <a:pt x="30" y="17"/>
                      <a:pt x="22" y="0"/>
                      <a:pt x="14" y="1"/>
                    </a:cubicBezTo>
                    <a:cubicBezTo>
                      <a:pt x="9" y="6"/>
                      <a:pt x="4" y="11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19"/>
                      <a:pt x="11" y="15"/>
                      <a:pt x="15" y="10"/>
                    </a:cubicBezTo>
                    <a:cubicBezTo>
                      <a:pt x="16" y="11"/>
                      <a:pt x="16" y="12"/>
                      <a:pt x="18" y="12"/>
                    </a:cubicBezTo>
                    <a:cubicBezTo>
                      <a:pt x="36" y="51"/>
                      <a:pt x="52" y="106"/>
                      <a:pt x="44" y="164"/>
                    </a:cubicBezTo>
                    <a:cubicBezTo>
                      <a:pt x="26" y="157"/>
                      <a:pt x="11" y="145"/>
                      <a:pt x="0" y="130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11" y="153"/>
                      <a:pt x="25" y="162"/>
                      <a:pt x="39" y="169"/>
                    </a:cubicBezTo>
                    <a:cubicBezTo>
                      <a:pt x="35" y="174"/>
                      <a:pt x="30" y="177"/>
                      <a:pt x="24" y="177"/>
                    </a:cubicBezTo>
                    <a:cubicBezTo>
                      <a:pt x="18" y="178"/>
                      <a:pt x="14" y="172"/>
                      <a:pt x="9" y="173"/>
                    </a:cubicBezTo>
                    <a:cubicBezTo>
                      <a:pt x="4" y="173"/>
                      <a:pt x="6" y="178"/>
                      <a:pt x="5" y="181"/>
                    </a:cubicBezTo>
                    <a:cubicBezTo>
                      <a:pt x="4" y="183"/>
                      <a:pt x="2" y="184"/>
                      <a:pt x="0" y="186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92"/>
                      <a:pt x="7" y="186"/>
                      <a:pt x="11" y="181"/>
                    </a:cubicBezTo>
                    <a:cubicBezTo>
                      <a:pt x="15" y="184"/>
                      <a:pt x="22" y="184"/>
                      <a:pt x="30" y="184"/>
                    </a:cubicBezTo>
                    <a:cubicBezTo>
                      <a:pt x="19" y="205"/>
                      <a:pt x="9" y="228"/>
                      <a:pt x="0" y="251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4" y="260"/>
                      <a:pt x="8" y="249"/>
                      <a:pt x="12" y="237"/>
                    </a:cubicBezTo>
                    <a:cubicBezTo>
                      <a:pt x="16" y="227"/>
                      <a:pt x="19" y="218"/>
                      <a:pt x="24" y="209"/>
                    </a:cubicBezTo>
                    <a:cubicBezTo>
                      <a:pt x="29" y="199"/>
                      <a:pt x="34" y="189"/>
                      <a:pt x="36" y="179"/>
                    </a:cubicBezTo>
                    <a:cubicBezTo>
                      <a:pt x="42" y="177"/>
                      <a:pt x="46" y="169"/>
                      <a:pt x="54" y="174"/>
                    </a:cubicBezTo>
                    <a:cubicBezTo>
                      <a:pt x="50" y="192"/>
                      <a:pt x="42" y="210"/>
                      <a:pt x="35" y="227"/>
                    </a:cubicBezTo>
                    <a:cubicBezTo>
                      <a:pt x="23" y="254"/>
                      <a:pt x="11" y="281"/>
                      <a:pt x="0" y="309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3" y="318"/>
                      <a:pt x="6" y="310"/>
                      <a:pt x="10" y="302"/>
                    </a:cubicBezTo>
                    <a:cubicBezTo>
                      <a:pt x="21" y="277"/>
                      <a:pt x="29" y="250"/>
                      <a:pt x="41" y="227"/>
                    </a:cubicBezTo>
                    <a:close/>
                    <a:moveTo>
                      <a:pt x="78" y="196"/>
                    </a:moveTo>
                    <a:cubicBezTo>
                      <a:pt x="83" y="200"/>
                      <a:pt x="89" y="203"/>
                      <a:pt x="97" y="204"/>
                    </a:cubicBezTo>
                    <a:cubicBezTo>
                      <a:pt x="115" y="261"/>
                      <a:pt x="94" y="356"/>
                      <a:pt x="65" y="392"/>
                    </a:cubicBezTo>
                    <a:cubicBezTo>
                      <a:pt x="71" y="336"/>
                      <a:pt x="74" y="237"/>
                      <a:pt x="65" y="178"/>
                    </a:cubicBezTo>
                    <a:cubicBezTo>
                      <a:pt x="73" y="180"/>
                      <a:pt x="73" y="190"/>
                      <a:pt x="78" y="196"/>
                    </a:cubicBezTo>
                    <a:close/>
                    <a:moveTo>
                      <a:pt x="53" y="167"/>
                    </a:moveTo>
                    <a:cubicBezTo>
                      <a:pt x="62" y="126"/>
                      <a:pt x="76" y="84"/>
                      <a:pt x="95" y="52"/>
                    </a:cubicBezTo>
                    <a:cubicBezTo>
                      <a:pt x="103" y="39"/>
                      <a:pt x="110" y="26"/>
                      <a:pt x="124" y="20"/>
                    </a:cubicBezTo>
                    <a:cubicBezTo>
                      <a:pt x="166" y="48"/>
                      <a:pt x="154" y="118"/>
                      <a:pt x="122" y="149"/>
                    </a:cubicBezTo>
                    <a:cubicBezTo>
                      <a:pt x="103" y="168"/>
                      <a:pt x="79" y="180"/>
                      <a:pt x="53" y="167"/>
                    </a:cubicBezTo>
                    <a:close/>
                    <a:moveTo>
                      <a:pt x="47" y="215"/>
                    </a:moveTo>
                    <a:cubicBezTo>
                      <a:pt x="48" y="202"/>
                      <a:pt x="57" y="192"/>
                      <a:pt x="60" y="182"/>
                    </a:cubicBezTo>
                    <a:cubicBezTo>
                      <a:pt x="61" y="182"/>
                      <a:pt x="61" y="182"/>
                      <a:pt x="61" y="183"/>
                    </a:cubicBezTo>
                    <a:cubicBezTo>
                      <a:pt x="66" y="243"/>
                      <a:pt x="67" y="322"/>
                      <a:pt x="60" y="379"/>
                    </a:cubicBezTo>
                    <a:cubicBezTo>
                      <a:pt x="59" y="389"/>
                      <a:pt x="59" y="399"/>
                      <a:pt x="51" y="404"/>
                    </a:cubicBezTo>
                    <a:cubicBezTo>
                      <a:pt x="50" y="373"/>
                      <a:pt x="55" y="340"/>
                      <a:pt x="53" y="306"/>
                    </a:cubicBezTo>
                    <a:cubicBezTo>
                      <a:pt x="52" y="291"/>
                      <a:pt x="50" y="276"/>
                      <a:pt x="49" y="261"/>
                    </a:cubicBezTo>
                    <a:cubicBezTo>
                      <a:pt x="48" y="245"/>
                      <a:pt x="45" y="228"/>
                      <a:pt x="47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657"/>
              <p:cNvSpPr>
                <a:spLocks noEditPoints="1"/>
              </p:cNvSpPr>
              <p:nvPr/>
            </p:nvSpPr>
            <p:spPr bwMode="auto">
              <a:xfrm>
                <a:off x="6499226" y="3798888"/>
                <a:ext cx="104775" cy="219075"/>
              </a:xfrm>
              <a:custGeom>
                <a:avLst/>
                <a:gdLst>
                  <a:gd name="T0" fmla="*/ 30 w 43"/>
                  <a:gd name="T1" fmla="*/ 84 h 90"/>
                  <a:gd name="T2" fmla="*/ 43 w 43"/>
                  <a:gd name="T3" fmla="*/ 88 h 90"/>
                  <a:gd name="T4" fmla="*/ 16 w 43"/>
                  <a:gd name="T5" fmla="*/ 0 h 90"/>
                  <a:gd name="T6" fmla="*/ 4 w 43"/>
                  <a:gd name="T7" fmla="*/ 10 h 90"/>
                  <a:gd name="T8" fmla="*/ 4 w 43"/>
                  <a:gd name="T9" fmla="*/ 40 h 90"/>
                  <a:gd name="T10" fmla="*/ 30 w 43"/>
                  <a:gd name="T11" fmla="*/ 84 h 90"/>
                  <a:gd name="T12" fmla="*/ 13 w 43"/>
                  <a:gd name="T13" fmla="*/ 7 h 90"/>
                  <a:gd name="T14" fmla="*/ 14 w 43"/>
                  <a:gd name="T15" fmla="*/ 8 h 90"/>
                  <a:gd name="T16" fmla="*/ 16 w 43"/>
                  <a:gd name="T17" fmla="*/ 9 h 90"/>
                  <a:gd name="T18" fmla="*/ 37 w 43"/>
                  <a:gd name="T19" fmla="*/ 78 h 90"/>
                  <a:gd name="T20" fmla="*/ 13 w 43"/>
                  <a:gd name="T21" fmla="*/ 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90">
                    <a:moveTo>
                      <a:pt x="30" y="84"/>
                    </a:moveTo>
                    <a:cubicBezTo>
                      <a:pt x="34" y="87"/>
                      <a:pt x="38" y="90"/>
                      <a:pt x="43" y="88"/>
                    </a:cubicBezTo>
                    <a:cubicBezTo>
                      <a:pt x="39" y="59"/>
                      <a:pt x="31" y="22"/>
                      <a:pt x="16" y="0"/>
                    </a:cubicBezTo>
                    <a:cubicBezTo>
                      <a:pt x="11" y="0"/>
                      <a:pt x="6" y="5"/>
                      <a:pt x="4" y="1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9" y="58"/>
                      <a:pt x="20" y="76"/>
                      <a:pt x="30" y="84"/>
                    </a:cubicBezTo>
                    <a:close/>
                    <a:moveTo>
                      <a:pt x="13" y="7"/>
                    </a:moveTo>
                    <a:cubicBezTo>
                      <a:pt x="14" y="7"/>
                      <a:pt x="14" y="8"/>
                      <a:pt x="14" y="8"/>
                    </a:cubicBezTo>
                    <a:cubicBezTo>
                      <a:pt x="15" y="8"/>
                      <a:pt x="16" y="8"/>
                      <a:pt x="16" y="9"/>
                    </a:cubicBezTo>
                    <a:cubicBezTo>
                      <a:pt x="26" y="30"/>
                      <a:pt x="31" y="55"/>
                      <a:pt x="37" y="78"/>
                    </a:cubicBezTo>
                    <a:cubicBezTo>
                      <a:pt x="18" y="76"/>
                      <a:pt x="0" y="29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665"/>
              <p:cNvSpPr>
                <a:spLocks/>
              </p:cNvSpPr>
              <p:nvPr/>
            </p:nvSpPr>
            <p:spPr bwMode="auto">
              <a:xfrm>
                <a:off x="6861176" y="3940175"/>
                <a:ext cx="163513" cy="214313"/>
              </a:xfrm>
              <a:custGeom>
                <a:avLst/>
                <a:gdLst>
                  <a:gd name="T0" fmla="*/ 47 w 67"/>
                  <a:gd name="T1" fmla="*/ 25 h 88"/>
                  <a:gd name="T2" fmla="*/ 63 w 67"/>
                  <a:gd name="T3" fmla="*/ 34 h 88"/>
                  <a:gd name="T4" fmla="*/ 48 w 67"/>
                  <a:gd name="T5" fmla="*/ 0 h 88"/>
                  <a:gd name="T6" fmla="*/ 44 w 67"/>
                  <a:gd name="T7" fmla="*/ 0 h 88"/>
                  <a:gd name="T8" fmla="*/ 27 w 67"/>
                  <a:gd name="T9" fmla="*/ 55 h 88"/>
                  <a:gd name="T10" fmla="*/ 4 w 67"/>
                  <a:gd name="T11" fmla="*/ 83 h 88"/>
                  <a:gd name="T12" fmla="*/ 47 w 67"/>
                  <a:gd name="T13" fmla="*/ 2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8">
                    <a:moveTo>
                      <a:pt x="47" y="25"/>
                    </a:moveTo>
                    <a:cubicBezTo>
                      <a:pt x="55" y="25"/>
                      <a:pt x="54" y="34"/>
                      <a:pt x="63" y="34"/>
                    </a:cubicBezTo>
                    <a:cubicBezTo>
                      <a:pt x="67" y="23"/>
                      <a:pt x="55" y="8"/>
                      <a:pt x="48" y="0"/>
                    </a:cubicBezTo>
                    <a:cubicBezTo>
                      <a:pt x="47" y="0"/>
                      <a:pt x="45" y="0"/>
                      <a:pt x="44" y="0"/>
                    </a:cubicBezTo>
                    <a:cubicBezTo>
                      <a:pt x="37" y="17"/>
                      <a:pt x="37" y="38"/>
                      <a:pt x="27" y="55"/>
                    </a:cubicBezTo>
                    <a:cubicBezTo>
                      <a:pt x="7" y="51"/>
                      <a:pt x="0" y="71"/>
                      <a:pt x="4" y="83"/>
                    </a:cubicBezTo>
                    <a:cubicBezTo>
                      <a:pt x="39" y="88"/>
                      <a:pt x="34" y="46"/>
                      <a:pt x="4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677"/>
              <p:cNvSpPr>
                <a:spLocks/>
              </p:cNvSpPr>
              <p:nvPr/>
            </p:nvSpPr>
            <p:spPr bwMode="auto">
              <a:xfrm>
                <a:off x="6835776" y="4186238"/>
                <a:ext cx="46038" cy="42863"/>
              </a:xfrm>
              <a:custGeom>
                <a:avLst/>
                <a:gdLst>
                  <a:gd name="T0" fmla="*/ 3 w 19"/>
                  <a:gd name="T1" fmla="*/ 18 h 18"/>
                  <a:gd name="T2" fmla="*/ 18 w 19"/>
                  <a:gd name="T3" fmla="*/ 6 h 18"/>
                  <a:gd name="T4" fmla="*/ 0 w 19"/>
                  <a:gd name="T5" fmla="*/ 12 h 18"/>
                  <a:gd name="T6" fmla="*/ 3 w 19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8">
                    <a:moveTo>
                      <a:pt x="3" y="18"/>
                    </a:moveTo>
                    <a:cubicBezTo>
                      <a:pt x="12" y="18"/>
                      <a:pt x="19" y="16"/>
                      <a:pt x="18" y="6"/>
                    </a:cubicBezTo>
                    <a:cubicBezTo>
                      <a:pt x="12" y="0"/>
                      <a:pt x="0" y="3"/>
                      <a:pt x="0" y="12"/>
                    </a:cubicBezTo>
                    <a:cubicBezTo>
                      <a:pt x="1" y="14"/>
                      <a:pt x="2" y="16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679"/>
              <p:cNvSpPr>
                <a:spLocks/>
              </p:cNvSpPr>
              <p:nvPr/>
            </p:nvSpPr>
            <p:spPr bwMode="auto">
              <a:xfrm>
                <a:off x="6815138" y="4229100"/>
                <a:ext cx="93663" cy="57150"/>
              </a:xfrm>
              <a:custGeom>
                <a:avLst/>
                <a:gdLst>
                  <a:gd name="T0" fmla="*/ 38 w 38"/>
                  <a:gd name="T1" fmla="*/ 10 h 23"/>
                  <a:gd name="T2" fmla="*/ 37 w 38"/>
                  <a:gd name="T3" fmla="*/ 2 h 23"/>
                  <a:gd name="T4" fmla="*/ 18 w 38"/>
                  <a:gd name="T5" fmla="*/ 4 h 23"/>
                  <a:gd name="T6" fmla="*/ 0 w 38"/>
                  <a:gd name="T7" fmla="*/ 11 h 23"/>
                  <a:gd name="T8" fmla="*/ 38 w 38"/>
                  <a:gd name="T9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">
                    <a:moveTo>
                      <a:pt x="38" y="10"/>
                    </a:moveTo>
                    <a:cubicBezTo>
                      <a:pt x="36" y="6"/>
                      <a:pt x="38" y="4"/>
                      <a:pt x="37" y="2"/>
                    </a:cubicBezTo>
                    <a:cubicBezTo>
                      <a:pt x="31" y="0"/>
                      <a:pt x="25" y="3"/>
                      <a:pt x="18" y="4"/>
                    </a:cubicBezTo>
                    <a:cubicBezTo>
                      <a:pt x="12" y="5"/>
                      <a:pt x="2" y="5"/>
                      <a:pt x="0" y="11"/>
                    </a:cubicBezTo>
                    <a:cubicBezTo>
                      <a:pt x="6" y="23"/>
                      <a:pt x="29" y="13"/>
                      <a:pt x="3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708"/>
              <p:cNvSpPr>
                <a:spLocks/>
              </p:cNvSpPr>
              <p:nvPr/>
            </p:nvSpPr>
            <p:spPr bwMode="auto">
              <a:xfrm>
                <a:off x="6508751" y="4610100"/>
                <a:ext cx="3175" cy="20638"/>
              </a:xfrm>
              <a:custGeom>
                <a:avLst/>
                <a:gdLst>
                  <a:gd name="T0" fmla="*/ 1 w 1"/>
                  <a:gd name="T1" fmla="*/ 0 h 9"/>
                  <a:gd name="T2" fmla="*/ 0 w 1"/>
                  <a:gd name="T3" fmla="*/ 0 h 9"/>
                  <a:gd name="T4" fmla="*/ 0 w 1"/>
                  <a:gd name="T5" fmla="*/ 9 h 9"/>
                  <a:gd name="T6" fmla="*/ 1 w 1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9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6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709"/>
              <p:cNvSpPr>
                <a:spLocks/>
              </p:cNvSpPr>
              <p:nvPr/>
            </p:nvSpPr>
            <p:spPr bwMode="auto">
              <a:xfrm>
                <a:off x="6496051" y="4630738"/>
                <a:ext cx="41275" cy="90488"/>
              </a:xfrm>
              <a:custGeom>
                <a:avLst/>
                <a:gdLst>
                  <a:gd name="T0" fmla="*/ 11 w 17"/>
                  <a:gd name="T1" fmla="*/ 37 h 37"/>
                  <a:gd name="T2" fmla="*/ 17 w 17"/>
                  <a:gd name="T3" fmla="*/ 0 h 37"/>
                  <a:gd name="T4" fmla="*/ 12 w 17"/>
                  <a:gd name="T5" fmla="*/ 0 h 37"/>
                  <a:gd name="T6" fmla="*/ 11 w 17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7">
                    <a:moveTo>
                      <a:pt x="11" y="37"/>
                    </a:moveTo>
                    <a:cubicBezTo>
                      <a:pt x="16" y="29"/>
                      <a:pt x="14" y="16"/>
                      <a:pt x="17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12" y="11"/>
                      <a:pt x="0" y="32"/>
                      <a:pt x="1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711"/>
              <p:cNvSpPr>
                <a:spLocks/>
              </p:cNvSpPr>
              <p:nvPr/>
            </p:nvSpPr>
            <p:spPr bwMode="auto">
              <a:xfrm>
                <a:off x="6532563" y="4641850"/>
                <a:ext cx="36513" cy="77788"/>
              </a:xfrm>
              <a:custGeom>
                <a:avLst/>
                <a:gdLst>
                  <a:gd name="T0" fmla="*/ 9 w 15"/>
                  <a:gd name="T1" fmla="*/ 1 h 32"/>
                  <a:gd name="T2" fmla="*/ 9 w 15"/>
                  <a:gd name="T3" fmla="*/ 32 h 32"/>
                  <a:gd name="T4" fmla="*/ 13 w 15"/>
                  <a:gd name="T5" fmla="*/ 2 h 32"/>
                  <a:gd name="T6" fmla="*/ 9 w 15"/>
                  <a:gd name="T7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2">
                    <a:moveTo>
                      <a:pt x="9" y="1"/>
                    </a:moveTo>
                    <a:cubicBezTo>
                      <a:pt x="9" y="10"/>
                      <a:pt x="0" y="26"/>
                      <a:pt x="9" y="32"/>
                    </a:cubicBezTo>
                    <a:cubicBezTo>
                      <a:pt x="11" y="26"/>
                      <a:pt x="15" y="11"/>
                      <a:pt x="13" y="2"/>
                    </a:cubicBezTo>
                    <a:cubicBezTo>
                      <a:pt x="11" y="2"/>
                      <a:pt x="11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717"/>
              <p:cNvSpPr>
                <a:spLocks/>
              </p:cNvSpPr>
              <p:nvPr/>
            </p:nvSpPr>
            <p:spPr bwMode="auto">
              <a:xfrm>
                <a:off x="6581776" y="4689475"/>
                <a:ext cx="19050" cy="44450"/>
              </a:xfrm>
              <a:custGeom>
                <a:avLst/>
                <a:gdLst>
                  <a:gd name="T0" fmla="*/ 1 w 8"/>
                  <a:gd name="T1" fmla="*/ 0 h 18"/>
                  <a:gd name="T2" fmla="*/ 3 w 8"/>
                  <a:gd name="T3" fmla="*/ 18 h 18"/>
                  <a:gd name="T4" fmla="*/ 7 w 8"/>
                  <a:gd name="T5" fmla="*/ 0 h 18"/>
                  <a:gd name="T6" fmla="*/ 1 w 8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cubicBezTo>
                      <a:pt x="1" y="5"/>
                      <a:pt x="0" y="15"/>
                      <a:pt x="3" y="18"/>
                    </a:cubicBezTo>
                    <a:cubicBezTo>
                      <a:pt x="6" y="13"/>
                      <a:pt x="8" y="8"/>
                      <a:pt x="7" y="0"/>
                    </a:cubicBezTo>
                    <a:cubicBezTo>
                      <a:pt x="5" y="0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858"/>
              <p:cNvSpPr>
                <a:spLocks noEditPoints="1"/>
              </p:cNvSpPr>
              <p:nvPr/>
            </p:nvSpPr>
            <p:spPr bwMode="auto">
              <a:xfrm>
                <a:off x="6686550" y="3790950"/>
                <a:ext cx="182563" cy="233362"/>
              </a:xfrm>
              <a:custGeom>
                <a:avLst/>
                <a:gdLst>
                  <a:gd name="T0" fmla="*/ 20 w 75"/>
                  <a:gd name="T1" fmla="*/ 94 h 96"/>
                  <a:gd name="T2" fmla="*/ 43 w 75"/>
                  <a:gd name="T3" fmla="*/ 0 h 96"/>
                  <a:gd name="T4" fmla="*/ 41 w 75"/>
                  <a:gd name="T5" fmla="*/ 0 h 96"/>
                  <a:gd name="T6" fmla="*/ 8 w 75"/>
                  <a:gd name="T7" fmla="*/ 78 h 96"/>
                  <a:gd name="T8" fmla="*/ 0 w 75"/>
                  <a:gd name="T9" fmla="*/ 96 h 96"/>
                  <a:gd name="T10" fmla="*/ 20 w 75"/>
                  <a:gd name="T11" fmla="*/ 94 h 96"/>
                  <a:gd name="T12" fmla="*/ 42 w 75"/>
                  <a:gd name="T13" fmla="*/ 9 h 96"/>
                  <a:gd name="T14" fmla="*/ 51 w 75"/>
                  <a:gd name="T15" fmla="*/ 44 h 96"/>
                  <a:gd name="T16" fmla="*/ 45 w 75"/>
                  <a:gd name="T17" fmla="*/ 44 h 96"/>
                  <a:gd name="T18" fmla="*/ 50 w 75"/>
                  <a:gd name="T19" fmla="*/ 45 h 96"/>
                  <a:gd name="T20" fmla="*/ 8 w 75"/>
                  <a:gd name="T21" fmla="*/ 90 h 96"/>
                  <a:gd name="T22" fmla="*/ 42 w 75"/>
                  <a:gd name="T23" fmla="*/ 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96">
                    <a:moveTo>
                      <a:pt x="20" y="94"/>
                    </a:moveTo>
                    <a:cubicBezTo>
                      <a:pt x="48" y="85"/>
                      <a:pt x="75" y="22"/>
                      <a:pt x="43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30" y="26"/>
                      <a:pt x="18" y="51"/>
                      <a:pt x="8" y="78"/>
                    </a:cubicBezTo>
                    <a:cubicBezTo>
                      <a:pt x="2" y="82"/>
                      <a:pt x="0" y="89"/>
                      <a:pt x="0" y="96"/>
                    </a:cubicBezTo>
                    <a:cubicBezTo>
                      <a:pt x="6" y="96"/>
                      <a:pt x="14" y="96"/>
                      <a:pt x="20" y="94"/>
                    </a:cubicBezTo>
                    <a:close/>
                    <a:moveTo>
                      <a:pt x="42" y="9"/>
                    </a:moveTo>
                    <a:cubicBezTo>
                      <a:pt x="53" y="14"/>
                      <a:pt x="53" y="33"/>
                      <a:pt x="51" y="44"/>
                    </a:cubicBezTo>
                    <a:cubicBezTo>
                      <a:pt x="49" y="44"/>
                      <a:pt x="47" y="44"/>
                      <a:pt x="45" y="44"/>
                    </a:cubicBezTo>
                    <a:cubicBezTo>
                      <a:pt x="42" y="48"/>
                      <a:pt x="46" y="45"/>
                      <a:pt x="50" y="45"/>
                    </a:cubicBezTo>
                    <a:cubicBezTo>
                      <a:pt x="43" y="67"/>
                      <a:pt x="32" y="85"/>
                      <a:pt x="8" y="90"/>
                    </a:cubicBezTo>
                    <a:cubicBezTo>
                      <a:pt x="19" y="63"/>
                      <a:pt x="33" y="38"/>
                      <a:pt x="4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19" name="组 918"/>
            <p:cNvGrpSpPr/>
            <p:nvPr/>
          </p:nvGrpSpPr>
          <p:grpSpPr>
            <a:xfrm>
              <a:off x="1239918" y="1474793"/>
              <a:ext cx="915091" cy="897493"/>
              <a:chOff x="7904163" y="5362575"/>
              <a:chExt cx="660400" cy="647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63" name="Freeform 787"/>
              <p:cNvSpPr>
                <a:spLocks/>
              </p:cNvSpPr>
              <p:nvPr/>
            </p:nvSpPr>
            <p:spPr bwMode="auto">
              <a:xfrm>
                <a:off x="7959726" y="5373688"/>
                <a:ext cx="73025" cy="76200"/>
              </a:xfrm>
              <a:custGeom>
                <a:avLst/>
                <a:gdLst>
                  <a:gd name="T0" fmla="*/ 9 w 30"/>
                  <a:gd name="T1" fmla="*/ 20 h 31"/>
                  <a:gd name="T2" fmla="*/ 30 w 30"/>
                  <a:gd name="T3" fmla="*/ 4 h 31"/>
                  <a:gd name="T4" fmla="*/ 28 w 30"/>
                  <a:gd name="T5" fmla="*/ 0 h 31"/>
                  <a:gd name="T6" fmla="*/ 0 w 30"/>
                  <a:gd name="T7" fmla="*/ 30 h 31"/>
                  <a:gd name="T8" fmla="*/ 9 w 30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9" y="20"/>
                    </a:moveTo>
                    <a:cubicBezTo>
                      <a:pt x="15" y="14"/>
                      <a:pt x="22" y="9"/>
                      <a:pt x="30" y="4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16" y="6"/>
                      <a:pt x="1" y="16"/>
                      <a:pt x="0" y="30"/>
                    </a:cubicBezTo>
                    <a:cubicBezTo>
                      <a:pt x="6" y="31"/>
                      <a:pt x="7" y="2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788"/>
              <p:cNvSpPr>
                <a:spLocks noEditPoints="1"/>
              </p:cNvSpPr>
              <p:nvPr/>
            </p:nvSpPr>
            <p:spPr bwMode="auto">
              <a:xfrm>
                <a:off x="7948613" y="5362575"/>
                <a:ext cx="590550" cy="647700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789"/>
              <p:cNvSpPr>
                <a:spLocks/>
              </p:cNvSpPr>
              <p:nvPr/>
            </p:nvSpPr>
            <p:spPr bwMode="auto">
              <a:xfrm>
                <a:off x="8469313" y="5391150"/>
                <a:ext cx="68263" cy="58738"/>
              </a:xfrm>
              <a:custGeom>
                <a:avLst/>
                <a:gdLst>
                  <a:gd name="T0" fmla="*/ 18 w 28"/>
                  <a:gd name="T1" fmla="*/ 24 h 24"/>
                  <a:gd name="T2" fmla="*/ 7 w 28"/>
                  <a:gd name="T3" fmla="*/ 0 h 24"/>
                  <a:gd name="T4" fmla="*/ 18 w 28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4">
                    <a:moveTo>
                      <a:pt x="18" y="24"/>
                    </a:moveTo>
                    <a:cubicBezTo>
                      <a:pt x="28" y="18"/>
                      <a:pt x="15" y="2"/>
                      <a:pt x="7" y="0"/>
                    </a:cubicBezTo>
                    <a:cubicBezTo>
                      <a:pt x="0" y="9"/>
                      <a:pt x="19" y="12"/>
                      <a:pt x="1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790"/>
              <p:cNvSpPr>
                <a:spLocks/>
              </p:cNvSpPr>
              <p:nvPr/>
            </p:nvSpPr>
            <p:spPr bwMode="auto">
              <a:xfrm>
                <a:off x="8424863" y="5394325"/>
                <a:ext cx="53975" cy="74613"/>
              </a:xfrm>
              <a:custGeom>
                <a:avLst/>
                <a:gdLst>
                  <a:gd name="T0" fmla="*/ 20 w 22"/>
                  <a:gd name="T1" fmla="*/ 31 h 31"/>
                  <a:gd name="T2" fmla="*/ 21 w 22"/>
                  <a:gd name="T3" fmla="*/ 16 h 31"/>
                  <a:gd name="T4" fmla="*/ 2 w 22"/>
                  <a:gd name="T5" fmla="*/ 0 h 31"/>
                  <a:gd name="T6" fmla="*/ 1 w 22"/>
                  <a:gd name="T7" fmla="*/ 6 h 31"/>
                  <a:gd name="T8" fmla="*/ 17 w 22"/>
                  <a:gd name="T9" fmla="*/ 21 h 31"/>
                  <a:gd name="T10" fmla="*/ 20 w 22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0" y="31"/>
                    </a:moveTo>
                    <a:cubicBezTo>
                      <a:pt x="22" y="28"/>
                      <a:pt x="21" y="21"/>
                      <a:pt x="21" y="16"/>
                    </a:cubicBezTo>
                    <a:cubicBezTo>
                      <a:pt x="16" y="10"/>
                      <a:pt x="11" y="3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5" y="12"/>
                      <a:pt x="14" y="14"/>
                      <a:pt x="17" y="21"/>
                    </a:cubicBezTo>
                    <a:cubicBezTo>
                      <a:pt x="17" y="25"/>
                      <a:pt x="16" y="31"/>
                      <a:pt x="2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811"/>
              <p:cNvSpPr>
                <a:spLocks noEditPoints="1"/>
              </p:cNvSpPr>
              <p:nvPr/>
            </p:nvSpPr>
            <p:spPr bwMode="auto">
              <a:xfrm>
                <a:off x="8194675" y="5735637"/>
                <a:ext cx="139700" cy="157162"/>
              </a:xfrm>
              <a:custGeom>
                <a:avLst/>
                <a:gdLst>
                  <a:gd name="T0" fmla="*/ 51 w 58"/>
                  <a:gd name="T1" fmla="*/ 44 h 65"/>
                  <a:gd name="T2" fmla="*/ 58 w 58"/>
                  <a:gd name="T3" fmla="*/ 15 h 65"/>
                  <a:gd name="T4" fmla="*/ 19 w 58"/>
                  <a:gd name="T5" fmla="*/ 34 h 65"/>
                  <a:gd name="T6" fmla="*/ 0 w 58"/>
                  <a:gd name="T7" fmla="*/ 50 h 65"/>
                  <a:gd name="T8" fmla="*/ 51 w 58"/>
                  <a:gd name="T9" fmla="*/ 44 h 65"/>
                  <a:gd name="T10" fmla="*/ 26 w 58"/>
                  <a:gd name="T11" fmla="*/ 37 h 65"/>
                  <a:gd name="T12" fmla="*/ 32 w 58"/>
                  <a:gd name="T13" fmla="*/ 22 h 65"/>
                  <a:gd name="T14" fmla="*/ 43 w 58"/>
                  <a:gd name="T15" fmla="*/ 19 h 65"/>
                  <a:gd name="T16" fmla="*/ 43 w 58"/>
                  <a:gd name="T17" fmla="*/ 15 h 65"/>
                  <a:gd name="T18" fmla="*/ 49 w 58"/>
                  <a:gd name="T19" fmla="*/ 18 h 65"/>
                  <a:gd name="T20" fmla="*/ 45 w 58"/>
                  <a:gd name="T21" fmla="*/ 40 h 65"/>
                  <a:gd name="T22" fmla="*/ 7 w 58"/>
                  <a:gd name="T23" fmla="*/ 49 h 65"/>
                  <a:gd name="T24" fmla="*/ 26 w 58"/>
                  <a:gd name="T25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65">
                    <a:moveTo>
                      <a:pt x="51" y="44"/>
                    </a:moveTo>
                    <a:cubicBezTo>
                      <a:pt x="52" y="33"/>
                      <a:pt x="54" y="26"/>
                      <a:pt x="58" y="15"/>
                    </a:cubicBezTo>
                    <a:cubicBezTo>
                      <a:pt x="42" y="0"/>
                      <a:pt x="22" y="15"/>
                      <a:pt x="19" y="34"/>
                    </a:cubicBezTo>
                    <a:cubicBezTo>
                      <a:pt x="10" y="36"/>
                      <a:pt x="0" y="38"/>
                      <a:pt x="0" y="50"/>
                    </a:cubicBezTo>
                    <a:cubicBezTo>
                      <a:pt x="15" y="65"/>
                      <a:pt x="38" y="51"/>
                      <a:pt x="51" y="44"/>
                    </a:cubicBezTo>
                    <a:close/>
                    <a:moveTo>
                      <a:pt x="26" y="37"/>
                    </a:moveTo>
                    <a:cubicBezTo>
                      <a:pt x="27" y="29"/>
                      <a:pt x="32" y="26"/>
                      <a:pt x="32" y="22"/>
                    </a:cubicBezTo>
                    <a:cubicBezTo>
                      <a:pt x="36" y="22"/>
                      <a:pt x="38" y="19"/>
                      <a:pt x="43" y="19"/>
                    </a:cubicBezTo>
                    <a:cubicBezTo>
                      <a:pt x="43" y="18"/>
                      <a:pt x="43" y="16"/>
                      <a:pt x="43" y="15"/>
                    </a:cubicBezTo>
                    <a:cubicBezTo>
                      <a:pt x="46" y="15"/>
                      <a:pt x="47" y="17"/>
                      <a:pt x="49" y="18"/>
                    </a:cubicBezTo>
                    <a:cubicBezTo>
                      <a:pt x="47" y="24"/>
                      <a:pt x="46" y="32"/>
                      <a:pt x="45" y="40"/>
                    </a:cubicBezTo>
                    <a:cubicBezTo>
                      <a:pt x="33" y="44"/>
                      <a:pt x="22" y="56"/>
                      <a:pt x="7" y="49"/>
                    </a:cubicBezTo>
                    <a:cubicBezTo>
                      <a:pt x="9" y="40"/>
                      <a:pt x="22" y="43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813"/>
              <p:cNvSpPr>
                <a:spLocks/>
              </p:cNvSpPr>
              <p:nvPr/>
            </p:nvSpPr>
            <p:spPr bwMode="auto">
              <a:xfrm>
                <a:off x="8524875" y="5778500"/>
                <a:ext cx="39688" cy="87312"/>
              </a:xfrm>
              <a:custGeom>
                <a:avLst/>
                <a:gdLst>
                  <a:gd name="T0" fmla="*/ 4 w 16"/>
                  <a:gd name="T1" fmla="*/ 36 h 36"/>
                  <a:gd name="T2" fmla="*/ 16 w 16"/>
                  <a:gd name="T3" fmla="*/ 1 h 36"/>
                  <a:gd name="T4" fmla="*/ 12 w 16"/>
                  <a:gd name="T5" fmla="*/ 0 h 36"/>
                  <a:gd name="T6" fmla="*/ 9 w 16"/>
                  <a:gd name="T7" fmla="*/ 4 h 36"/>
                  <a:gd name="T8" fmla="*/ 4 w 1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4" y="36"/>
                    </a:moveTo>
                    <a:cubicBezTo>
                      <a:pt x="13" y="30"/>
                      <a:pt x="14" y="11"/>
                      <a:pt x="16" y="1"/>
                    </a:cubicBezTo>
                    <a:cubicBezTo>
                      <a:pt x="14" y="1"/>
                      <a:pt x="13" y="1"/>
                      <a:pt x="12" y="0"/>
                    </a:cubicBezTo>
                    <a:cubicBezTo>
                      <a:pt x="12" y="2"/>
                      <a:pt x="8" y="1"/>
                      <a:pt x="9" y="4"/>
                    </a:cubicBezTo>
                    <a:cubicBezTo>
                      <a:pt x="13" y="15"/>
                      <a:pt x="0" y="2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817"/>
              <p:cNvSpPr>
                <a:spLocks/>
              </p:cNvSpPr>
              <p:nvPr/>
            </p:nvSpPr>
            <p:spPr bwMode="auto">
              <a:xfrm>
                <a:off x="7937500" y="5837237"/>
                <a:ext cx="49213" cy="63500"/>
              </a:xfrm>
              <a:custGeom>
                <a:avLst/>
                <a:gdLst>
                  <a:gd name="T0" fmla="*/ 20 w 20"/>
                  <a:gd name="T1" fmla="*/ 26 h 26"/>
                  <a:gd name="T2" fmla="*/ 4 w 20"/>
                  <a:gd name="T3" fmla="*/ 0 h 26"/>
                  <a:gd name="T4" fmla="*/ 20 w 20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15" y="17"/>
                      <a:pt x="12" y="5"/>
                      <a:pt x="4" y="0"/>
                    </a:cubicBezTo>
                    <a:cubicBezTo>
                      <a:pt x="0" y="7"/>
                      <a:pt x="8" y="25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820"/>
              <p:cNvSpPr>
                <a:spLocks/>
              </p:cNvSpPr>
              <p:nvPr/>
            </p:nvSpPr>
            <p:spPr bwMode="auto">
              <a:xfrm>
                <a:off x="7904163" y="5865812"/>
                <a:ext cx="55563" cy="52387"/>
              </a:xfrm>
              <a:custGeom>
                <a:avLst/>
                <a:gdLst>
                  <a:gd name="T0" fmla="*/ 23 w 23"/>
                  <a:gd name="T1" fmla="*/ 21 h 21"/>
                  <a:gd name="T2" fmla="*/ 4 w 23"/>
                  <a:gd name="T3" fmla="*/ 0 h 21"/>
                  <a:gd name="T4" fmla="*/ 0 w 23"/>
                  <a:gd name="T5" fmla="*/ 0 h 21"/>
                  <a:gd name="T6" fmla="*/ 23 w 23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1">
                    <a:moveTo>
                      <a:pt x="23" y="21"/>
                    </a:moveTo>
                    <a:cubicBezTo>
                      <a:pt x="21" y="10"/>
                      <a:pt x="8" y="9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4"/>
                      <a:pt x="13" y="16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861"/>
              <p:cNvSpPr>
                <a:spLocks/>
              </p:cNvSpPr>
              <p:nvPr/>
            </p:nvSpPr>
            <p:spPr bwMode="auto">
              <a:xfrm>
                <a:off x="7972425" y="5400675"/>
                <a:ext cx="100013" cy="77787"/>
              </a:xfrm>
              <a:custGeom>
                <a:avLst/>
                <a:gdLst>
                  <a:gd name="T0" fmla="*/ 26 w 41"/>
                  <a:gd name="T1" fmla="*/ 17 h 32"/>
                  <a:gd name="T2" fmla="*/ 41 w 41"/>
                  <a:gd name="T3" fmla="*/ 3 h 32"/>
                  <a:gd name="T4" fmla="*/ 38 w 41"/>
                  <a:gd name="T5" fmla="*/ 0 h 32"/>
                  <a:gd name="T6" fmla="*/ 11 w 41"/>
                  <a:gd name="T7" fmla="*/ 26 h 32"/>
                  <a:gd name="T8" fmla="*/ 13 w 41"/>
                  <a:gd name="T9" fmla="*/ 32 h 32"/>
                  <a:gd name="T10" fmla="*/ 26 w 4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2">
                    <a:moveTo>
                      <a:pt x="26" y="17"/>
                    </a:moveTo>
                    <a:cubicBezTo>
                      <a:pt x="31" y="12"/>
                      <a:pt x="38" y="10"/>
                      <a:pt x="41" y="3"/>
                    </a:cubicBezTo>
                    <a:cubicBezTo>
                      <a:pt x="39" y="3"/>
                      <a:pt x="38" y="3"/>
                      <a:pt x="38" y="0"/>
                    </a:cubicBezTo>
                    <a:cubicBezTo>
                      <a:pt x="25" y="4"/>
                      <a:pt x="21" y="18"/>
                      <a:pt x="11" y="26"/>
                    </a:cubicBezTo>
                    <a:cubicBezTo>
                      <a:pt x="0" y="17"/>
                      <a:pt x="10" y="29"/>
                      <a:pt x="13" y="32"/>
                    </a:cubicBezTo>
                    <a:cubicBezTo>
                      <a:pt x="21" y="31"/>
                      <a:pt x="22" y="22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20" name="组 919"/>
            <p:cNvGrpSpPr/>
            <p:nvPr/>
          </p:nvGrpSpPr>
          <p:grpSpPr>
            <a:xfrm>
              <a:off x="509284" y="1344157"/>
              <a:ext cx="545360" cy="719268"/>
              <a:chOff x="7032626" y="3698875"/>
              <a:chExt cx="512762" cy="676275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61" name="Freeform 682"/>
              <p:cNvSpPr>
                <a:spLocks/>
              </p:cNvSpPr>
              <p:nvPr/>
            </p:nvSpPr>
            <p:spPr bwMode="auto">
              <a:xfrm>
                <a:off x="7032626" y="4241800"/>
                <a:ext cx="109538" cy="133350"/>
              </a:xfrm>
              <a:custGeom>
                <a:avLst/>
                <a:gdLst>
                  <a:gd name="T0" fmla="*/ 2 w 45"/>
                  <a:gd name="T1" fmla="*/ 26 h 55"/>
                  <a:gd name="T2" fmla="*/ 13 w 45"/>
                  <a:gd name="T3" fmla="*/ 34 h 55"/>
                  <a:gd name="T4" fmla="*/ 3 w 45"/>
                  <a:gd name="T5" fmla="*/ 48 h 55"/>
                  <a:gd name="T6" fmla="*/ 15 w 45"/>
                  <a:gd name="T7" fmla="*/ 55 h 55"/>
                  <a:gd name="T8" fmla="*/ 26 w 45"/>
                  <a:gd name="T9" fmla="*/ 41 h 55"/>
                  <a:gd name="T10" fmla="*/ 40 w 45"/>
                  <a:gd name="T11" fmla="*/ 51 h 55"/>
                  <a:gd name="T12" fmla="*/ 43 w 45"/>
                  <a:gd name="T13" fmla="*/ 36 h 55"/>
                  <a:gd name="T14" fmla="*/ 34 w 45"/>
                  <a:gd name="T15" fmla="*/ 29 h 55"/>
                  <a:gd name="T16" fmla="*/ 43 w 45"/>
                  <a:gd name="T17" fmla="*/ 15 h 55"/>
                  <a:gd name="T18" fmla="*/ 23 w 45"/>
                  <a:gd name="T19" fmla="*/ 21 h 55"/>
                  <a:gd name="T20" fmla="*/ 14 w 45"/>
                  <a:gd name="T21" fmla="*/ 10 h 55"/>
                  <a:gd name="T22" fmla="*/ 2 w 45"/>
                  <a:gd name="T23" fmla="*/ 2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55">
                    <a:moveTo>
                      <a:pt x="2" y="26"/>
                    </a:moveTo>
                    <a:cubicBezTo>
                      <a:pt x="6" y="29"/>
                      <a:pt x="11" y="29"/>
                      <a:pt x="13" y="34"/>
                    </a:cubicBezTo>
                    <a:cubicBezTo>
                      <a:pt x="11" y="40"/>
                      <a:pt x="5" y="42"/>
                      <a:pt x="3" y="48"/>
                    </a:cubicBezTo>
                    <a:cubicBezTo>
                      <a:pt x="7" y="50"/>
                      <a:pt x="10" y="54"/>
                      <a:pt x="15" y="55"/>
                    </a:cubicBezTo>
                    <a:cubicBezTo>
                      <a:pt x="20" y="52"/>
                      <a:pt x="23" y="46"/>
                      <a:pt x="26" y="41"/>
                    </a:cubicBezTo>
                    <a:cubicBezTo>
                      <a:pt x="33" y="42"/>
                      <a:pt x="32" y="51"/>
                      <a:pt x="40" y="51"/>
                    </a:cubicBezTo>
                    <a:cubicBezTo>
                      <a:pt x="42" y="45"/>
                      <a:pt x="45" y="42"/>
                      <a:pt x="43" y="36"/>
                    </a:cubicBezTo>
                    <a:cubicBezTo>
                      <a:pt x="39" y="35"/>
                      <a:pt x="37" y="32"/>
                      <a:pt x="34" y="29"/>
                    </a:cubicBezTo>
                    <a:cubicBezTo>
                      <a:pt x="36" y="24"/>
                      <a:pt x="42" y="23"/>
                      <a:pt x="43" y="15"/>
                    </a:cubicBezTo>
                    <a:cubicBezTo>
                      <a:pt x="38" y="0"/>
                      <a:pt x="28" y="13"/>
                      <a:pt x="23" y="21"/>
                    </a:cubicBezTo>
                    <a:cubicBezTo>
                      <a:pt x="21" y="16"/>
                      <a:pt x="17" y="13"/>
                      <a:pt x="14" y="10"/>
                    </a:cubicBezTo>
                    <a:cubicBezTo>
                      <a:pt x="9" y="14"/>
                      <a:pt x="0" y="15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868"/>
              <p:cNvSpPr>
                <a:spLocks noEditPoints="1"/>
              </p:cNvSpPr>
              <p:nvPr/>
            </p:nvSpPr>
            <p:spPr bwMode="auto">
              <a:xfrm>
                <a:off x="7054850" y="3698875"/>
                <a:ext cx="490538" cy="665162"/>
              </a:xfrm>
              <a:custGeom>
                <a:avLst/>
                <a:gdLst>
                  <a:gd name="T0" fmla="*/ 141 w 202"/>
                  <a:gd name="T1" fmla="*/ 273 h 273"/>
                  <a:gd name="T2" fmla="*/ 201 w 202"/>
                  <a:gd name="T3" fmla="*/ 116 h 273"/>
                  <a:gd name="T4" fmla="*/ 194 w 202"/>
                  <a:gd name="T5" fmla="*/ 84 h 273"/>
                  <a:gd name="T6" fmla="*/ 185 w 202"/>
                  <a:gd name="T7" fmla="*/ 73 h 273"/>
                  <a:gd name="T8" fmla="*/ 166 w 202"/>
                  <a:gd name="T9" fmla="*/ 45 h 273"/>
                  <a:gd name="T10" fmla="*/ 7 w 202"/>
                  <a:gd name="T11" fmla="*/ 15 h 273"/>
                  <a:gd name="T12" fmla="*/ 6 w 202"/>
                  <a:gd name="T13" fmla="*/ 103 h 273"/>
                  <a:gd name="T14" fmla="*/ 102 w 202"/>
                  <a:gd name="T15" fmla="*/ 249 h 273"/>
                  <a:gd name="T16" fmla="*/ 27 w 202"/>
                  <a:gd name="T17" fmla="*/ 203 h 273"/>
                  <a:gd name="T18" fmla="*/ 11 w 202"/>
                  <a:gd name="T19" fmla="*/ 109 h 273"/>
                  <a:gd name="T20" fmla="*/ 38 w 202"/>
                  <a:gd name="T21" fmla="*/ 171 h 273"/>
                  <a:gd name="T22" fmla="*/ 69 w 202"/>
                  <a:gd name="T23" fmla="*/ 156 h 273"/>
                  <a:gd name="T24" fmla="*/ 133 w 202"/>
                  <a:gd name="T25" fmla="*/ 260 h 273"/>
                  <a:gd name="T26" fmla="*/ 194 w 202"/>
                  <a:gd name="T27" fmla="*/ 109 h 273"/>
                  <a:gd name="T28" fmla="*/ 177 w 202"/>
                  <a:gd name="T29" fmla="*/ 261 h 273"/>
                  <a:gd name="T30" fmla="*/ 174 w 202"/>
                  <a:gd name="T31" fmla="*/ 243 h 273"/>
                  <a:gd name="T32" fmla="*/ 169 w 202"/>
                  <a:gd name="T33" fmla="*/ 259 h 273"/>
                  <a:gd name="T34" fmla="*/ 165 w 202"/>
                  <a:gd name="T35" fmla="*/ 240 h 273"/>
                  <a:gd name="T36" fmla="*/ 155 w 202"/>
                  <a:gd name="T37" fmla="*/ 265 h 273"/>
                  <a:gd name="T38" fmla="*/ 163 w 202"/>
                  <a:gd name="T39" fmla="*/ 210 h 273"/>
                  <a:gd name="T40" fmla="*/ 155 w 202"/>
                  <a:gd name="T41" fmla="*/ 222 h 273"/>
                  <a:gd name="T42" fmla="*/ 153 w 202"/>
                  <a:gd name="T43" fmla="*/ 222 h 273"/>
                  <a:gd name="T44" fmla="*/ 149 w 202"/>
                  <a:gd name="T45" fmla="*/ 198 h 273"/>
                  <a:gd name="T46" fmla="*/ 142 w 202"/>
                  <a:gd name="T47" fmla="*/ 262 h 273"/>
                  <a:gd name="T48" fmla="*/ 147 w 202"/>
                  <a:gd name="T49" fmla="*/ 175 h 273"/>
                  <a:gd name="T50" fmla="*/ 163 w 202"/>
                  <a:gd name="T51" fmla="*/ 114 h 273"/>
                  <a:gd name="T52" fmla="*/ 173 w 202"/>
                  <a:gd name="T53" fmla="*/ 100 h 273"/>
                  <a:gd name="T54" fmla="*/ 173 w 202"/>
                  <a:gd name="T55" fmla="*/ 139 h 273"/>
                  <a:gd name="T56" fmla="*/ 185 w 202"/>
                  <a:gd name="T57" fmla="*/ 109 h 273"/>
                  <a:gd name="T58" fmla="*/ 182 w 202"/>
                  <a:gd name="T59" fmla="*/ 136 h 273"/>
                  <a:gd name="T60" fmla="*/ 175 w 202"/>
                  <a:gd name="T61" fmla="*/ 99 h 273"/>
                  <a:gd name="T62" fmla="*/ 175 w 202"/>
                  <a:gd name="T63" fmla="*/ 138 h 273"/>
                  <a:gd name="T64" fmla="*/ 46 w 202"/>
                  <a:gd name="T65" fmla="*/ 19 h 273"/>
                  <a:gd name="T66" fmla="*/ 66 w 202"/>
                  <a:gd name="T67" fmla="*/ 29 h 273"/>
                  <a:gd name="T68" fmla="*/ 134 w 202"/>
                  <a:gd name="T69" fmla="*/ 48 h 273"/>
                  <a:gd name="T70" fmla="*/ 151 w 202"/>
                  <a:gd name="T71" fmla="*/ 80 h 273"/>
                  <a:gd name="T72" fmla="*/ 192 w 202"/>
                  <a:gd name="T73" fmla="*/ 91 h 273"/>
                  <a:gd name="T74" fmla="*/ 19 w 202"/>
                  <a:gd name="T75" fmla="*/ 22 h 273"/>
                  <a:gd name="T76" fmla="*/ 11 w 202"/>
                  <a:gd name="T77" fmla="*/ 25 h 273"/>
                  <a:gd name="T78" fmla="*/ 49 w 202"/>
                  <a:gd name="T79" fmla="*/ 48 h 273"/>
                  <a:gd name="T80" fmla="*/ 157 w 202"/>
                  <a:gd name="T81" fmla="*/ 115 h 273"/>
                  <a:gd name="T82" fmla="*/ 69 w 202"/>
                  <a:gd name="T83" fmla="*/ 146 h 273"/>
                  <a:gd name="T84" fmla="*/ 49 w 202"/>
                  <a:gd name="T85" fmla="*/ 113 h 273"/>
                  <a:gd name="T86" fmla="*/ 26 w 202"/>
                  <a:gd name="T87" fmla="*/ 113 h 273"/>
                  <a:gd name="T88" fmla="*/ 11 w 202"/>
                  <a:gd name="T89" fmla="*/ 2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273">
                    <a:moveTo>
                      <a:pt x="4" y="191"/>
                    </a:moveTo>
                    <a:cubicBezTo>
                      <a:pt x="39" y="229"/>
                      <a:pt x="89" y="252"/>
                      <a:pt x="141" y="273"/>
                    </a:cubicBezTo>
                    <a:cubicBezTo>
                      <a:pt x="157" y="271"/>
                      <a:pt x="176" y="272"/>
                      <a:pt x="186" y="264"/>
                    </a:cubicBezTo>
                    <a:cubicBezTo>
                      <a:pt x="195" y="218"/>
                      <a:pt x="199" y="157"/>
                      <a:pt x="201" y="116"/>
                    </a:cubicBezTo>
                    <a:cubicBezTo>
                      <a:pt x="202" y="103"/>
                      <a:pt x="202" y="94"/>
                      <a:pt x="198" y="87"/>
                    </a:cubicBezTo>
                    <a:cubicBezTo>
                      <a:pt x="198" y="86"/>
                      <a:pt x="195" y="85"/>
                      <a:pt x="194" y="84"/>
                    </a:cubicBezTo>
                    <a:cubicBezTo>
                      <a:pt x="193" y="82"/>
                      <a:pt x="193" y="77"/>
                      <a:pt x="193" y="77"/>
                    </a:cubicBezTo>
                    <a:cubicBezTo>
                      <a:pt x="192" y="76"/>
                      <a:pt x="187" y="74"/>
                      <a:pt x="185" y="73"/>
                    </a:cubicBezTo>
                    <a:cubicBezTo>
                      <a:pt x="176" y="67"/>
                      <a:pt x="169" y="61"/>
                      <a:pt x="162" y="56"/>
                    </a:cubicBezTo>
                    <a:cubicBezTo>
                      <a:pt x="162" y="51"/>
                      <a:pt x="167" y="51"/>
                      <a:pt x="166" y="45"/>
                    </a:cubicBezTo>
                    <a:cubicBezTo>
                      <a:pt x="145" y="31"/>
                      <a:pt x="127" y="14"/>
                      <a:pt x="105" y="0"/>
                    </a:cubicBezTo>
                    <a:cubicBezTo>
                      <a:pt x="78" y="14"/>
                      <a:pt x="39" y="9"/>
                      <a:pt x="7" y="15"/>
                    </a:cubicBezTo>
                    <a:cubicBezTo>
                      <a:pt x="3" y="39"/>
                      <a:pt x="1" y="58"/>
                      <a:pt x="1" y="91"/>
                    </a:cubicBezTo>
                    <a:cubicBezTo>
                      <a:pt x="1" y="97"/>
                      <a:pt x="6" y="97"/>
                      <a:pt x="6" y="103"/>
                    </a:cubicBezTo>
                    <a:cubicBezTo>
                      <a:pt x="4" y="134"/>
                      <a:pt x="0" y="159"/>
                      <a:pt x="4" y="191"/>
                    </a:cubicBezTo>
                    <a:close/>
                    <a:moveTo>
                      <a:pt x="102" y="249"/>
                    </a:moveTo>
                    <a:cubicBezTo>
                      <a:pt x="78" y="239"/>
                      <a:pt x="54" y="224"/>
                      <a:pt x="33" y="208"/>
                    </a:cubicBezTo>
                    <a:cubicBezTo>
                      <a:pt x="31" y="207"/>
                      <a:pt x="30" y="204"/>
                      <a:pt x="27" y="203"/>
                    </a:cubicBezTo>
                    <a:cubicBezTo>
                      <a:pt x="21" y="199"/>
                      <a:pt x="11" y="193"/>
                      <a:pt x="9" y="184"/>
                    </a:cubicBezTo>
                    <a:cubicBezTo>
                      <a:pt x="4" y="165"/>
                      <a:pt x="13" y="138"/>
                      <a:pt x="11" y="109"/>
                    </a:cubicBezTo>
                    <a:cubicBezTo>
                      <a:pt x="21" y="119"/>
                      <a:pt x="32" y="127"/>
                      <a:pt x="42" y="137"/>
                    </a:cubicBezTo>
                    <a:cubicBezTo>
                      <a:pt x="42" y="149"/>
                      <a:pt x="38" y="158"/>
                      <a:pt x="38" y="171"/>
                    </a:cubicBezTo>
                    <a:cubicBezTo>
                      <a:pt x="44" y="176"/>
                      <a:pt x="57" y="173"/>
                      <a:pt x="65" y="175"/>
                    </a:cubicBezTo>
                    <a:cubicBezTo>
                      <a:pt x="70" y="173"/>
                      <a:pt x="68" y="164"/>
                      <a:pt x="69" y="156"/>
                    </a:cubicBezTo>
                    <a:cubicBezTo>
                      <a:pt x="89" y="167"/>
                      <a:pt x="119" y="187"/>
                      <a:pt x="142" y="182"/>
                    </a:cubicBezTo>
                    <a:cubicBezTo>
                      <a:pt x="138" y="207"/>
                      <a:pt x="126" y="236"/>
                      <a:pt x="133" y="260"/>
                    </a:cubicBezTo>
                    <a:cubicBezTo>
                      <a:pt x="123" y="256"/>
                      <a:pt x="113" y="253"/>
                      <a:pt x="102" y="249"/>
                    </a:cubicBezTo>
                    <a:close/>
                    <a:moveTo>
                      <a:pt x="194" y="109"/>
                    </a:moveTo>
                    <a:cubicBezTo>
                      <a:pt x="192" y="131"/>
                      <a:pt x="192" y="189"/>
                      <a:pt x="186" y="233"/>
                    </a:cubicBezTo>
                    <a:cubicBezTo>
                      <a:pt x="185" y="245"/>
                      <a:pt x="183" y="258"/>
                      <a:pt x="177" y="261"/>
                    </a:cubicBezTo>
                    <a:cubicBezTo>
                      <a:pt x="178" y="249"/>
                      <a:pt x="181" y="233"/>
                      <a:pt x="179" y="224"/>
                    </a:cubicBezTo>
                    <a:cubicBezTo>
                      <a:pt x="173" y="225"/>
                      <a:pt x="175" y="236"/>
                      <a:pt x="174" y="243"/>
                    </a:cubicBezTo>
                    <a:cubicBezTo>
                      <a:pt x="173" y="250"/>
                      <a:pt x="171" y="257"/>
                      <a:pt x="173" y="262"/>
                    </a:cubicBezTo>
                    <a:cubicBezTo>
                      <a:pt x="170" y="267"/>
                      <a:pt x="171" y="259"/>
                      <a:pt x="169" y="259"/>
                    </a:cubicBezTo>
                    <a:cubicBezTo>
                      <a:pt x="171" y="249"/>
                      <a:pt x="170" y="228"/>
                      <a:pt x="170" y="219"/>
                    </a:cubicBezTo>
                    <a:cubicBezTo>
                      <a:pt x="165" y="223"/>
                      <a:pt x="165" y="233"/>
                      <a:pt x="165" y="240"/>
                    </a:cubicBezTo>
                    <a:cubicBezTo>
                      <a:pt x="164" y="249"/>
                      <a:pt x="164" y="258"/>
                      <a:pt x="165" y="263"/>
                    </a:cubicBezTo>
                    <a:cubicBezTo>
                      <a:pt x="164" y="266"/>
                      <a:pt x="158" y="267"/>
                      <a:pt x="155" y="265"/>
                    </a:cubicBezTo>
                    <a:cubicBezTo>
                      <a:pt x="156" y="261"/>
                      <a:pt x="161" y="262"/>
                      <a:pt x="162" y="258"/>
                    </a:cubicBezTo>
                    <a:cubicBezTo>
                      <a:pt x="158" y="244"/>
                      <a:pt x="169" y="220"/>
                      <a:pt x="163" y="210"/>
                    </a:cubicBezTo>
                    <a:cubicBezTo>
                      <a:pt x="158" y="209"/>
                      <a:pt x="162" y="218"/>
                      <a:pt x="161" y="222"/>
                    </a:cubicBezTo>
                    <a:cubicBezTo>
                      <a:pt x="159" y="220"/>
                      <a:pt x="157" y="220"/>
                      <a:pt x="155" y="222"/>
                    </a:cubicBezTo>
                    <a:cubicBezTo>
                      <a:pt x="154" y="235"/>
                      <a:pt x="153" y="250"/>
                      <a:pt x="153" y="265"/>
                    </a:cubicBezTo>
                    <a:cubicBezTo>
                      <a:pt x="147" y="253"/>
                      <a:pt x="154" y="234"/>
                      <a:pt x="153" y="222"/>
                    </a:cubicBezTo>
                    <a:cubicBezTo>
                      <a:pt x="152" y="216"/>
                      <a:pt x="148" y="223"/>
                      <a:pt x="149" y="218"/>
                    </a:cubicBezTo>
                    <a:cubicBezTo>
                      <a:pt x="150" y="217"/>
                      <a:pt x="152" y="203"/>
                      <a:pt x="149" y="198"/>
                    </a:cubicBezTo>
                    <a:cubicBezTo>
                      <a:pt x="140" y="207"/>
                      <a:pt x="147" y="233"/>
                      <a:pt x="141" y="244"/>
                    </a:cubicBezTo>
                    <a:cubicBezTo>
                      <a:pt x="143" y="251"/>
                      <a:pt x="143" y="254"/>
                      <a:pt x="142" y="262"/>
                    </a:cubicBezTo>
                    <a:cubicBezTo>
                      <a:pt x="127" y="242"/>
                      <a:pt x="146" y="204"/>
                      <a:pt x="149" y="182"/>
                    </a:cubicBezTo>
                    <a:cubicBezTo>
                      <a:pt x="149" y="180"/>
                      <a:pt x="147" y="177"/>
                      <a:pt x="147" y="175"/>
                    </a:cubicBezTo>
                    <a:cubicBezTo>
                      <a:pt x="148" y="170"/>
                      <a:pt x="153" y="167"/>
                      <a:pt x="154" y="162"/>
                    </a:cubicBezTo>
                    <a:cubicBezTo>
                      <a:pt x="160" y="146"/>
                      <a:pt x="159" y="129"/>
                      <a:pt x="163" y="114"/>
                    </a:cubicBezTo>
                    <a:cubicBezTo>
                      <a:pt x="167" y="127"/>
                      <a:pt x="154" y="148"/>
                      <a:pt x="161" y="160"/>
                    </a:cubicBezTo>
                    <a:cubicBezTo>
                      <a:pt x="167" y="142"/>
                      <a:pt x="167" y="118"/>
                      <a:pt x="173" y="100"/>
                    </a:cubicBezTo>
                    <a:cubicBezTo>
                      <a:pt x="174" y="115"/>
                      <a:pt x="166" y="131"/>
                      <a:pt x="167" y="145"/>
                    </a:cubicBezTo>
                    <a:cubicBezTo>
                      <a:pt x="171" y="144"/>
                      <a:pt x="174" y="144"/>
                      <a:pt x="173" y="139"/>
                    </a:cubicBezTo>
                    <a:cubicBezTo>
                      <a:pt x="174" y="140"/>
                      <a:pt x="175" y="142"/>
                      <a:pt x="177" y="143"/>
                    </a:cubicBezTo>
                    <a:cubicBezTo>
                      <a:pt x="182" y="138"/>
                      <a:pt x="183" y="122"/>
                      <a:pt x="185" y="109"/>
                    </a:cubicBezTo>
                    <a:cubicBezTo>
                      <a:pt x="185" y="106"/>
                      <a:pt x="182" y="99"/>
                      <a:pt x="188" y="98"/>
                    </a:cubicBezTo>
                    <a:cubicBezTo>
                      <a:pt x="188" y="108"/>
                      <a:pt x="184" y="125"/>
                      <a:pt x="182" y="136"/>
                    </a:cubicBezTo>
                    <a:cubicBezTo>
                      <a:pt x="192" y="134"/>
                      <a:pt x="186" y="114"/>
                      <a:pt x="194" y="109"/>
                    </a:cubicBezTo>
                    <a:close/>
                    <a:moveTo>
                      <a:pt x="175" y="99"/>
                    </a:moveTo>
                    <a:cubicBezTo>
                      <a:pt x="184" y="95"/>
                      <a:pt x="179" y="107"/>
                      <a:pt x="178" y="113"/>
                    </a:cubicBezTo>
                    <a:cubicBezTo>
                      <a:pt x="177" y="122"/>
                      <a:pt x="176" y="131"/>
                      <a:pt x="175" y="138"/>
                    </a:cubicBezTo>
                    <a:cubicBezTo>
                      <a:pt x="169" y="131"/>
                      <a:pt x="185" y="107"/>
                      <a:pt x="175" y="99"/>
                    </a:cubicBezTo>
                    <a:close/>
                    <a:moveTo>
                      <a:pt x="46" y="19"/>
                    </a:moveTo>
                    <a:cubicBezTo>
                      <a:pt x="56" y="19"/>
                      <a:pt x="65" y="16"/>
                      <a:pt x="74" y="17"/>
                    </a:cubicBezTo>
                    <a:cubicBezTo>
                      <a:pt x="73" y="22"/>
                      <a:pt x="70" y="31"/>
                      <a:pt x="66" y="29"/>
                    </a:cubicBezTo>
                    <a:cubicBezTo>
                      <a:pt x="66" y="51"/>
                      <a:pt x="101" y="53"/>
                      <a:pt x="102" y="31"/>
                    </a:cubicBezTo>
                    <a:cubicBezTo>
                      <a:pt x="113" y="36"/>
                      <a:pt x="123" y="42"/>
                      <a:pt x="134" y="48"/>
                    </a:cubicBezTo>
                    <a:cubicBezTo>
                      <a:pt x="132" y="57"/>
                      <a:pt x="130" y="64"/>
                      <a:pt x="130" y="72"/>
                    </a:cubicBezTo>
                    <a:cubicBezTo>
                      <a:pt x="134" y="78"/>
                      <a:pt x="146" y="75"/>
                      <a:pt x="151" y="80"/>
                    </a:cubicBezTo>
                    <a:cubicBezTo>
                      <a:pt x="156" y="77"/>
                      <a:pt x="156" y="68"/>
                      <a:pt x="158" y="63"/>
                    </a:cubicBezTo>
                    <a:cubicBezTo>
                      <a:pt x="170" y="71"/>
                      <a:pt x="183" y="79"/>
                      <a:pt x="192" y="91"/>
                    </a:cubicBezTo>
                    <a:cubicBezTo>
                      <a:pt x="181" y="84"/>
                      <a:pt x="165" y="94"/>
                      <a:pt x="161" y="106"/>
                    </a:cubicBezTo>
                    <a:cubicBezTo>
                      <a:pt x="109" y="82"/>
                      <a:pt x="66" y="50"/>
                      <a:pt x="19" y="22"/>
                    </a:cubicBezTo>
                    <a:cubicBezTo>
                      <a:pt x="25" y="17"/>
                      <a:pt x="36" y="20"/>
                      <a:pt x="46" y="19"/>
                    </a:cubicBezTo>
                    <a:close/>
                    <a:moveTo>
                      <a:pt x="11" y="25"/>
                    </a:moveTo>
                    <a:cubicBezTo>
                      <a:pt x="13" y="25"/>
                      <a:pt x="13" y="25"/>
                      <a:pt x="13" y="26"/>
                    </a:cubicBezTo>
                    <a:cubicBezTo>
                      <a:pt x="24" y="34"/>
                      <a:pt x="36" y="41"/>
                      <a:pt x="49" y="48"/>
                    </a:cubicBezTo>
                    <a:cubicBezTo>
                      <a:pt x="61" y="56"/>
                      <a:pt x="72" y="64"/>
                      <a:pt x="83" y="72"/>
                    </a:cubicBezTo>
                    <a:cubicBezTo>
                      <a:pt x="107" y="88"/>
                      <a:pt x="134" y="97"/>
                      <a:pt x="157" y="115"/>
                    </a:cubicBezTo>
                    <a:cubicBezTo>
                      <a:pt x="151" y="141"/>
                      <a:pt x="153" y="159"/>
                      <a:pt x="137" y="176"/>
                    </a:cubicBezTo>
                    <a:cubicBezTo>
                      <a:pt x="108" y="172"/>
                      <a:pt x="89" y="159"/>
                      <a:pt x="69" y="146"/>
                    </a:cubicBezTo>
                    <a:cubicBezTo>
                      <a:pt x="70" y="137"/>
                      <a:pt x="70" y="131"/>
                      <a:pt x="73" y="124"/>
                    </a:cubicBezTo>
                    <a:cubicBezTo>
                      <a:pt x="66" y="119"/>
                      <a:pt x="59" y="114"/>
                      <a:pt x="49" y="113"/>
                    </a:cubicBezTo>
                    <a:cubicBezTo>
                      <a:pt x="45" y="116"/>
                      <a:pt x="45" y="123"/>
                      <a:pt x="45" y="128"/>
                    </a:cubicBezTo>
                    <a:cubicBezTo>
                      <a:pt x="38" y="123"/>
                      <a:pt x="32" y="119"/>
                      <a:pt x="26" y="113"/>
                    </a:cubicBezTo>
                    <a:cubicBezTo>
                      <a:pt x="21" y="108"/>
                      <a:pt x="13" y="102"/>
                      <a:pt x="10" y="96"/>
                    </a:cubicBezTo>
                    <a:cubicBezTo>
                      <a:pt x="2" y="80"/>
                      <a:pt x="9" y="51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21" name="组 920"/>
            <p:cNvGrpSpPr/>
            <p:nvPr/>
          </p:nvGrpSpPr>
          <p:grpSpPr>
            <a:xfrm>
              <a:off x="2577186" y="519225"/>
              <a:ext cx="859859" cy="773874"/>
              <a:chOff x="8135938" y="3978275"/>
              <a:chExt cx="666750" cy="60007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51" name="Freeform 667"/>
              <p:cNvSpPr>
                <a:spLocks noEditPoints="1"/>
              </p:cNvSpPr>
              <p:nvPr/>
            </p:nvSpPr>
            <p:spPr bwMode="auto">
              <a:xfrm>
                <a:off x="8388351" y="4022725"/>
                <a:ext cx="87313" cy="104775"/>
              </a:xfrm>
              <a:custGeom>
                <a:avLst/>
                <a:gdLst>
                  <a:gd name="T0" fmla="*/ 31 w 36"/>
                  <a:gd name="T1" fmla="*/ 28 h 43"/>
                  <a:gd name="T2" fmla="*/ 27 w 36"/>
                  <a:gd name="T3" fmla="*/ 18 h 43"/>
                  <a:gd name="T4" fmla="*/ 34 w 36"/>
                  <a:gd name="T5" fmla="*/ 8 h 43"/>
                  <a:gd name="T6" fmla="*/ 17 w 36"/>
                  <a:gd name="T7" fmla="*/ 0 h 43"/>
                  <a:gd name="T8" fmla="*/ 1 w 36"/>
                  <a:gd name="T9" fmla="*/ 26 h 43"/>
                  <a:gd name="T10" fmla="*/ 31 w 36"/>
                  <a:gd name="T11" fmla="*/ 28 h 43"/>
                  <a:gd name="T12" fmla="*/ 20 w 36"/>
                  <a:gd name="T13" fmla="*/ 8 h 43"/>
                  <a:gd name="T14" fmla="*/ 25 w 36"/>
                  <a:gd name="T15" fmla="*/ 10 h 43"/>
                  <a:gd name="T16" fmla="*/ 17 w 36"/>
                  <a:gd name="T17" fmla="*/ 15 h 43"/>
                  <a:gd name="T18" fmla="*/ 20 w 36"/>
                  <a:gd name="T19" fmla="*/ 8 h 43"/>
                  <a:gd name="T20" fmla="*/ 10 w 36"/>
                  <a:gd name="T21" fmla="*/ 21 h 43"/>
                  <a:gd name="T22" fmla="*/ 24 w 36"/>
                  <a:gd name="T23" fmla="*/ 28 h 43"/>
                  <a:gd name="T24" fmla="*/ 9 w 36"/>
                  <a:gd name="T25" fmla="*/ 30 h 43"/>
                  <a:gd name="T26" fmla="*/ 10 w 36"/>
                  <a:gd name="T27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43">
                    <a:moveTo>
                      <a:pt x="31" y="28"/>
                    </a:moveTo>
                    <a:cubicBezTo>
                      <a:pt x="31" y="23"/>
                      <a:pt x="27" y="23"/>
                      <a:pt x="27" y="18"/>
                    </a:cubicBezTo>
                    <a:cubicBezTo>
                      <a:pt x="31" y="17"/>
                      <a:pt x="36" y="13"/>
                      <a:pt x="34" y="8"/>
                    </a:cubicBezTo>
                    <a:cubicBezTo>
                      <a:pt x="30" y="4"/>
                      <a:pt x="23" y="3"/>
                      <a:pt x="17" y="0"/>
                    </a:cubicBezTo>
                    <a:cubicBezTo>
                      <a:pt x="15" y="9"/>
                      <a:pt x="0" y="18"/>
                      <a:pt x="1" y="26"/>
                    </a:cubicBezTo>
                    <a:cubicBezTo>
                      <a:pt x="1" y="40"/>
                      <a:pt x="26" y="43"/>
                      <a:pt x="31" y="28"/>
                    </a:cubicBezTo>
                    <a:close/>
                    <a:moveTo>
                      <a:pt x="20" y="8"/>
                    </a:moveTo>
                    <a:cubicBezTo>
                      <a:pt x="21" y="9"/>
                      <a:pt x="23" y="10"/>
                      <a:pt x="25" y="10"/>
                    </a:cubicBezTo>
                    <a:cubicBezTo>
                      <a:pt x="25" y="13"/>
                      <a:pt x="22" y="15"/>
                      <a:pt x="17" y="15"/>
                    </a:cubicBezTo>
                    <a:cubicBezTo>
                      <a:pt x="14" y="12"/>
                      <a:pt x="19" y="11"/>
                      <a:pt x="20" y="8"/>
                    </a:cubicBezTo>
                    <a:close/>
                    <a:moveTo>
                      <a:pt x="10" y="21"/>
                    </a:moveTo>
                    <a:cubicBezTo>
                      <a:pt x="18" y="20"/>
                      <a:pt x="20" y="25"/>
                      <a:pt x="24" y="28"/>
                    </a:cubicBezTo>
                    <a:cubicBezTo>
                      <a:pt x="20" y="32"/>
                      <a:pt x="15" y="32"/>
                      <a:pt x="9" y="30"/>
                    </a:cubicBezTo>
                    <a:cubicBezTo>
                      <a:pt x="8" y="26"/>
                      <a:pt x="11" y="25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670"/>
              <p:cNvSpPr>
                <a:spLocks noEditPoints="1"/>
              </p:cNvSpPr>
              <p:nvPr/>
            </p:nvSpPr>
            <p:spPr bwMode="auto">
              <a:xfrm>
                <a:off x="8459788" y="4054475"/>
                <a:ext cx="188913" cy="152400"/>
              </a:xfrm>
              <a:custGeom>
                <a:avLst/>
                <a:gdLst>
                  <a:gd name="T0" fmla="*/ 7 w 78"/>
                  <a:gd name="T1" fmla="*/ 32 h 63"/>
                  <a:gd name="T2" fmla="*/ 26 w 78"/>
                  <a:gd name="T3" fmla="*/ 26 h 63"/>
                  <a:gd name="T4" fmla="*/ 39 w 78"/>
                  <a:gd name="T5" fmla="*/ 10 h 63"/>
                  <a:gd name="T6" fmla="*/ 29 w 78"/>
                  <a:gd name="T7" fmla="*/ 18 h 63"/>
                  <a:gd name="T8" fmla="*/ 16 w 78"/>
                  <a:gd name="T9" fmla="*/ 0 h 63"/>
                  <a:gd name="T10" fmla="*/ 7 w 78"/>
                  <a:gd name="T11" fmla="*/ 32 h 63"/>
                  <a:gd name="T12" fmla="*/ 46 w 78"/>
                  <a:gd name="T13" fmla="*/ 24 h 63"/>
                  <a:gd name="T14" fmla="*/ 33 w 78"/>
                  <a:gd name="T15" fmla="*/ 33 h 63"/>
                  <a:gd name="T16" fmla="*/ 46 w 78"/>
                  <a:gd name="T17" fmla="*/ 24 h 63"/>
                  <a:gd name="T18" fmla="*/ 17 w 78"/>
                  <a:gd name="T19" fmla="*/ 8 h 63"/>
                  <a:gd name="T20" fmla="*/ 10 w 78"/>
                  <a:gd name="T21" fmla="*/ 26 h 63"/>
                  <a:gd name="T22" fmla="*/ 17 w 78"/>
                  <a:gd name="T2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63">
                    <a:moveTo>
                      <a:pt x="7" y="32"/>
                    </a:moveTo>
                    <a:cubicBezTo>
                      <a:pt x="14" y="35"/>
                      <a:pt x="22" y="30"/>
                      <a:pt x="26" y="26"/>
                    </a:cubicBezTo>
                    <a:cubicBezTo>
                      <a:pt x="22" y="63"/>
                      <a:pt x="78" y="16"/>
                      <a:pt x="39" y="10"/>
                    </a:cubicBezTo>
                    <a:cubicBezTo>
                      <a:pt x="34" y="11"/>
                      <a:pt x="35" y="18"/>
                      <a:pt x="29" y="18"/>
                    </a:cubicBezTo>
                    <a:cubicBezTo>
                      <a:pt x="29" y="8"/>
                      <a:pt x="24" y="2"/>
                      <a:pt x="16" y="0"/>
                    </a:cubicBezTo>
                    <a:cubicBezTo>
                      <a:pt x="11" y="7"/>
                      <a:pt x="0" y="20"/>
                      <a:pt x="7" y="32"/>
                    </a:cubicBezTo>
                    <a:close/>
                    <a:moveTo>
                      <a:pt x="46" y="24"/>
                    </a:moveTo>
                    <a:cubicBezTo>
                      <a:pt x="45" y="29"/>
                      <a:pt x="41" y="32"/>
                      <a:pt x="33" y="33"/>
                    </a:cubicBezTo>
                    <a:cubicBezTo>
                      <a:pt x="29" y="23"/>
                      <a:pt x="47" y="10"/>
                      <a:pt x="46" y="24"/>
                    </a:cubicBezTo>
                    <a:close/>
                    <a:moveTo>
                      <a:pt x="17" y="8"/>
                    </a:moveTo>
                    <a:cubicBezTo>
                      <a:pt x="29" y="11"/>
                      <a:pt x="23" y="29"/>
                      <a:pt x="10" y="26"/>
                    </a:cubicBezTo>
                    <a:cubicBezTo>
                      <a:pt x="10" y="17"/>
                      <a:pt x="15" y="15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672"/>
              <p:cNvSpPr>
                <a:spLocks/>
              </p:cNvSpPr>
              <p:nvPr/>
            </p:nvSpPr>
            <p:spPr bwMode="auto">
              <a:xfrm>
                <a:off x="8574088" y="4073525"/>
                <a:ext cx="96838" cy="104775"/>
              </a:xfrm>
              <a:custGeom>
                <a:avLst/>
                <a:gdLst>
                  <a:gd name="T0" fmla="*/ 3 w 40"/>
                  <a:gd name="T1" fmla="*/ 42 h 43"/>
                  <a:gd name="T2" fmla="*/ 12 w 40"/>
                  <a:gd name="T3" fmla="*/ 28 h 43"/>
                  <a:gd name="T4" fmla="*/ 23 w 40"/>
                  <a:gd name="T5" fmla="*/ 43 h 43"/>
                  <a:gd name="T6" fmla="*/ 19 w 40"/>
                  <a:gd name="T7" fmla="*/ 27 h 43"/>
                  <a:gd name="T8" fmla="*/ 40 w 40"/>
                  <a:gd name="T9" fmla="*/ 15 h 43"/>
                  <a:gd name="T10" fmla="*/ 18 w 40"/>
                  <a:gd name="T11" fmla="*/ 17 h 43"/>
                  <a:gd name="T12" fmla="*/ 25 w 40"/>
                  <a:gd name="T13" fmla="*/ 2 h 43"/>
                  <a:gd name="T14" fmla="*/ 19 w 40"/>
                  <a:gd name="T15" fmla="*/ 0 h 43"/>
                  <a:gd name="T16" fmla="*/ 3 w 40"/>
                  <a:gd name="T17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3">
                    <a:moveTo>
                      <a:pt x="3" y="42"/>
                    </a:moveTo>
                    <a:cubicBezTo>
                      <a:pt x="9" y="41"/>
                      <a:pt x="8" y="32"/>
                      <a:pt x="12" y="28"/>
                    </a:cubicBezTo>
                    <a:cubicBezTo>
                      <a:pt x="14" y="35"/>
                      <a:pt x="15" y="42"/>
                      <a:pt x="23" y="43"/>
                    </a:cubicBezTo>
                    <a:cubicBezTo>
                      <a:pt x="27" y="38"/>
                      <a:pt x="18" y="34"/>
                      <a:pt x="19" y="27"/>
                    </a:cubicBezTo>
                    <a:cubicBezTo>
                      <a:pt x="22" y="18"/>
                      <a:pt x="38" y="24"/>
                      <a:pt x="40" y="15"/>
                    </a:cubicBezTo>
                    <a:cubicBezTo>
                      <a:pt x="34" y="11"/>
                      <a:pt x="22" y="19"/>
                      <a:pt x="18" y="17"/>
                    </a:cubicBezTo>
                    <a:cubicBezTo>
                      <a:pt x="19" y="11"/>
                      <a:pt x="25" y="9"/>
                      <a:pt x="25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6" y="16"/>
                      <a:pt x="0" y="25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675"/>
              <p:cNvSpPr>
                <a:spLocks/>
              </p:cNvSpPr>
              <p:nvPr/>
            </p:nvSpPr>
            <p:spPr bwMode="auto">
              <a:xfrm>
                <a:off x="8364538" y="4102100"/>
                <a:ext cx="223838" cy="131763"/>
              </a:xfrm>
              <a:custGeom>
                <a:avLst/>
                <a:gdLst>
                  <a:gd name="T0" fmla="*/ 1 w 92"/>
                  <a:gd name="T1" fmla="*/ 11 h 54"/>
                  <a:gd name="T2" fmla="*/ 29 w 92"/>
                  <a:gd name="T3" fmla="*/ 14 h 54"/>
                  <a:gd name="T4" fmla="*/ 63 w 92"/>
                  <a:gd name="T5" fmla="*/ 34 h 54"/>
                  <a:gd name="T6" fmla="*/ 92 w 92"/>
                  <a:gd name="T7" fmla="*/ 44 h 54"/>
                  <a:gd name="T8" fmla="*/ 67 w 92"/>
                  <a:gd name="T9" fmla="*/ 27 h 54"/>
                  <a:gd name="T10" fmla="*/ 48 w 92"/>
                  <a:gd name="T11" fmla="*/ 26 h 54"/>
                  <a:gd name="T12" fmla="*/ 1 w 92"/>
                  <a:gd name="T13" fmla="*/ 7 h 54"/>
                  <a:gd name="T14" fmla="*/ 1 w 92"/>
                  <a:gd name="T15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54">
                    <a:moveTo>
                      <a:pt x="1" y="11"/>
                    </a:moveTo>
                    <a:cubicBezTo>
                      <a:pt x="12" y="14"/>
                      <a:pt x="18" y="10"/>
                      <a:pt x="29" y="14"/>
                    </a:cubicBezTo>
                    <a:cubicBezTo>
                      <a:pt x="36" y="28"/>
                      <a:pt x="45" y="34"/>
                      <a:pt x="63" y="34"/>
                    </a:cubicBezTo>
                    <a:cubicBezTo>
                      <a:pt x="65" y="43"/>
                      <a:pt x="84" y="54"/>
                      <a:pt x="92" y="44"/>
                    </a:cubicBezTo>
                    <a:cubicBezTo>
                      <a:pt x="80" y="42"/>
                      <a:pt x="71" y="37"/>
                      <a:pt x="67" y="27"/>
                    </a:cubicBezTo>
                    <a:cubicBezTo>
                      <a:pt x="59" y="28"/>
                      <a:pt x="55" y="26"/>
                      <a:pt x="48" y="26"/>
                    </a:cubicBezTo>
                    <a:cubicBezTo>
                      <a:pt x="38" y="14"/>
                      <a:pt x="25" y="0"/>
                      <a:pt x="1" y="7"/>
                    </a:cubicBezTo>
                    <a:cubicBezTo>
                      <a:pt x="1" y="9"/>
                      <a:pt x="0" y="9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692"/>
              <p:cNvSpPr>
                <a:spLocks/>
              </p:cNvSpPr>
              <p:nvPr/>
            </p:nvSpPr>
            <p:spPr bwMode="auto">
              <a:xfrm>
                <a:off x="8208963" y="4414838"/>
                <a:ext cx="92075" cy="33338"/>
              </a:xfrm>
              <a:custGeom>
                <a:avLst/>
                <a:gdLst>
                  <a:gd name="T0" fmla="*/ 0 w 38"/>
                  <a:gd name="T1" fmla="*/ 3 h 14"/>
                  <a:gd name="T2" fmla="*/ 1 w 38"/>
                  <a:gd name="T3" fmla="*/ 7 h 14"/>
                  <a:gd name="T4" fmla="*/ 38 w 38"/>
                  <a:gd name="T5" fmla="*/ 9 h 14"/>
                  <a:gd name="T6" fmla="*/ 0 w 38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4">
                    <a:moveTo>
                      <a:pt x="0" y="3"/>
                    </a:moveTo>
                    <a:cubicBezTo>
                      <a:pt x="0" y="4"/>
                      <a:pt x="0" y="6"/>
                      <a:pt x="1" y="7"/>
                    </a:cubicBezTo>
                    <a:cubicBezTo>
                      <a:pt x="12" y="6"/>
                      <a:pt x="29" y="14"/>
                      <a:pt x="38" y="9"/>
                    </a:cubicBezTo>
                    <a:cubicBezTo>
                      <a:pt x="26" y="7"/>
                      <a:pt x="1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693"/>
              <p:cNvSpPr>
                <a:spLocks/>
              </p:cNvSpPr>
              <p:nvPr/>
            </p:nvSpPr>
            <p:spPr bwMode="auto">
              <a:xfrm>
                <a:off x="8428038" y="4429125"/>
                <a:ext cx="115888" cy="44450"/>
              </a:xfrm>
              <a:custGeom>
                <a:avLst/>
                <a:gdLst>
                  <a:gd name="T0" fmla="*/ 48 w 48"/>
                  <a:gd name="T1" fmla="*/ 16 h 18"/>
                  <a:gd name="T2" fmla="*/ 23 w 48"/>
                  <a:gd name="T3" fmla="*/ 9 h 18"/>
                  <a:gd name="T4" fmla="*/ 0 w 48"/>
                  <a:gd name="T5" fmla="*/ 7 h 18"/>
                  <a:gd name="T6" fmla="*/ 48 w 48"/>
                  <a:gd name="T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8">
                    <a:moveTo>
                      <a:pt x="48" y="16"/>
                    </a:moveTo>
                    <a:cubicBezTo>
                      <a:pt x="41" y="14"/>
                      <a:pt x="32" y="12"/>
                      <a:pt x="23" y="9"/>
                    </a:cubicBezTo>
                    <a:cubicBezTo>
                      <a:pt x="16" y="7"/>
                      <a:pt x="4" y="0"/>
                      <a:pt x="0" y="7"/>
                    </a:cubicBezTo>
                    <a:cubicBezTo>
                      <a:pt x="13" y="12"/>
                      <a:pt x="33" y="18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696"/>
              <p:cNvSpPr>
                <a:spLocks/>
              </p:cNvSpPr>
              <p:nvPr/>
            </p:nvSpPr>
            <p:spPr bwMode="auto">
              <a:xfrm>
                <a:off x="8147051" y="4495800"/>
                <a:ext cx="80963" cy="50800"/>
              </a:xfrm>
              <a:custGeom>
                <a:avLst/>
                <a:gdLst>
                  <a:gd name="T0" fmla="*/ 15 w 33"/>
                  <a:gd name="T1" fmla="*/ 18 h 21"/>
                  <a:gd name="T2" fmla="*/ 33 w 33"/>
                  <a:gd name="T3" fmla="*/ 13 h 21"/>
                  <a:gd name="T4" fmla="*/ 11 w 33"/>
                  <a:gd name="T5" fmla="*/ 10 h 21"/>
                  <a:gd name="T6" fmla="*/ 2 w 33"/>
                  <a:gd name="T7" fmla="*/ 0 h 21"/>
                  <a:gd name="T8" fmla="*/ 0 w 33"/>
                  <a:gd name="T9" fmla="*/ 5 h 21"/>
                  <a:gd name="T10" fmla="*/ 15 w 33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5" y="18"/>
                    </a:moveTo>
                    <a:cubicBezTo>
                      <a:pt x="21" y="19"/>
                      <a:pt x="33" y="21"/>
                      <a:pt x="33" y="13"/>
                    </a:cubicBezTo>
                    <a:cubicBezTo>
                      <a:pt x="28" y="13"/>
                      <a:pt x="18" y="12"/>
                      <a:pt x="11" y="10"/>
                    </a:cubicBezTo>
                    <a:cubicBezTo>
                      <a:pt x="8" y="7"/>
                      <a:pt x="7" y="1"/>
                      <a:pt x="2" y="0"/>
                    </a:cubicBezTo>
                    <a:cubicBezTo>
                      <a:pt x="2" y="3"/>
                      <a:pt x="0" y="3"/>
                      <a:pt x="0" y="5"/>
                    </a:cubicBezTo>
                    <a:cubicBezTo>
                      <a:pt x="3" y="8"/>
                      <a:pt x="8" y="17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699"/>
              <p:cNvSpPr>
                <a:spLocks/>
              </p:cNvSpPr>
              <p:nvPr/>
            </p:nvSpPr>
            <p:spPr bwMode="auto">
              <a:xfrm>
                <a:off x="8147051" y="4538663"/>
                <a:ext cx="80963" cy="39688"/>
              </a:xfrm>
              <a:custGeom>
                <a:avLst/>
                <a:gdLst>
                  <a:gd name="T0" fmla="*/ 0 w 33"/>
                  <a:gd name="T1" fmla="*/ 7 h 16"/>
                  <a:gd name="T2" fmla="*/ 13 w 33"/>
                  <a:gd name="T3" fmla="*/ 14 h 16"/>
                  <a:gd name="T4" fmla="*/ 33 w 33"/>
                  <a:gd name="T5" fmla="*/ 12 h 16"/>
                  <a:gd name="T6" fmla="*/ 13 w 33"/>
                  <a:gd name="T7" fmla="*/ 7 h 16"/>
                  <a:gd name="T8" fmla="*/ 0 w 33"/>
                  <a:gd name="T9" fmla="*/ 3 h 16"/>
                  <a:gd name="T10" fmla="*/ 0 w 3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0" y="7"/>
                    </a:moveTo>
                    <a:cubicBezTo>
                      <a:pt x="3" y="7"/>
                      <a:pt x="7" y="13"/>
                      <a:pt x="13" y="14"/>
                    </a:cubicBezTo>
                    <a:cubicBezTo>
                      <a:pt x="19" y="16"/>
                      <a:pt x="32" y="16"/>
                      <a:pt x="33" y="12"/>
                    </a:cubicBezTo>
                    <a:cubicBezTo>
                      <a:pt x="26" y="7"/>
                      <a:pt x="22" y="8"/>
                      <a:pt x="13" y="7"/>
                    </a:cubicBezTo>
                    <a:cubicBezTo>
                      <a:pt x="9" y="5"/>
                      <a:pt x="4" y="0"/>
                      <a:pt x="0" y="3"/>
                    </a:cubicBezTo>
                    <a:cubicBezTo>
                      <a:pt x="0" y="4"/>
                      <a:pt x="0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694"/>
              <p:cNvSpPr>
                <a:spLocks/>
              </p:cNvSpPr>
              <p:nvPr/>
            </p:nvSpPr>
            <p:spPr bwMode="auto">
              <a:xfrm>
                <a:off x="8328026" y="4448175"/>
                <a:ext cx="82550" cy="30163"/>
              </a:xfrm>
              <a:custGeom>
                <a:avLst/>
                <a:gdLst>
                  <a:gd name="T0" fmla="*/ 4 w 34"/>
                  <a:gd name="T1" fmla="*/ 0 h 12"/>
                  <a:gd name="T2" fmla="*/ 1 w 34"/>
                  <a:gd name="T3" fmla="*/ 5 h 12"/>
                  <a:gd name="T4" fmla="*/ 34 w 34"/>
                  <a:gd name="T5" fmla="*/ 12 h 12"/>
                  <a:gd name="T6" fmla="*/ 4 w 3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2">
                    <a:moveTo>
                      <a:pt x="4" y="0"/>
                    </a:moveTo>
                    <a:cubicBezTo>
                      <a:pt x="4" y="3"/>
                      <a:pt x="0" y="1"/>
                      <a:pt x="1" y="5"/>
                    </a:cubicBezTo>
                    <a:cubicBezTo>
                      <a:pt x="10" y="9"/>
                      <a:pt x="23" y="9"/>
                      <a:pt x="34" y="12"/>
                    </a:cubicBezTo>
                    <a:cubicBezTo>
                      <a:pt x="29" y="3"/>
                      <a:pt x="15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875"/>
              <p:cNvSpPr>
                <a:spLocks noEditPoints="1"/>
              </p:cNvSpPr>
              <p:nvPr/>
            </p:nvSpPr>
            <p:spPr bwMode="auto">
              <a:xfrm>
                <a:off x="8135938" y="3978275"/>
                <a:ext cx="666750" cy="577850"/>
              </a:xfrm>
              <a:custGeom>
                <a:avLst/>
                <a:gdLst>
                  <a:gd name="T0" fmla="*/ 19 w 274"/>
                  <a:gd name="T1" fmla="*/ 174 h 237"/>
                  <a:gd name="T2" fmla="*/ 128 w 274"/>
                  <a:gd name="T3" fmla="*/ 228 h 237"/>
                  <a:gd name="T4" fmla="*/ 175 w 274"/>
                  <a:gd name="T5" fmla="*/ 218 h 237"/>
                  <a:gd name="T6" fmla="*/ 216 w 274"/>
                  <a:gd name="T7" fmla="*/ 226 h 237"/>
                  <a:gd name="T8" fmla="*/ 258 w 274"/>
                  <a:gd name="T9" fmla="*/ 103 h 237"/>
                  <a:gd name="T10" fmla="*/ 217 w 274"/>
                  <a:gd name="T11" fmla="*/ 16 h 237"/>
                  <a:gd name="T12" fmla="*/ 110 w 274"/>
                  <a:gd name="T13" fmla="*/ 2 h 237"/>
                  <a:gd name="T14" fmla="*/ 16 w 274"/>
                  <a:gd name="T15" fmla="*/ 140 h 237"/>
                  <a:gd name="T16" fmla="*/ 201 w 274"/>
                  <a:gd name="T17" fmla="*/ 229 h 237"/>
                  <a:gd name="T18" fmla="*/ 133 w 274"/>
                  <a:gd name="T19" fmla="*/ 205 h 237"/>
                  <a:gd name="T20" fmla="*/ 121 w 274"/>
                  <a:gd name="T21" fmla="*/ 219 h 237"/>
                  <a:gd name="T22" fmla="*/ 28 w 274"/>
                  <a:gd name="T23" fmla="*/ 177 h 237"/>
                  <a:gd name="T24" fmla="*/ 24 w 274"/>
                  <a:gd name="T25" fmla="*/ 170 h 237"/>
                  <a:gd name="T26" fmla="*/ 87 w 274"/>
                  <a:gd name="T27" fmla="*/ 175 h 237"/>
                  <a:gd name="T28" fmla="*/ 170 w 274"/>
                  <a:gd name="T29" fmla="*/ 207 h 237"/>
                  <a:gd name="T30" fmla="*/ 133 w 274"/>
                  <a:gd name="T31" fmla="*/ 205 h 237"/>
                  <a:gd name="T32" fmla="*/ 243 w 274"/>
                  <a:gd name="T33" fmla="*/ 31 h 237"/>
                  <a:gd name="T34" fmla="*/ 258 w 274"/>
                  <a:gd name="T35" fmla="*/ 91 h 237"/>
                  <a:gd name="T36" fmla="*/ 177 w 274"/>
                  <a:gd name="T37" fmla="*/ 202 h 237"/>
                  <a:gd name="T38" fmla="*/ 162 w 274"/>
                  <a:gd name="T39" fmla="*/ 171 h 237"/>
                  <a:gd name="T40" fmla="*/ 168 w 274"/>
                  <a:gd name="T41" fmla="*/ 162 h 237"/>
                  <a:gd name="T42" fmla="*/ 175 w 274"/>
                  <a:gd name="T43" fmla="*/ 155 h 237"/>
                  <a:gd name="T44" fmla="*/ 194 w 274"/>
                  <a:gd name="T45" fmla="*/ 167 h 237"/>
                  <a:gd name="T46" fmla="*/ 184 w 274"/>
                  <a:gd name="T47" fmla="*/ 140 h 237"/>
                  <a:gd name="T48" fmla="*/ 207 w 274"/>
                  <a:gd name="T49" fmla="*/ 150 h 237"/>
                  <a:gd name="T50" fmla="*/ 195 w 274"/>
                  <a:gd name="T51" fmla="*/ 116 h 237"/>
                  <a:gd name="T52" fmla="*/ 199 w 274"/>
                  <a:gd name="T53" fmla="*/ 111 h 237"/>
                  <a:gd name="T54" fmla="*/ 228 w 274"/>
                  <a:gd name="T55" fmla="*/ 127 h 237"/>
                  <a:gd name="T56" fmla="*/ 209 w 274"/>
                  <a:gd name="T57" fmla="*/ 91 h 237"/>
                  <a:gd name="T58" fmla="*/ 235 w 274"/>
                  <a:gd name="T59" fmla="*/ 113 h 237"/>
                  <a:gd name="T60" fmla="*/ 220 w 274"/>
                  <a:gd name="T61" fmla="*/ 73 h 237"/>
                  <a:gd name="T62" fmla="*/ 249 w 274"/>
                  <a:gd name="T63" fmla="*/ 96 h 237"/>
                  <a:gd name="T64" fmla="*/ 229 w 274"/>
                  <a:gd name="T65" fmla="*/ 55 h 237"/>
                  <a:gd name="T66" fmla="*/ 253 w 274"/>
                  <a:gd name="T67" fmla="*/ 64 h 237"/>
                  <a:gd name="T68" fmla="*/ 256 w 274"/>
                  <a:gd name="T69" fmla="*/ 64 h 237"/>
                  <a:gd name="T70" fmla="*/ 114 w 274"/>
                  <a:gd name="T71" fmla="*/ 9 h 237"/>
                  <a:gd name="T72" fmla="*/ 149 w 274"/>
                  <a:gd name="T73" fmla="*/ 175 h 237"/>
                  <a:gd name="T74" fmla="*/ 114 w 274"/>
                  <a:gd name="T75" fmla="*/ 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4" h="237">
                    <a:moveTo>
                      <a:pt x="3" y="159"/>
                    </a:moveTo>
                    <a:cubicBezTo>
                      <a:pt x="8" y="164"/>
                      <a:pt x="18" y="165"/>
                      <a:pt x="19" y="174"/>
                    </a:cubicBezTo>
                    <a:cubicBezTo>
                      <a:pt x="14" y="181"/>
                      <a:pt x="3" y="182"/>
                      <a:pt x="0" y="191"/>
                    </a:cubicBezTo>
                    <a:cubicBezTo>
                      <a:pt x="33" y="206"/>
                      <a:pt x="83" y="224"/>
                      <a:pt x="128" y="228"/>
                    </a:cubicBezTo>
                    <a:cubicBezTo>
                      <a:pt x="136" y="228"/>
                      <a:pt x="147" y="229"/>
                      <a:pt x="155" y="228"/>
                    </a:cubicBezTo>
                    <a:cubicBezTo>
                      <a:pt x="159" y="227"/>
                      <a:pt x="169" y="218"/>
                      <a:pt x="175" y="218"/>
                    </a:cubicBezTo>
                    <a:cubicBezTo>
                      <a:pt x="186" y="218"/>
                      <a:pt x="193" y="230"/>
                      <a:pt x="198" y="237"/>
                    </a:cubicBezTo>
                    <a:cubicBezTo>
                      <a:pt x="204" y="234"/>
                      <a:pt x="213" y="233"/>
                      <a:pt x="216" y="226"/>
                    </a:cubicBezTo>
                    <a:cubicBezTo>
                      <a:pt x="203" y="221"/>
                      <a:pt x="198" y="209"/>
                      <a:pt x="181" y="206"/>
                    </a:cubicBezTo>
                    <a:cubicBezTo>
                      <a:pt x="204" y="173"/>
                      <a:pt x="238" y="138"/>
                      <a:pt x="258" y="103"/>
                    </a:cubicBezTo>
                    <a:cubicBezTo>
                      <a:pt x="274" y="76"/>
                      <a:pt x="274" y="46"/>
                      <a:pt x="250" y="26"/>
                    </a:cubicBezTo>
                    <a:cubicBezTo>
                      <a:pt x="241" y="18"/>
                      <a:pt x="233" y="19"/>
                      <a:pt x="217" y="16"/>
                    </a:cubicBezTo>
                    <a:cubicBezTo>
                      <a:pt x="195" y="11"/>
                      <a:pt x="171" y="9"/>
                      <a:pt x="150" y="7"/>
                    </a:cubicBezTo>
                    <a:cubicBezTo>
                      <a:pt x="133" y="5"/>
                      <a:pt x="119" y="0"/>
                      <a:pt x="110" y="2"/>
                    </a:cubicBezTo>
                    <a:cubicBezTo>
                      <a:pt x="109" y="2"/>
                      <a:pt x="109" y="3"/>
                      <a:pt x="109" y="4"/>
                    </a:cubicBezTo>
                    <a:cubicBezTo>
                      <a:pt x="79" y="50"/>
                      <a:pt x="48" y="97"/>
                      <a:pt x="16" y="140"/>
                    </a:cubicBezTo>
                    <a:cubicBezTo>
                      <a:pt x="11" y="146"/>
                      <a:pt x="5" y="151"/>
                      <a:pt x="3" y="159"/>
                    </a:cubicBezTo>
                    <a:close/>
                    <a:moveTo>
                      <a:pt x="201" y="229"/>
                    </a:moveTo>
                    <a:cubicBezTo>
                      <a:pt x="194" y="225"/>
                      <a:pt x="199" y="220"/>
                      <a:pt x="201" y="229"/>
                    </a:cubicBezTo>
                    <a:close/>
                    <a:moveTo>
                      <a:pt x="133" y="205"/>
                    </a:moveTo>
                    <a:cubicBezTo>
                      <a:pt x="147" y="208"/>
                      <a:pt x="157" y="207"/>
                      <a:pt x="170" y="209"/>
                    </a:cubicBezTo>
                    <a:cubicBezTo>
                      <a:pt x="163" y="223"/>
                      <a:pt x="140" y="221"/>
                      <a:pt x="121" y="219"/>
                    </a:cubicBezTo>
                    <a:cubicBezTo>
                      <a:pt x="87" y="216"/>
                      <a:pt x="47" y="200"/>
                      <a:pt x="23" y="194"/>
                    </a:cubicBezTo>
                    <a:cubicBezTo>
                      <a:pt x="27" y="190"/>
                      <a:pt x="28" y="184"/>
                      <a:pt x="28" y="177"/>
                    </a:cubicBezTo>
                    <a:cubicBezTo>
                      <a:pt x="41" y="177"/>
                      <a:pt x="55" y="183"/>
                      <a:pt x="64" y="182"/>
                    </a:cubicBezTo>
                    <a:cubicBezTo>
                      <a:pt x="54" y="175"/>
                      <a:pt x="35" y="172"/>
                      <a:pt x="24" y="170"/>
                    </a:cubicBezTo>
                    <a:cubicBezTo>
                      <a:pt x="25" y="167"/>
                      <a:pt x="24" y="165"/>
                      <a:pt x="22" y="165"/>
                    </a:cubicBezTo>
                    <a:cubicBezTo>
                      <a:pt x="40" y="166"/>
                      <a:pt x="62" y="173"/>
                      <a:pt x="87" y="175"/>
                    </a:cubicBezTo>
                    <a:cubicBezTo>
                      <a:pt x="107" y="177"/>
                      <a:pt x="126" y="178"/>
                      <a:pt x="144" y="183"/>
                    </a:cubicBezTo>
                    <a:cubicBezTo>
                      <a:pt x="158" y="186"/>
                      <a:pt x="169" y="192"/>
                      <a:pt x="170" y="207"/>
                    </a:cubicBezTo>
                    <a:cubicBezTo>
                      <a:pt x="161" y="203"/>
                      <a:pt x="141" y="199"/>
                      <a:pt x="124" y="201"/>
                    </a:cubicBezTo>
                    <a:cubicBezTo>
                      <a:pt x="126" y="205"/>
                      <a:pt x="131" y="205"/>
                      <a:pt x="133" y="205"/>
                    </a:cubicBezTo>
                    <a:close/>
                    <a:moveTo>
                      <a:pt x="240" y="37"/>
                    </a:moveTo>
                    <a:cubicBezTo>
                      <a:pt x="239" y="33"/>
                      <a:pt x="243" y="34"/>
                      <a:pt x="243" y="31"/>
                    </a:cubicBezTo>
                    <a:cubicBezTo>
                      <a:pt x="257" y="42"/>
                      <a:pt x="267" y="57"/>
                      <a:pt x="264" y="77"/>
                    </a:cubicBezTo>
                    <a:cubicBezTo>
                      <a:pt x="263" y="80"/>
                      <a:pt x="261" y="87"/>
                      <a:pt x="258" y="91"/>
                    </a:cubicBezTo>
                    <a:cubicBezTo>
                      <a:pt x="246" y="107"/>
                      <a:pt x="231" y="130"/>
                      <a:pt x="217" y="149"/>
                    </a:cubicBezTo>
                    <a:cubicBezTo>
                      <a:pt x="203" y="168"/>
                      <a:pt x="187" y="185"/>
                      <a:pt x="177" y="202"/>
                    </a:cubicBezTo>
                    <a:cubicBezTo>
                      <a:pt x="172" y="193"/>
                      <a:pt x="169" y="181"/>
                      <a:pt x="157" y="179"/>
                    </a:cubicBezTo>
                    <a:cubicBezTo>
                      <a:pt x="158" y="176"/>
                      <a:pt x="161" y="174"/>
                      <a:pt x="162" y="171"/>
                    </a:cubicBezTo>
                    <a:cubicBezTo>
                      <a:pt x="173" y="173"/>
                      <a:pt x="173" y="188"/>
                      <a:pt x="176" y="195"/>
                    </a:cubicBezTo>
                    <a:cubicBezTo>
                      <a:pt x="185" y="183"/>
                      <a:pt x="171" y="171"/>
                      <a:pt x="168" y="162"/>
                    </a:cubicBezTo>
                    <a:cubicBezTo>
                      <a:pt x="178" y="159"/>
                      <a:pt x="180" y="177"/>
                      <a:pt x="186" y="184"/>
                    </a:cubicBezTo>
                    <a:cubicBezTo>
                      <a:pt x="191" y="175"/>
                      <a:pt x="181" y="161"/>
                      <a:pt x="175" y="155"/>
                    </a:cubicBezTo>
                    <a:cubicBezTo>
                      <a:pt x="176" y="152"/>
                      <a:pt x="179" y="149"/>
                      <a:pt x="180" y="146"/>
                    </a:cubicBezTo>
                    <a:cubicBezTo>
                      <a:pt x="188" y="149"/>
                      <a:pt x="195" y="159"/>
                      <a:pt x="194" y="167"/>
                    </a:cubicBezTo>
                    <a:cubicBezTo>
                      <a:pt x="205" y="166"/>
                      <a:pt x="194" y="152"/>
                      <a:pt x="192" y="147"/>
                    </a:cubicBezTo>
                    <a:cubicBezTo>
                      <a:pt x="190" y="145"/>
                      <a:pt x="187" y="142"/>
                      <a:pt x="184" y="140"/>
                    </a:cubicBezTo>
                    <a:cubicBezTo>
                      <a:pt x="184" y="136"/>
                      <a:pt x="188" y="135"/>
                      <a:pt x="188" y="132"/>
                    </a:cubicBezTo>
                    <a:cubicBezTo>
                      <a:pt x="198" y="134"/>
                      <a:pt x="202" y="143"/>
                      <a:pt x="207" y="150"/>
                    </a:cubicBezTo>
                    <a:cubicBezTo>
                      <a:pt x="213" y="142"/>
                      <a:pt x="201" y="130"/>
                      <a:pt x="192" y="126"/>
                    </a:cubicBezTo>
                    <a:cubicBezTo>
                      <a:pt x="191" y="121"/>
                      <a:pt x="196" y="122"/>
                      <a:pt x="195" y="116"/>
                    </a:cubicBezTo>
                    <a:cubicBezTo>
                      <a:pt x="206" y="119"/>
                      <a:pt x="212" y="126"/>
                      <a:pt x="216" y="135"/>
                    </a:cubicBezTo>
                    <a:cubicBezTo>
                      <a:pt x="220" y="123"/>
                      <a:pt x="209" y="113"/>
                      <a:pt x="199" y="111"/>
                    </a:cubicBezTo>
                    <a:cubicBezTo>
                      <a:pt x="200" y="106"/>
                      <a:pt x="204" y="104"/>
                      <a:pt x="205" y="98"/>
                    </a:cubicBezTo>
                    <a:cubicBezTo>
                      <a:pt x="215" y="106"/>
                      <a:pt x="223" y="114"/>
                      <a:pt x="228" y="127"/>
                    </a:cubicBezTo>
                    <a:cubicBezTo>
                      <a:pt x="236" y="122"/>
                      <a:pt x="227" y="111"/>
                      <a:pt x="223" y="106"/>
                    </a:cubicBezTo>
                    <a:cubicBezTo>
                      <a:pt x="218" y="100"/>
                      <a:pt x="210" y="97"/>
                      <a:pt x="209" y="91"/>
                    </a:cubicBezTo>
                    <a:cubicBezTo>
                      <a:pt x="211" y="91"/>
                      <a:pt x="212" y="90"/>
                      <a:pt x="212" y="87"/>
                    </a:cubicBezTo>
                    <a:cubicBezTo>
                      <a:pt x="224" y="92"/>
                      <a:pt x="231" y="100"/>
                      <a:pt x="235" y="113"/>
                    </a:cubicBezTo>
                    <a:cubicBezTo>
                      <a:pt x="242" y="99"/>
                      <a:pt x="226" y="87"/>
                      <a:pt x="216" y="82"/>
                    </a:cubicBezTo>
                    <a:cubicBezTo>
                      <a:pt x="216" y="77"/>
                      <a:pt x="219" y="77"/>
                      <a:pt x="220" y="73"/>
                    </a:cubicBezTo>
                    <a:cubicBezTo>
                      <a:pt x="234" y="77"/>
                      <a:pt x="243" y="85"/>
                      <a:pt x="245" y="100"/>
                    </a:cubicBezTo>
                    <a:cubicBezTo>
                      <a:pt x="250" y="102"/>
                      <a:pt x="245" y="95"/>
                      <a:pt x="249" y="96"/>
                    </a:cubicBezTo>
                    <a:cubicBezTo>
                      <a:pt x="246" y="80"/>
                      <a:pt x="236" y="73"/>
                      <a:pt x="224" y="66"/>
                    </a:cubicBezTo>
                    <a:cubicBezTo>
                      <a:pt x="226" y="62"/>
                      <a:pt x="227" y="58"/>
                      <a:pt x="229" y="55"/>
                    </a:cubicBezTo>
                    <a:cubicBezTo>
                      <a:pt x="243" y="59"/>
                      <a:pt x="252" y="67"/>
                      <a:pt x="254" y="82"/>
                    </a:cubicBezTo>
                    <a:cubicBezTo>
                      <a:pt x="259" y="76"/>
                      <a:pt x="256" y="69"/>
                      <a:pt x="253" y="64"/>
                    </a:cubicBezTo>
                    <a:cubicBezTo>
                      <a:pt x="249" y="56"/>
                      <a:pt x="238" y="53"/>
                      <a:pt x="234" y="47"/>
                    </a:cubicBezTo>
                    <a:cubicBezTo>
                      <a:pt x="243" y="40"/>
                      <a:pt x="254" y="54"/>
                      <a:pt x="256" y="64"/>
                    </a:cubicBezTo>
                    <a:cubicBezTo>
                      <a:pt x="261" y="50"/>
                      <a:pt x="249" y="42"/>
                      <a:pt x="240" y="37"/>
                    </a:cubicBezTo>
                    <a:close/>
                    <a:moveTo>
                      <a:pt x="114" y="9"/>
                    </a:moveTo>
                    <a:cubicBezTo>
                      <a:pt x="151" y="17"/>
                      <a:pt x="202" y="17"/>
                      <a:pt x="236" y="29"/>
                    </a:cubicBezTo>
                    <a:cubicBezTo>
                      <a:pt x="207" y="78"/>
                      <a:pt x="186" y="135"/>
                      <a:pt x="149" y="175"/>
                    </a:cubicBezTo>
                    <a:cubicBezTo>
                      <a:pt x="112" y="170"/>
                      <a:pt x="55" y="163"/>
                      <a:pt x="13" y="155"/>
                    </a:cubicBezTo>
                    <a:cubicBezTo>
                      <a:pt x="48" y="107"/>
                      <a:pt x="80" y="57"/>
                      <a:pt x="1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22" name="组 921"/>
            <p:cNvGrpSpPr/>
            <p:nvPr/>
          </p:nvGrpSpPr>
          <p:grpSpPr>
            <a:xfrm>
              <a:off x="281712" y="684141"/>
              <a:ext cx="1517110" cy="654695"/>
              <a:chOff x="6737351" y="4268788"/>
              <a:chExt cx="1298575" cy="560388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42" name="Freeform 685"/>
              <p:cNvSpPr>
                <a:spLocks/>
              </p:cNvSpPr>
              <p:nvPr/>
            </p:nvSpPr>
            <p:spPr bwMode="auto">
              <a:xfrm>
                <a:off x="6837363" y="4268788"/>
                <a:ext cx="50800" cy="46038"/>
              </a:xfrm>
              <a:custGeom>
                <a:avLst/>
                <a:gdLst>
                  <a:gd name="T0" fmla="*/ 0 w 21"/>
                  <a:gd name="T1" fmla="*/ 14 h 19"/>
                  <a:gd name="T2" fmla="*/ 14 w 21"/>
                  <a:gd name="T3" fmla="*/ 16 h 19"/>
                  <a:gd name="T4" fmla="*/ 0 w 21"/>
                  <a:gd name="T5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9">
                    <a:moveTo>
                      <a:pt x="0" y="14"/>
                    </a:moveTo>
                    <a:cubicBezTo>
                      <a:pt x="4" y="19"/>
                      <a:pt x="9" y="19"/>
                      <a:pt x="14" y="16"/>
                    </a:cubicBezTo>
                    <a:cubicBezTo>
                      <a:pt x="21" y="0"/>
                      <a:pt x="0" y="1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689"/>
              <p:cNvSpPr>
                <a:spLocks/>
              </p:cNvSpPr>
              <p:nvPr/>
            </p:nvSpPr>
            <p:spPr bwMode="auto">
              <a:xfrm>
                <a:off x="7827963" y="4327525"/>
                <a:ext cx="207963" cy="411163"/>
              </a:xfrm>
              <a:custGeom>
                <a:avLst/>
                <a:gdLst>
                  <a:gd name="T0" fmla="*/ 49 w 85"/>
                  <a:gd name="T1" fmla="*/ 125 h 169"/>
                  <a:gd name="T2" fmla="*/ 12 w 85"/>
                  <a:gd name="T3" fmla="*/ 128 h 169"/>
                  <a:gd name="T4" fmla="*/ 84 w 85"/>
                  <a:gd name="T5" fmla="*/ 111 h 169"/>
                  <a:gd name="T6" fmla="*/ 57 w 85"/>
                  <a:gd name="T7" fmla="*/ 59 h 169"/>
                  <a:gd name="T8" fmla="*/ 74 w 85"/>
                  <a:gd name="T9" fmla="*/ 28 h 169"/>
                  <a:gd name="T10" fmla="*/ 20 w 85"/>
                  <a:gd name="T11" fmla="*/ 5 h 169"/>
                  <a:gd name="T12" fmla="*/ 1 w 85"/>
                  <a:gd name="T13" fmla="*/ 23 h 169"/>
                  <a:gd name="T14" fmla="*/ 15 w 85"/>
                  <a:gd name="T15" fmla="*/ 44 h 169"/>
                  <a:gd name="T16" fmla="*/ 45 w 85"/>
                  <a:gd name="T17" fmla="*/ 32 h 169"/>
                  <a:gd name="T18" fmla="*/ 20 w 85"/>
                  <a:gd name="T19" fmla="*/ 49 h 169"/>
                  <a:gd name="T20" fmla="*/ 15 w 85"/>
                  <a:gd name="T21" fmla="*/ 70 h 169"/>
                  <a:gd name="T22" fmla="*/ 49 w 85"/>
                  <a:gd name="T23" fmla="*/ 91 h 169"/>
                  <a:gd name="T24" fmla="*/ 49 w 85"/>
                  <a:gd name="T25" fmla="*/ 12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69">
                    <a:moveTo>
                      <a:pt x="49" y="125"/>
                    </a:moveTo>
                    <a:cubicBezTo>
                      <a:pt x="34" y="125"/>
                      <a:pt x="18" y="114"/>
                      <a:pt x="12" y="128"/>
                    </a:cubicBezTo>
                    <a:cubicBezTo>
                      <a:pt x="23" y="169"/>
                      <a:pt x="82" y="151"/>
                      <a:pt x="84" y="111"/>
                    </a:cubicBezTo>
                    <a:cubicBezTo>
                      <a:pt x="85" y="86"/>
                      <a:pt x="72" y="68"/>
                      <a:pt x="57" y="59"/>
                    </a:cubicBezTo>
                    <a:cubicBezTo>
                      <a:pt x="76" y="54"/>
                      <a:pt x="77" y="39"/>
                      <a:pt x="74" y="28"/>
                    </a:cubicBezTo>
                    <a:cubicBezTo>
                      <a:pt x="70" y="10"/>
                      <a:pt x="41" y="0"/>
                      <a:pt x="20" y="5"/>
                    </a:cubicBezTo>
                    <a:cubicBezTo>
                      <a:pt x="14" y="6"/>
                      <a:pt x="3" y="14"/>
                      <a:pt x="1" y="23"/>
                    </a:cubicBezTo>
                    <a:cubicBezTo>
                      <a:pt x="0" y="29"/>
                      <a:pt x="5" y="43"/>
                      <a:pt x="15" y="44"/>
                    </a:cubicBezTo>
                    <a:cubicBezTo>
                      <a:pt x="26" y="44"/>
                      <a:pt x="28" y="27"/>
                      <a:pt x="45" y="32"/>
                    </a:cubicBezTo>
                    <a:cubicBezTo>
                      <a:pt x="41" y="43"/>
                      <a:pt x="26" y="42"/>
                      <a:pt x="20" y="49"/>
                    </a:cubicBezTo>
                    <a:cubicBezTo>
                      <a:pt x="17" y="53"/>
                      <a:pt x="13" y="62"/>
                      <a:pt x="15" y="70"/>
                    </a:cubicBezTo>
                    <a:cubicBezTo>
                      <a:pt x="18" y="88"/>
                      <a:pt x="38" y="83"/>
                      <a:pt x="49" y="91"/>
                    </a:cubicBezTo>
                    <a:cubicBezTo>
                      <a:pt x="60" y="100"/>
                      <a:pt x="58" y="120"/>
                      <a:pt x="49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691"/>
              <p:cNvSpPr>
                <a:spLocks/>
              </p:cNvSpPr>
              <p:nvPr/>
            </p:nvSpPr>
            <p:spPr bwMode="auto">
              <a:xfrm>
                <a:off x="7597776" y="4378325"/>
                <a:ext cx="168275" cy="95250"/>
              </a:xfrm>
              <a:custGeom>
                <a:avLst/>
                <a:gdLst>
                  <a:gd name="T0" fmla="*/ 68 w 69"/>
                  <a:gd name="T1" fmla="*/ 17 h 39"/>
                  <a:gd name="T2" fmla="*/ 36 w 69"/>
                  <a:gd name="T3" fmla="*/ 4 h 39"/>
                  <a:gd name="T4" fmla="*/ 3 w 69"/>
                  <a:gd name="T5" fmla="*/ 6 h 39"/>
                  <a:gd name="T6" fmla="*/ 1 w 69"/>
                  <a:gd name="T7" fmla="*/ 31 h 39"/>
                  <a:gd name="T8" fmla="*/ 68 w 69"/>
                  <a:gd name="T9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9">
                    <a:moveTo>
                      <a:pt x="68" y="17"/>
                    </a:moveTo>
                    <a:cubicBezTo>
                      <a:pt x="67" y="0"/>
                      <a:pt x="45" y="3"/>
                      <a:pt x="36" y="4"/>
                    </a:cubicBezTo>
                    <a:cubicBezTo>
                      <a:pt x="25" y="4"/>
                      <a:pt x="14" y="3"/>
                      <a:pt x="3" y="6"/>
                    </a:cubicBezTo>
                    <a:cubicBezTo>
                      <a:pt x="2" y="14"/>
                      <a:pt x="0" y="20"/>
                      <a:pt x="1" y="31"/>
                    </a:cubicBezTo>
                    <a:cubicBezTo>
                      <a:pt x="18" y="37"/>
                      <a:pt x="69" y="39"/>
                      <a:pt x="6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698"/>
              <p:cNvSpPr>
                <a:spLocks noEditPoints="1"/>
              </p:cNvSpPr>
              <p:nvPr/>
            </p:nvSpPr>
            <p:spPr bwMode="auto">
              <a:xfrm>
                <a:off x="6737351" y="4500563"/>
                <a:ext cx="90488" cy="93663"/>
              </a:xfrm>
              <a:custGeom>
                <a:avLst/>
                <a:gdLst>
                  <a:gd name="T0" fmla="*/ 36 w 37"/>
                  <a:gd name="T1" fmla="*/ 38 h 39"/>
                  <a:gd name="T2" fmla="*/ 32 w 37"/>
                  <a:gd name="T3" fmla="*/ 19 h 39"/>
                  <a:gd name="T4" fmla="*/ 28 w 37"/>
                  <a:gd name="T5" fmla="*/ 0 h 39"/>
                  <a:gd name="T6" fmla="*/ 25 w 37"/>
                  <a:gd name="T7" fmla="*/ 0 h 39"/>
                  <a:gd name="T8" fmla="*/ 0 w 37"/>
                  <a:gd name="T9" fmla="*/ 31 h 39"/>
                  <a:gd name="T10" fmla="*/ 36 w 37"/>
                  <a:gd name="T11" fmla="*/ 38 h 39"/>
                  <a:gd name="T12" fmla="*/ 11 w 37"/>
                  <a:gd name="T13" fmla="*/ 26 h 39"/>
                  <a:gd name="T14" fmla="*/ 24 w 37"/>
                  <a:gd name="T15" fmla="*/ 12 h 39"/>
                  <a:gd name="T16" fmla="*/ 28 w 37"/>
                  <a:gd name="T17" fmla="*/ 31 h 39"/>
                  <a:gd name="T18" fmla="*/ 11 w 37"/>
                  <a:gd name="T1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9">
                    <a:moveTo>
                      <a:pt x="36" y="38"/>
                    </a:moveTo>
                    <a:cubicBezTo>
                      <a:pt x="37" y="32"/>
                      <a:pt x="32" y="27"/>
                      <a:pt x="32" y="19"/>
                    </a:cubicBezTo>
                    <a:cubicBezTo>
                      <a:pt x="31" y="13"/>
                      <a:pt x="35" y="3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  <a:cubicBezTo>
                      <a:pt x="20" y="14"/>
                      <a:pt x="4" y="16"/>
                      <a:pt x="0" y="31"/>
                    </a:cubicBezTo>
                    <a:cubicBezTo>
                      <a:pt x="11" y="32"/>
                      <a:pt x="23" y="39"/>
                      <a:pt x="36" y="38"/>
                    </a:cubicBezTo>
                    <a:close/>
                    <a:moveTo>
                      <a:pt x="11" y="26"/>
                    </a:moveTo>
                    <a:cubicBezTo>
                      <a:pt x="14" y="20"/>
                      <a:pt x="20" y="17"/>
                      <a:pt x="24" y="12"/>
                    </a:cubicBezTo>
                    <a:cubicBezTo>
                      <a:pt x="27" y="19"/>
                      <a:pt x="25" y="23"/>
                      <a:pt x="28" y="31"/>
                    </a:cubicBezTo>
                    <a:cubicBezTo>
                      <a:pt x="23" y="29"/>
                      <a:pt x="16" y="28"/>
                      <a:pt x="1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713"/>
              <p:cNvSpPr>
                <a:spLocks/>
              </p:cNvSpPr>
              <p:nvPr/>
            </p:nvSpPr>
            <p:spPr bwMode="auto">
              <a:xfrm>
                <a:off x="6750051" y="4656138"/>
                <a:ext cx="128588" cy="173038"/>
              </a:xfrm>
              <a:custGeom>
                <a:avLst/>
                <a:gdLst>
                  <a:gd name="T0" fmla="*/ 50 w 53"/>
                  <a:gd name="T1" fmla="*/ 32 h 71"/>
                  <a:gd name="T2" fmla="*/ 35 w 53"/>
                  <a:gd name="T3" fmla="*/ 31 h 71"/>
                  <a:gd name="T4" fmla="*/ 33 w 53"/>
                  <a:gd name="T5" fmla="*/ 9 h 71"/>
                  <a:gd name="T6" fmla="*/ 15 w 53"/>
                  <a:gd name="T7" fmla="*/ 30 h 71"/>
                  <a:gd name="T8" fmla="*/ 0 w 53"/>
                  <a:gd name="T9" fmla="*/ 33 h 71"/>
                  <a:gd name="T10" fmla="*/ 3 w 53"/>
                  <a:gd name="T11" fmla="*/ 47 h 71"/>
                  <a:gd name="T12" fmla="*/ 16 w 53"/>
                  <a:gd name="T13" fmla="*/ 50 h 71"/>
                  <a:gd name="T14" fmla="*/ 13 w 53"/>
                  <a:gd name="T15" fmla="*/ 63 h 71"/>
                  <a:gd name="T16" fmla="*/ 32 w 53"/>
                  <a:gd name="T17" fmla="*/ 71 h 71"/>
                  <a:gd name="T18" fmla="*/ 37 w 53"/>
                  <a:gd name="T19" fmla="*/ 51 h 71"/>
                  <a:gd name="T20" fmla="*/ 52 w 53"/>
                  <a:gd name="T21" fmla="*/ 50 h 71"/>
                  <a:gd name="T22" fmla="*/ 50 w 53"/>
                  <a:gd name="T23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71">
                    <a:moveTo>
                      <a:pt x="50" y="32"/>
                    </a:moveTo>
                    <a:cubicBezTo>
                      <a:pt x="45" y="32"/>
                      <a:pt x="38" y="33"/>
                      <a:pt x="35" y="31"/>
                    </a:cubicBezTo>
                    <a:cubicBezTo>
                      <a:pt x="36" y="26"/>
                      <a:pt x="34" y="18"/>
                      <a:pt x="33" y="9"/>
                    </a:cubicBezTo>
                    <a:cubicBezTo>
                      <a:pt x="13" y="0"/>
                      <a:pt x="23" y="19"/>
                      <a:pt x="15" y="30"/>
                    </a:cubicBezTo>
                    <a:cubicBezTo>
                      <a:pt x="10" y="28"/>
                      <a:pt x="4" y="30"/>
                      <a:pt x="0" y="33"/>
                    </a:cubicBezTo>
                    <a:cubicBezTo>
                      <a:pt x="1" y="41"/>
                      <a:pt x="0" y="41"/>
                      <a:pt x="3" y="47"/>
                    </a:cubicBezTo>
                    <a:cubicBezTo>
                      <a:pt x="8" y="49"/>
                      <a:pt x="12" y="46"/>
                      <a:pt x="16" y="50"/>
                    </a:cubicBezTo>
                    <a:cubicBezTo>
                      <a:pt x="16" y="58"/>
                      <a:pt x="16" y="58"/>
                      <a:pt x="13" y="63"/>
                    </a:cubicBezTo>
                    <a:cubicBezTo>
                      <a:pt x="18" y="67"/>
                      <a:pt x="24" y="70"/>
                      <a:pt x="32" y="71"/>
                    </a:cubicBezTo>
                    <a:cubicBezTo>
                      <a:pt x="35" y="65"/>
                      <a:pt x="32" y="54"/>
                      <a:pt x="37" y="51"/>
                    </a:cubicBezTo>
                    <a:cubicBezTo>
                      <a:pt x="42" y="51"/>
                      <a:pt x="49" y="53"/>
                      <a:pt x="52" y="50"/>
                    </a:cubicBezTo>
                    <a:cubicBezTo>
                      <a:pt x="52" y="46"/>
                      <a:pt x="53" y="39"/>
                      <a:pt x="5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872"/>
              <p:cNvSpPr>
                <a:spLocks/>
              </p:cNvSpPr>
              <p:nvPr/>
            </p:nvSpPr>
            <p:spPr bwMode="auto">
              <a:xfrm>
                <a:off x="6840538" y="4278312"/>
                <a:ext cx="241300" cy="414337"/>
              </a:xfrm>
              <a:custGeom>
                <a:avLst/>
                <a:gdLst>
                  <a:gd name="T0" fmla="*/ 95 w 99"/>
                  <a:gd name="T1" fmla="*/ 132 h 170"/>
                  <a:gd name="T2" fmla="*/ 64 w 99"/>
                  <a:gd name="T3" fmla="*/ 129 h 170"/>
                  <a:gd name="T4" fmla="*/ 66 w 99"/>
                  <a:gd name="T5" fmla="*/ 27 h 170"/>
                  <a:gd name="T6" fmla="*/ 49 w 99"/>
                  <a:gd name="T7" fmla="*/ 0 h 170"/>
                  <a:gd name="T8" fmla="*/ 31 w 99"/>
                  <a:gd name="T9" fmla="*/ 10 h 170"/>
                  <a:gd name="T10" fmla="*/ 5 w 99"/>
                  <a:gd name="T11" fmla="*/ 71 h 170"/>
                  <a:gd name="T12" fmla="*/ 20 w 99"/>
                  <a:gd name="T13" fmla="*/ 86 h 170"/>
                  <a:gd name="T14" fmla="*/ 40 w 99"/>
                  <a:gd name="T15" fmla="*/ 60 h 170"/>
                  <a:gd name="T16" fmla="*/ 29 w 99"/>
                  <a:gd name="T17" fmla="*/ 124 h 170"/>
                  <a:gd name="T18" fmla="*/ 5 w 99"/>
                  <a:gd name="T19" fmla="*/ 153 h 170"/>
                  <a:gd name="T20" fmla="*/ 98 w 99"/>
                  <a:gd name="T21" fmla="*/ 150 h 170"/>
                  <a:gd name="T22" fmla="*/ 95 w 99"/>
                  <a:gd name="T23" fmla="*/ 13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0">
                    <a:moveTo>
                      <a:pt x="95" y="132"/>
                    </a:moveTo>
                    <a:cubicBezTo>
                      <a:pt x="88" y="126"/>
                      <a:pt x="74" y="128"/>
                      <a:pt x="64" y="129"/>
                    </a:cubicBezTo>
                    <a:cubicBezTo>
                      <a:pt x="65" y="100"/>
                      <a:pt x="71" y="57"/>
                      <a:pt x="66" y="27"/>
                    </a:cubicBezTo>
                    <a:cubicBezTo>
                      <a:pt x="65" y="15"/>
                      <a:pt x="58" y="2"/>
                      <a:pt x="49" y="0"/>
                    </a:cubicBezTo>
                    <a:cubicBezTo>
                      <a:pt x="45" y="3"/>
                      <a:pt x="36" y="5"/>
                      <a:pt x="31" y="10"/>
                    </a:cubicBezTo>
                    <a:cubicBezTo>
                      <a:pt x="17" y="23"/>
                      <a:pt x="3" y="55"/>
                      <a:pt x="5" y="71"/>
                    </a:cubicBezTo>
                    <a:cubicBezTo>
                      <a:pt x="6" y="76"/>
                      <a:pt x="13" y="86"/>
                      <a:pt x="20" y="86"/>
                    </a:cubicBezTo>
                    <a:cubicBezTo>
                      <a:pt x="33" y="85"/>
                      <a:pt x="29" y="66"/>
                      <a:pt x="40" y="60"/>
                    </a:cubicBezTo>
                    <a:cubicBezTo>
                      <a:pt x="41" y="80"/>
                      <a:pt x="40" y="111"/>
                      <a:pt x="29" y="124"/>
                    </a:cubicBezTo>
                    <a:cubicBezTo>
                      <a:pt x="12" y="120"/>
                      <a:pt x="0" y="137"/>
                      <a:pt x="5" y="153"/>
                    </a:cubicBezTo>
                    <a:cubicBezTo>
                      <a:pt x="28" y="170"/>
                      <a:pt x="79" y="167"/>
                      <a:pt x="98" y="150"/>
                    </a:cubicBezTo>
                    <a:cubicBezTo>
                      <a:pt x="99" y="143"/>
                      <a:pt x="98" y="137"/>
                      <a:pt x="95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873"/>
              <p:cNvSpPr>
                <a:spLocks/>
              </p:cNvSpPr>
              <p:nvPr/>
            </p:nvSpPr>
            <p:spPr bwMode="auto">
              <a:xfrm>
                <a:off x="7092950" y="4397375"/>
                <a:ext cx="201613" cy="276225"/>
              </a:xfrm>
              <a:custGeom>
                <a:avLst/>
                <a:gdLst>
                  <a:gd name="T0" fmla="*/ 61 w 83"/>
                  <a:gd name="T1" fmla="*/ 2 h 113"/>
                  <a:gd name="T2" fmla="*/ 30 w 83"/>
                  <a:gd name="T3" fmla="*/ 3 h 113"/>
                  <a:gd name="T4" fmla="*/ 25 w 83"/>
                  <a:gd name="T5" fmla="*/ 34 h 113"/>
                  <a:gd name="T6" fmla="*/ 14 w 83"/>
                  <a:gd name="T7" fmla="*/ 31 h 113"/>
                  <a:gd name="T8" fmla="*/ 2 w 83"/>
                  <a:gd name="T9" fmla="*/ 55 h 113"/>
                  <a:gd name="T10" fmla="*/ 27 w 83"/>
                  <a:gd name="T11" fmla="*/ 73 h 113"/>
                  <a:gd name="T12" fmla="*/ 30 w 83"/>
                  <a:gd name="T13" fmla="*/ 106 h 113"/>
                  <a:gd name="T14" fmla="*/ 51 w 83"/>
                  <a:gd name="T15" fmla="*/ 105 h 113"/>
                  <a:gd name="T16" fmla="*/ 58 w 83"/>
                  <a:gd name="T17" fmla="*/ 73 h 113"/>
                  <a:gd name="T18" fmla="*/ 82 w 83"/>
                  <a:gd name="T19" fmla="*/ 71 h 113"/>
                  <a:gd name="T20" fmla="*/ 83 w 83"/>
                  <a:gd name="T21" fmla="*/ 41 h 113"/>
                  <a:gd name="T22" fmla="*/ 62 w 83"/>
                  <a:gd name="T23" fmla="*/ 36 h 113"/>
                  <a:gd name="T24" fmla="*/ 61 w 83"/>
                  <a:gd name="T25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13">
                    <a:moveTo>
                      <a:pt x="61" y="2"/>
                    </a:moveTo>
                    <a:cubicBezTo>
                      <a:pt x="52" y="0"/>
                      <a:pt x="36" y="2"/>
                      <a:pt x="30" y="3"/>
                    </a:cubicBezTo>
                    <a:cubicBezTo>
                      <a:pt x="27" y="12"/>
                      <a:pt x="30" y="27"/>
                      <a:pt x="25" y="34"/>
                    </a:cubicBezTo>
                    <a:cubicBezTo>
                      <a:pt x="19" y="36"/>
                      <a:pt x="18" y="32"/>
                      <a:pt x="14" y="31"/>
                    </a:cubicBezTo>
                    <a:cubicBezTo>
                      <a:pt x="7" y="37"/>
                      <a:pt x="0" y="45"/>
                      <a:pt x="2" y="55"/>
                    </a:cubicBezTo>
                    <a:cubicBezTo>
                      <a:pt x="4" y="66"/>
                      <a:pt x="20" y="66"/>
                      <a:pt x="27" y="73"/>
                    </a:cubicBezTo>
                    <a:cubicBezTo>
                      <a:pt x="33" y="80"/>
                      <a:pt x="26" y="96"/>
                      <a:pt x="30" y="106"/>
                    </a:cubicBezTo>
                    <a:cubicBezTo>
                      <a:pt x="36" y="113"/>
                      <a:pt x="45" y="109"/>
                      <a:pt x="51" y="105"/>
                    </a:cubicBezTo>
                    <a:cubicBezTo>
                      <a:pt x="54" y="92"/>
                      <a:pt x="53" y="84"/>
                      <a:pt x="58" y="73"/>
                    </a:cubicBezTo>
                    <a:cubicBezTo>
                      <a:pt x="67" y="74"/>
                      <a:pt x="76" y="74"/>
                      <a:pt x="82" y="71"/>
                    </a:cubicBezTo>
                    <a:cubicBezTo>
                      <a:pt x="83" y="64"/>
                      <a:pt x="83" y="53"/>
                      <a:pt x="83" y="41"/>
                    </a:cubicBezTo>
                    <a:cubicBezTo>
                      <a:pt x="77" y="37"/>
                      <a:pt x="70" y="40"/>
                      <a:pt x="62" y="36"/>
                    </a:cubicBezTo>
                    <a:cubicBezTo>
                      <a:pt x="62" y="22"/>
                      <a:pt x="63" y="11"/>
                      <a:pt x="6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874"/>
              <p:cNvSpPr>
                <a:spLocks/>
              </p:cNvSpPr>
              <p:nvPr/>
            </p:nvSpPr>
            <p:spPr bwMode="auto">
              <a:xfrm>
                <a:off x="7353300" y="4391025"/>
                <a:ext cx="200025" cy="319087"/>
              </a:xfrm>
              <a:custGeom>
                <a:avLst/>
                <a:gdLst>
                  <a:gd name="T0" fmla="*/ 27 w 82"/>
                  <a:gd name="T1" fmla="*/ 77 h 131"/>
                  <a:gd name="T2" fmla="*/ 0 w 82"/>
                  <a:gd name="T3" fmla="*/ 94 h 131"/>
                  <a:gd name="T4" fmla="*/ 0 w 82"/>
                  <a:gd name="T5" fmla="*/ 110 h 131"/>
                  <a:gd name="T6" fmla="*/ 56 w 82"/>
                  <a:gd name="T7" fmla="*/ 128 h 131"/>
                  <a:gd name="T8" fmla="*/ 69 w 82"/>
                  <a:gd name="T9" fmla="*/ 97 h 131"/>
                  <a:gd name="T10" fmla="*/ 40 w 82"/>
                  <a:gd name="T11" fmla="*/ 94 h 131"/>
                  <a:gd name="T12" fmla="*/ 55 w 82"/>
                  <a:gd name="T13" fmla="*/ 86 h 131"/>
                  <a:gd name="T14" fmla="*/ 69 w 82"/>
                  <a:gd name="T15" fmla="*/ 77 h 131"/>
                  <a:gd name="T16" fmla="*/ 70 w 82"/>
                  <a:gd name="T17" fmla="*/ 27 h 131"/>
                  <a:gd name="T18" fmla="*/ 20 w 82"/>
                  <a:gd name="T19" fmla="*/ 3 h 131"/>
                  <a:gd name="T20" fmla="*/ 2 w 82"/>
                  <a:gd name="T21" fmla="*/ 25 h 131"/>
                  <a:gd name="T22" fmla="*/ 38 w 82"/>
                  <a:gd name="T23" fmla="*/ 33 h 131"/>
                  <a:gd name="T24" fmla="*/ 27 w 82"/>
                  <a:gd name="T25" fmla="*/ 7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131">
                    <a:moveTo>
                      <a:pt x="27" y="77"/>
                    </a:moveTo>
                    <a:cubicBezTo>
                      <a:pt x="17" y="83"/>
                      <a:pt x="3" y="82"/>
                      <a:pt x="0" y="94"/>
                    </a:cubicBezTo>
                    <a:cubicBezTo>
                      <a:pt x="0" y="99"/>
                      <a:pt x="0" y="105"/>
                      <a:pt x="0" y="110"/>
                    </a:cubicBezTo>
                    <a:cubicBezTo>
                      <a:pt x="6" y="119"/>
                      <a:pt x="37" y="131"/>
                      <a:pt x="56" y="128"/>
                    </a:cubicBezTo>
                    <a:cubicBezTo>
                      <a:pt x="74" y="125"/>
                      <a:pt x="82" y="108"/>
                      <a:pt x="69" y="97"/>
                    </a:cubicBezTo>
                    <a:cubicBezTo>
                      <a:pt x="56" y="97"/>
                      <a:pt x="50" y="97"/>
                      <a:pt x="40" y="94"/>
                    </a:cubicBezTo>
                    <a:cubicBezTo>
                      <a:pt x="45" y="89"/>
                      <a:pt x="51" y="89"/>
                      <a:pt x="55" y="86"/>
                    </a:cubicBezTo>
                    <a:cubicBezTo>
                      <a:pt x="59" y="84"/>
                      <a:pt x="66" y="80"/>
                      <a:pt x="69" y="77"/>
                    </a:cubicBezTo>
                    <a:cubicBezTo>
                      <a:pt x="74" y="69"/>
                      <a:pt x="76" y="39"/>
                      <a:pt x="70" y="27"/>
                    </a:cubicBezTo>
                    <a:cubicBezTo>
                      <a:pt x="62" y="10"/>
                      <a:pt x="35" y="0"/>
                      <a:pt x="20" y="3"/>
                    </a:cubicBezTo>
                    <a:cubicBezTo>
                      <a:pt x="12" y="4"/>
                      <a:pt x="0" y="14"/>
                      <a:pt x="2" y="25"/>
                    </a:cubicBezTo>
                    <a:cubicBezTo>
                      <a:pt x="5" y="41"/>
                      <a:pt x="22" y="29"/>
                      <a:pt x="38" y="33"/>
                    </a:cubicBezTo>
                    <a:cubicBezTo>
                      <a:pt x="49" y="50"/>
                      <a:pt x="40" y="70"/>
                      <a:pt x="27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876"/>
              <p:cNvSpPr>
                <a:spLocks/>
              </p:cNvSpPr>
              <p:nvPr/>
            </p:nvSpPr>
            <p:spPr bwMode="auto">
              <a:xfrm>
                <a:off x="7575550" y="4489450"/>
                <a:ext cx="204788" cy="100012"/>
              </a:xfrm>
              <a:custGeom>
                <a:avLst/>
                <a:gdLst>
                  <a:gd name="T0" fmla="*/ 8 w 84"/>
                  <a:gd name="T1" fmla="*/ 32 h 41"/>
                  <a:gd name="T2" fmla="*/ 80 w 84"/>
                  <a:gd name="T3" fmla="*/ 25 h 41"/>
                  <a:gd name="T4" fmla="*/ 45 w 84"/>
                  <a:gd name="T5" fmla="*/ 2 h 41"/>
                  <a:gd name="T6" fmla="*/ 8 w 84"/>
                  <a:gd name="T7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41">
                    <a:moveTo>
                      <a:pt x="8" y="32"/>
                    </a:moveTo>
                    <a:cubicBezTo>
                      <a:pt x="25" y="41"/>
                      <a:pt x="76" y="41"/>
                      <a:pt x="80" y="25"/>
                    </a:cubicBezTo>
                    <a:cubicBezTo>
                      <a:pt x="84" y="5"/>
                      <a:pt x="59" y="3"/>
                      <a:pt x="45" y="2"/>
                    </a:cubicBezTo>
                    <a:cubicBezTo>
                      <a:pt x="20" y="0"/>
                      <a:pt x="0" y="3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23" name="组 922"/>
            <p:cNvGrpSpPr/>
            <p:nvPr/>
          </p:nvGrpSpPr>
          <p:grpSpPr>
            <a:xfrm>
              <a:off x="3010059" y="153842"/>
              <a:ext cx="1538291" cy="373006"/>
              <a:chOff x="9418638" y="6319837"/>
              <a:chExt cx="844550" cy="204787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29" name="Freeform 860"/>
              <p:cNvSpPr>
                <a:spLocks/>
              </p:cNvSpPr>
              <p:nvPr/>
            </p:nvSpPr>
            <p:spPr bwMode="auto">
              <a:xfrm>
                <a:off x="10142538" y="6319837"/>
                <a:ext cx="120650" cy="117475"/>
              </a:xfrm>
              <a:custGeom>
                <a:avLst/>
                <a:gdLst>
                  <a:gd name="T0" fmla="*/ 15 w 50"/>
                  <a:gd name="T1" fmla="*/ 1 h 48"/>
                  <a:gd name="T2" fmla="*/ 13 w 50"/>
                  <a:gd name="T3" fmla="*/ 25 h 48"/>
                  <a:gd name="T4" fmla="*/ 6 w 50"/>
                  <a:gd name="T5" fmla="*/ 27 h 48"/>
                  <a:gd name="T6" fmla="*/ 6 w 50"/>
                  <a:gd name="T7" fmla="*/ 43 h 48"/>
                  <a:gd name="T8" fmla="*/ 21 w 50"/>
                  <a:gd name="T9" fmla="*/ 37 h 48"/>
                  <a:gd name="T10" fmla="*/ 23 w 50"/>
                  <a:gd name="T11" fmla="*/ 21 h 48"/>
                  <a:gd name="T12" fmla="*/ 38 w 50"/>
                  <a:gd name="T13" fmla="*/ 20 h 48"/>
                  <a:gd name="T14" fmla="*/ 38 w 50"/>
                  <a:gd name="T15" fmla="*/ 30 h 48"/>
                  <a:gd name="T16" fmla="*/ 29 w 50"/>
                  <a:gd name="T17" fmla="*/ 43 h 48"/>
                  <a:gd name="T18" fmla="*/ 46 w 50"/>
                  <a:gd name="T19" fmla="*/ 41 h 48"/>
                  <a:gd name="T20" fmla="*/ 50 w 50"/>
                  <a:gd name="T21" fmla="*/ 8 h 48"/>
                  <a:gd name="T22" fmla="*/ 15 w 50"/>
                  <a:gd name="T23" fmla="*/ 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48">
                    <a:moveTo>
                      <a:pt x="15" y="1"/>
                    </a:moveTo>
                    <a:cubicBezTo>
                      <a:pt x="15" y="9"/>
                      <a:pt x="14" y="16"/>
                      <a:pt x="13" y="25"/>
                    </a:cubicBezTo>
                    <a:cubicBezTo>
                      <a:pt x="11" y="25"/>
                      <a:pt x="9" y="26"/>
                      <a:pt x="6" y="27"/>
                    </a:cubicBezTo>
                    <a:cubicBezTo>
                      <a:pt x="3" y="31"/>
                      <a:pt x="0" y="39"/>
                      <a:pt x="6" y="43"/>
                    </a:cubicBezTo>
                    <a:cubicBezTo>
                      <a:pt x="12" y="44"/>
                      <a:pt x="17" y="40"/>
                      <a:pt x="21" y="37"/>
                    </a:cubicBezTo>
                    <a:cubicBezTo>
                      <a:pt x="21" y="33"/>
                      <a:pt x="20" y="25"/>
                      <a:pt x="23" y="21"/>
                    </a:cubicBezTo>
                    <a:cubicBezTo>
                      <a:pt x="28" y="21"/>
                      <a:pt x="32" y="20"/>
                      <a:pt x="38" y="20"/>
                    </a:cubicBezTo>
                    <a:cubicBezTo>
                      <a:pt x="38" y="23"/>
                      <a:pt x="38" y="27"/>
                      <a:pt x="38" y="30"/>
                    </a:cubicBezTo>
                    <a:cubicBezTo>
                      <a:pt x="31" y="31"/>
                      <a:pt x="25" y="36"/>
                      <a:pt x="29" y="43"/>
                    </a:cubicBezTo>
                    <a:cubicBezTo>
                      <a:pt x="35" y="48"/>
                      <a:pt x="41" y="43"/>
                      <a:pt x="46" y="41"/>
                    </a:cubicBezTo>
                    <a:cubicBezTo>
                      <a:pt x="47" y="30"/>
                      <a:pt x="47" y="17"/>
                      <a:pt x="50" y="8"/>
                    </a:cubicBezTo>
                    <a:cubicBezTo>
                      <a:pt x="42" y="2"/>
                      <a:pt x="25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882"/>
              <p:cNvSpPr>
                <a:spLocks/>
              </p:cNvSpPr>
              <p:nvPr/>
            </p:nvSpPr>
            <p:spPr bwMode="auto">
              <a:xfrm>
                <a:off x="9504363" y="6343650"/>
                <a:ext cx="79375" cy="134937"/>
              </a:xfrm>
              <a:custGeom>
                <a:avLst/>
                <a:gdLst>
                  <a:gd name="T0" fmla="*/ 17 w 33"/>
                  <a:gd name="T1" fmla="*/ 0 h 55"/>
                  <a:gd name="T2" fmla="*/ 15 w 33"/>
                  <a:gd name="T3" fmla="*/ 33 h 55"/>
                  <a:gd name="T4" fmla="*/ 7 w 33"/>
                  <a:gd name="T5" fmla="*/ 34 h 55"/>
                  <a:gd name="T6" fmla="*/ 4 w 33"/>
                  <a:gd name="T7" fmla="*/ 52 h 55"/>
                  <a:gd name="T8" fmla="*/ 20 w 33"/>
                  <a:gd name="T9" fmla="*/ 42 h 55"/>
                  <a:gd name="T10" fmla="*/ 22 w 33"/>
                  <a:gd name="T11" fmla="*/ 17 h 55"/>
                  <a:gd name="T12" fmla="*/ 33 w 33"/>
                  <a:gd name="T13" fmla="*/ 24 h 55"/>
                  <a:gd name="T14" fmla="*/ 17 w 33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55">
                    <a:moveTo>
                      <a:pt x="17" y="0"/>
                    </a:moveTo>
                    <a:cubicBezTo>
                      <a:pt x="14" y="10"/>
                      <a:pt x="16" y="25"/>
                      <a:pt x="15" y="33"/>
                    </a:cubicBezTo>
                    <a:cubicBezTo>
                      <a:pt x="12" y="33"/>
                      <a:pt x="9" y="33"/>
                      <a:pt x="7" y="34"/>
                    </a:cubicBezTo>
                    <a:cubicBezTo>
                      <a:pt x="3" y="37"/>
                      <a:pt x="0" y="47"/>
                      <a:pt x="4" y="52"/>
                    </a:cubicBezTo>
                    <a:cubicBezTo>
                      <a:pt x="10" y="55"/>
                      <a:pt x="19" y="46"/>
                      <a:pt x="20" y="42"/>
                    </a:cubicBezTo>
                    <a:cubicBezTo>
                      <a:pt x="23" y="35"/>
                      <a:pt x="19" y="25"/>
                      <a:pt x="22" y="17"/>
                    </a:cubicBezTo>
                    <a:cubicBezTo>
                      <a:pt x="26" y="19"/>
                      <a:pt x="27" y="23"/>
                      <a:pt x="33" y="24"/>
                    </a:cubicBezTo>
                    <a:cubicBezTo>
                      <a:pt x="33" y="13"/>
                      <a:pt x="28" y="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910"/>
              <p:cNvSpPr>
                <a:spLocks/>
              </p:cNvSpPr>
              <p:nvPr/>
            </p:nvSpPr>
            <p:spPr bwMode="auto">
              <a:xfrm>
                <a:off x="9782175" y="6332537"/>
                <a:ext cx="106363" cy="138112"/>
              </a:xfrm>
              <a:custGeom>
                <a:avLst/>
                <a:gdLst>
                  <a:gd name="T0" fmla="*/ 32 w 44"/>
                  <a:gd name="T1" fmla="*/ 28 h 57"/>
                  <a:gd name="T2" fmla="*/ 14 w 44"/>
                  <a:gd name="T3" fmla="*/ 27 h 57"/>
                  <a:gd name="T4" fmla="*/ 14 w 44"/>
                  <a:gd name="T5" fmla="*/ 11 h 57"/>
                  <a:gd name="T6" fmla="*/ 16 w 44"/>
                  <a:gd name="T7" fmla="*/ 54 h 57"/>
                  <a:gd name="T8" fmla="*/ 13 w 44"/>
                  <a:gd name="T9" fmla="*/ 36 h 57"/>
                  <a:gd name="T10" fmla="*/ 31 w 44"/>
                  <a:gd name="T11" fmla="*/ 37 h 57"/>
                  <a:gd name="T12" fmla="*/ 34 w 44"/>
                  <a:gd name="T13" fmla="*/ 57 h 57"/>
                  <a:gd name="T14" fmla="*/ 38 w 44"/>
                  <a:gd name="T15" fmla="*/ 37 h 57"/>
                  <a:gd name="T16" fmla="*/ 40 w 44"/>
                  <a:gd name="T17" fmla="*/ 19 h 57"/>
                  <a:gd name="T18" fmla="*/ 44 w 44"/>
                  <a:gd name="T19" fmla="*/ 6 h 57"/>
                  <a:gd name="T20" fmla="*/ 32 w 44"/>
                  <a:gd name="T21" fmla="*/ 2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57">
                    <a:moveTo>
                      <a:pt x="32" y="28"/>
                    </a:moveTo>
                    <a:cubicBezTo>
                      <a:pt x="27" y="31"/>
                      <a:pt x="19" y="30"/>
                      <a:pt x="14" y="27"/>
                    </a:cubicBezTo>
                    <a:cubicBezTo>
                      <a:pt x="13" y="22"/>
                      <a:pt x="22" y="14"/>
                      <a:pt x="14" y="11"/>
                    </a:cubicBezTo>
                    <a:cubicBezTo>
                      <a:pt x="8" y="16"/>
                      <a:pt x="0" y="53"/>
                      <a:pt x="16" y="54"/>
                    </a:cubicBezTo>
                    <a:cubicBezTo>
                      <a:pt x="18" y="48"/>
                      <a:pt x="9" y="44"/>
                      <a:pt x="13" y="36"/>
                    </a:cubicBezTo>
                    <a:cubicBezTo>
                      <a:pt x="18" y="39"/>
                      <a:pt x="27" y="35"/>
                      <a:pt x="31" y="37"/>
                    </a:cubicBezTo>
                    <a:cubicBezTo>
                      <a:pt x="35" y="41"/>
                      <a:pt x="29" y="57"/>
                      <a:pt x="34" y="57"/>
                    </a:cubicBezTo>
                    <a:cubicBezTo>
                      <a:pt x="41" y="54"/>
                      <a:pt x="37" y="44"/>
                      <a:pt x="38" y="37"/>
                    </a:cubicBezTo>
                    <a:cubicBezTo>
                      <a:pt x="39" y="31"/>
                      <a:pt x="41" y="26"/>
                      <a:pt x="40" y="19"/>
                    </a:cubicBezTo>
                    <a:cubicBezTo>
                      <a:pt x="42" y="15"/>
                      <a:pt x="42" y="9"/>
                      <a:pt x="44" y="6"/>
                    </a:cubicBezTo>
                    <a:cubicBezTo>
                      <a:pt x="31" y="0"/>
                      <a:pt x="33" y="18"/>
                      <a:pt x="3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912"/>
              <p:cNvSpPr>
                <a:spLocks/>
              </p:cNvSpPr>
              <p:nvPr/>
            </p:nvSpPr>
            <p:spPr bwMode="auto">
              <a:xfrm>
                <a:off x="9582150" y="6338887"/>
                <a:ext cx="119063" cy="185737"/>
              </a:xfrm>
              <a:custGeom>
                <a:avLst/>
                <a:gdLst>
                  <a:gd name="T0" fmla="*/ 9 w 49"/>
                  <a:gd name="T1" fmla="*/ 21 h 76"/>
                  <a:gd name="T2" fmla="*/ 33 w 49"/>
                  <a:gd name="T3" fmla="*/ 58 h 76"/>
                  <a:gd name="T4" fmla="*/ 27 w 49"/>
                  <a:gd name="T5" fmla="*/ 62 h 76"/>
                  <a:gd name="T6" fmla="*/ 9 w 49"/>
                  <a:gd name="T7" fmla="*/ 48 h 76"/>
                  <a:gd name="T8" fmla="*/ 38 w 49"/>
                  <a:gd name="T9" fmla="*/ 64 h 76"/>
                  <a:gd name="T10" fmla="*/ 16 w 49"/>
                  <a:gd name="T11" fmla="*/ 21 h 76"/>
                  <a:gd name="T12" fmla="*/ 31 w 49"/>
                  <a:gd name="T13" fmla="*/ 13 h 76"/>
                  <a:gd name="T14" fmla="*/ 46 w 49"/>
                  <a:gd name="T15" fmla="*/ 20 h 76"/>
                  <a:gd name="T16" fmla="*/ 9 w 49"/>
                  <a:gd name="T17" fmla="*/ 2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76">
                    <a:moveTo>
                      <a:pt x="9" y="21"/>
                    </a:moveTo>
                    <a:cubicBezTo>
                      <a:pt x="6" y="43"/>
                      <a:pt x="30" y="40"/>
                      <a:pt x="33" y="58"/>
                    </a:cubicBezTo>
                    <a:cubicBezTo>
                      <a:pt x="31" y="60"/>
                      <a:pt x="29" y="62"/>
                      <a:pt x="27" y="62"/>
                    </a:cubicBezTo>
                    <a:cubicBezTo>
                      <a:pt x="17" y="64"/>
                      <a:pt x="13" y="51"/>
                      <a:pt x="9" y="48"/>
                    </a:cubicBezTo>
                    <a:cubicBezTo>
                      <a:pt x="0" y="63"/>
                      <a:pt x="27" y="76"/>
                      <a:pt x="38" y="64"/>
                    </a:cubicBezTo>
                    <a:cubicBezTo>
                      <a:pt x="49" y="43"/>
                      <a:pt x="13" y="37"/>
                      <a:pt x="16" y="21"/>
                    </a:cubicBezTo>
                    <a:cubicBezTo>
                      <a:pt x="17" y="16"/>
                      <a:pt x="25" y="12"/>
                      <a:pt x="31" y="13"/>
                    </a:cubicBezTo>
                    <a:cubicBezTo>
                      <a:pt x="38" y="13"/>
                      <a:pt x="38" y="21"/>
                      <a:pt x="46" y="20"/>
                    </a:cubicBezTo>
                    <a:cubicBezTo>
                      <a:pt x="49" y="0"/>
                      <a:pt x="12" y="3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914"/>
              <p:cNvSpPr>
                <a:spLocks/>
              </p:cNvSpPr>
              <p:nvPr/>
            </p:nvSpPr>
            <p:spPr bwMode="auto">
              <a:xfrm>
                <a:off x="9418638" y="6364287"/>
                <a:ext cx="23813" cy="33337"/>
              </a:xfrm>
              <a:custGeom>
                <a:avLst/>
                <a:gdLst>
                  <a:gd name="T0" fmla="*/ 5 w 10"/>
                  <a:gd name="T1" fmla="*/ 14 h 14"/>
                  <a:gd name="T2" fmla="*/ 7 w 10"/>
                  <a:gd name="T3" fmla="*/ 0 h 14"/>
                  <a:gd name="T4" fmla="*/ 3 w 10"/>
                  <a:gd name="T5" fmla="*/ 0 h 14"/>
                  <a:gd name="T6" fmla="*/ 5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5" y="14"/>
                    </a:moveTo>
                    <a:cubicBezTo>
                      <a:pt x="8" y="9"/>
                      <a:pt x="10" y="4"/>
                      <a:pt x="7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5" y="7"/>
                      <a:pt x="0" y="11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915"/>
              <p:cNvSpPr>
                <a:spLocks/>
              </p:cNvSpPr>
              <p:nvPr/>
            </p:nvSpPr>
            <p:spPr bwMode="auto">
              <a:xfrm>
                <a:off x="9678988" y="6364287"/>
                <a:ext cx="107950" cy="130175"/>
              </a:xfrm>
              <a:custGeom>
                <a:avLst/>
                <a:gdLst>
                  <a:gd name="T0" fmla="*/ 29 w 44"/>
                  <a:gd name="T1" fmla="*/ 7 h 54"/>
                  <a:gd name="T2" fmla="*/ 43 w 44"/>
                  <a:gd name="T3" fmla="*/ 13 h 54"/>
                  <a:gd name="T4" fmla="*/ 28 w 44"/>
                  <a:gd name="T5" fmla="*/ 0 h 54"/>
                  <a:gd name="T6" fmla="*/ 13 w 44"/>
                  <a:gd name="T7" fmla="*/ 45 h 54"/>
                  <a:gd name="T8" fmla="*/ 43 w 44"/>
                  <a:gd name="T9" fmla="*/ 40 h 54"/>
                  <a:gd name="T10" fmla="*/ 17 w 44"/>
                  <a:gd name="T11" fmla="*/ 37 h 54"/>
                  <a:gd name="T12" fmla="*/ 29 w 44"/>
                  <a:gd name="T13" fmla="*/ 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4">
                    <a:moveTo>
                      <a:pt x="29" y="7"/>
                    </a:moveTo>
                    <a:cubicBezTo>
                      <a:pt x="37" y="6"/>
                      <a:pt x="36" y="15"/>
                      <a:pt x="43" y="13"/>
                    </a:cubicBezTo>
                    <a:cubicBezTo>
                      <a:pt x="44" y="2"/>
                      <a:pt x="32" y="0"/>
                      <a:pt x="28" y="0"/>
                    </a:cubicBezTo>
                    <a:cubicBezTo>
                      <a:pt x="12" y="1"/>
                      <a:pt x="0" y="31"/>
                      <a:pt x="13" y="45"/>
                    </a:cubicBezTo>
                    <a:cubicBezTo>
                      <a:pt x="19" y="52"/>
                      <a:pt x="40" y="54"/>
                      <a:pt x="43" y="40"/>
                    </a:cubicBezTo>
                    <a:cubicBezTo>
                      <a:pt x="37" y="43"/>
                      <a:pt x="20" y="45"/>
                      <a:pt x="17" y="37"/>
                    </a:cubicBezTo>
                    <a:cubicBezTo>
                      <a:pt x="13" y="26"/>
                      <a:pt x="17" y="8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916"/>
              <p:cNvSpPr>
                <a:spLocks/>
              </p:cNvSpPr>
              <p:nvPr/>
            </p:nvSpPr>
            <p:spPr bwMode="auto">
              <a:xfrm>
                <a:off x="10079038" y="6375400"/>
                <a:ext cx="90488" cy="117475"/>
              </a:xfrm>
              <a:custGeom>
                <a:avLst/>
                <a:gdLst>
                  <a:gd name="T0" fmla="*/ 7 w 37"/>
                  <a:gd name="T1" fmla="*/ 36 h 48"/>
                  <a:gd name="T2" fmla="*/ 12 w 37"/>
                  <a:gd name="T3" fmla="*/ 2 h 48"/>
                  <a:gd name="T4" fmla="*/ 8 w 37"/>
                  <a:gd name="T5" fmla="*/ 1 h 48"/>
                  <a:gd name="T6" fmla="*/ 0 w 37"/>
                  <a:gd name="T7" fmla="*/ 45 h 48"/>
                  <a:gd name="T8" fmla="*/ 34 w 37"/>
                  <a:gd name="T9" fmla="*/ 35 h 48"/>
                  <a:gd name="T10" fmla="*/ 7 w 37"/>
                  <a:gd name="T11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8">
                    <a:moveTo>
                      <a:pt x="7" y="36"/>
                    </a:moveTo>
                    <a:cubicBezTo>
                      <a:pt x="9" y="26"/>
                      <a:pt x="11" y="14"/>
                      <a:pt x="12" y="2"/>
                    </a:cubicBezTo>
                    <a:cubicBezTo>
                      <a:pt x="10" y="2"/>
                      <a:pt x="10" y="0"/>
                      <a:pt x="8" y="1"/>
                    </a:cubicBezTo>
                    <a:cubicBezTo>
                      <a:pt x="4" y="15"/>
                      <a:pt x="2" y="33"/>
                      <a:pt x="0" y="45"/>
                    </a:cubicBezTo>
                    <a:cubicBezTo>
                      <a:pt x="13" y="44"/>
                      <a:pt x="37" y="48"/>
                      <a:pt x="34" y="35"/>
                    </a:cubicBezTo>
                    <a:cubicBezTo>
                      <a:pt x="27" y="34"/>
                      <a:pt x="12" y="40"/>
                      <a:pt x="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917"/>
              <p:cNvSpPr>
                <a:spLocks noEditPoints="1"/>
              </p:cNvSpPr>
              <p:nvPr/>
            </p:nvSpPr>
            <p:spPr bwMode="auto">
              <a:xfrm>
                <a:off x="9886950" y="6370637"/>
                <a:ext cx="87313" cy="96837"/>
              </a:xfrm>
              <a:custGeom>
                <a:avLst/>
                <a:gdLst>
                  <a:gd name="T0" fmla="*/ 18 w 36"/>
                  <a:gd name="T1" fmla="*/ 10 h 40"/>
                  <a:gd name="T2" fmla="*/ 11 w 36"/>
                  <a:gd name="T3" fmla="*/ 5 h 40"/>
                  <a:gd name="T4" fmla="*/ 19 w 36"/>
                  <a:gd name="T5" fmla="*/ 39 h 40"/>
                  <a:gd name="T6" fmla="*/ 36 w 36"/>
                  <a:gd name="T7" fmla="*/ 15 h 40"/>
                  <a:gd name="T8" fmla="*/ 18 w 36"/>
                  <a:gd name="T9" fmla="*/ 10 h 40"/>
                  <a:gd name="T10" fmla="*/ 22 w 36"/>
                  <a:gd name="T11" fmla="*/ 34 h 40"/>
                  <a:gd name="T12" fmla="*/ 12 w 36"/>
                  <a:gd name="T13" fmla="*/ 20 h 40"/>
                  <a:gd name="T14" fmla="*/ 29 w 36"/>
                  <a:gd name="T15" fmla="*/ 17 h 40"/>
                  <a:gd name="T16" fmla="*/ 22 w 36"/>
                  <a:gd name="T17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0">
                    <a:moveTo>
                      <a:pt x="18" y="10"/>
                    </a:moveTo>
                    <a:cubicBezTo>
                      <a:pt x="18" y="7"/>
                      <a:pt x="14" y="0"/>
                      <a:pt x="11" y="5"/>
                    </a:cubicBezTo>
                    <a:cubicBezTo>
                      <a:pt x="0" y="17"/>
                      <a:pt x="7" y="39"/>
                      <a:pt x="19" y="39"/>
                    </a:cubicBezTo>
                    <a:cubicBezTo>
                      <a:pt x="31" y="40"/>
                      <a:pt x="34" y="27"/>
                      <a:pt x="36" y="15"/>
                    </a:cubicBezTo>
                    <a:cubicBezTo>
                      <a:pt x="32" y="12"/>
                      <a:pt x="25" y="5"/>
                      <a:pt x="18" y="10"/>
                    </a:cubicBezTo>
                    <a:close/>
                    <a:moveTo>
                      <a:pt x="22" y="34"/>
                    </a:moveTo>
                    <a:cubicBezTo>
                      <a:pt x="16" y="32"/>
                      <a:pt x="12" y="27"/>
                      <a:pt x="12" y="20"/>
                    </a:cubicBezTo>
                    <a:cubicBezTo>
                      <a:pt x="12" y="13"/>
                      <a:pt x="25" y="15"/>
                      <a:pt x="29" y="17"/>
                    </a:cubicBezTo>
                    <a:cubicBezTo>
                      <a:pt x="30" y="26"/>
                      <a:pt x="27" y="30"/>
                      <a:pt x="2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920"/>
              <p:cNvSpPr>
                <a:spLocks noEditPoints="1"/>
              </p:cNvSpPr>
              <p:nvPr/>
            </p:nvSpPr>
            <p:spPr bwMode="auto">
              <a:xfrm>
                <a:off x="9952038" y="6389687"/>
                <a:ext cx="107950" cy="95250"/>
              </a:xfrm>
              <a:custGeom>
                <a:avLst/>
                <a:gdLst>
                  <a:gd name="T0" fmla="*/ 12 w 44"/>
                  <a:gd name="T1" fmla="*/ 4 h 39"/>
                  <a:gd name="T2" fmla="*/ 43 w 44"/>
                  <a:gd name="T3" fmla="*/ 17 h 39"/>
                  <a:gd name="T4" fmla="*/ 12 w 44"/>
                  <a:gd name="T5" fmla="*/ 4 h 39"/>
                  <a:gd name="T6" fmla="*/ 18 w 44"/>
                  <a:gd name="T7" fmla="*/ 10 h 39"/>
                  <a:gd name="T8" fmla="*/ 36 w 44"/>
                  <a:gd name="T9" fmla="*/ 16 h 39"/>
                  <a:gd name="T10" fmla="*/ 18 w 44"/>
                  <a:gd name="T11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39">
                    <a:moveTo>
                      <a:pt x="12" y="4"/>
                    </a:moveTo>
                    <a:cubicBezTo>
                      <a:pt x="0" y="35"/>
                      <a:pt x="42" y="39"/>
                      <a:pt x="43" y="17"/>
                    </a:cubicBezTo>
                    <a:cubicBezTo>
                      <a:pt x="44" y="1"/>
                      <a:pt x="26" y="0"/>
                      <a:pt x="12" y="4"/>
                    </a:cubicBezTo>
                    <a:close/>
                    <a:moveTo>
                      <a:pt x="18" y="10"/>
                    </a:moveTo>
                    <a:cubicBezTo>
                      <a:pt x="26" y="6"/>
                      <a:pt x="36" y="8"/>
                      <a:pt x="36" y="16"/>
                    </a:cubicBezTo>
                    <a:cubicBezTo>
                      <a:pt x="36" y="28"/>
                      <a:pt x="15" y="28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925"/>
              <p:cNvSpPr>
                <a:spLocks/>
              </p:cNvSpPr>
              <p:nvPr/>
            </p:nvSpPr>
            <p:spPr bwMode="auto">
              <a:xfrm>
                <a:off x="9859963" y="6499225"/>
                <a:ext cx="128588" cy="12700"/>
              </a:xfrm>
              <a:custGeom>
                <a:avLst/>
                <a:gdLst>
                  <a:gd name="T0" fmla="*/ 23 w 53"/>
                  <a:gd name="T1" fmla="*/ 1 h 5"/>
                  <a:gd name="T2" fmla="*/ 0 w 53"/>
                  <a:gd name="T3" fmla="*/ 5 h 5"/>
                  <a:gd name="T4" fmla="*/ 53 w 53"/>
                  <a:gd name="T5" fmla="*/ 5 h 5"/>
                  <a:gd name="T6" fmla="*/ 23 w 5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">
                    <a:moveTo>
                      <a:pt x="23" y="1"/>
                    </a:moveTo>
                    <a:cubicBezTo>
                      <a:pt x="15" y="1"/>
                      <a:pt x="7" y="3"/>
                      <a:pt x="0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3" y="2"/>
                      <a:pt x="33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24" name="Freeform 870"/>
            <p:cNvSpPr>
              <a:spLocks/>
            </p:cNvSpPr>
            <p:nvPr/>
          </p:nvSpPr>
          <p:spPr bwMode="auto">
            <a:xfrm rot="394503">
              <a:off x="197293" y="162155"/>
              <a:ext cx="332462" cy="28662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870"/>
            <p:cNvSpPr>
              <a:spLocks/>
            </p:cNvSpPr>
            <p:nvPr/>
          </p:nvSpPr>
          <p:spPr bwMode="auto">
            <a:xfrm rot="394503">
              <a:off x="2037292" y="788468"/>
              <a:ext cx="332462" cy="28662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870"/>
            <p:cNvSpPr>
              <a:spLocks/>
            </p:cNvSpPr>
            <p:nvPr/>
          </p:nvSpPr>
          <p:spPr bwMode="auto">
            <a:xfrm rot="394503">
              <a:off x="2285321" y="1363561"/>
              <a:ext cx="237058" cy="20437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870"/>
            <p:cNvSpPr>
              <a:spLocks/>
            </p:cNvSpPr>
            <p:nvPr/>
          </p:nvSpPr>
          <p:spPr bwMode="auto">
            <a:xfrm rot="394503">
              <a:off x="739056" y="2253689"/>
              <a:ext cx="237058" cy="20437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635"/>
            <p:cNvSpPr>
              <a:spLocks/>
            </p:cNvSpPr>
            <p:nvPr/>
          </p:nvSpPr>
          <p:spPr bwMode="auto">
            <a:xfrm rot="3469135">
              <a:off x="2069455" y="3158384"/>
              <a:ext cx="100809" cy="284262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8982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2"/>
            <p:cNvSpPr>
              <a:spLocks/>
            </p:cNvSpPr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3"/>
            <p:cNvSpPr>
              <a:spLocks/>
            </p:cNvSpPr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4"/>
            <p:cNvSpPr>
              <a:spLocks/>
            </p:cNvSpPr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5"/>
            <p:cNvSpPr>
              <a:spLocks/>
            </p:cNvSpPr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8"/>
            <p:cNvSpPr>
              <a:spLocks/>
            </p:cNvSpPr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4"/>
            <p:cNvSpPr>
              <a:spLocks/>
            </p:cNvSpPr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5"/>
            <p:cNvSpPr>
              <a:spLocks/>
            </p:cNvSpPr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6"/>
            <p:cNvSpPr>
              <a:spLocks/>
            </p:cNvSpPr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7"/>
            <p:cNvSpPr>
              <a:spLocks/>
            </p:cNvSpPr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8"/>
            <p:cNvSpPr>
              <a:spLocks/>
            </p:cNvSpPr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9"/>
            <p:cNvSpPr>
              <a:spLocks/>
            </p:cNvSpPr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1"/>
            <p:cNvSpPr>
              <a:spLocks/>
            </p:cNvSpPr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2"/>
            <p:cNvSpPr>
              <a:spLocks/>
            </p:cNvSpPr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3"/>
            <p:cNvSpPr>
              <a:spLocks/>
            </p:cNvSpPr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4"/>
            <p:cNvSpPr>
              <a:spLocks/>
            </p:cNvSpPr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5"/>
            <p:cNvSpPr>
              <a:spLocks/>
            </p:cNvSpPr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7"/>
            <p:cNvSpPr>
              <a:spLocks/>
            </p:cNvSpPr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9"/>
            <p:cNvSpPr>
              <a:spLocks/>
            </p:cNvSpPr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1"/>
            <p:cNvSpPr>
              <a:spLocks/>
            </p:cNvSpPr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4"/>
            <p:cNvSpPr>
              <a:spLocks/>
            </p:cNvSpPr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9"/>
            <p:cNvSpPr>
              <a:spLocks/>
            </p:cNvSpPr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1"/>
            <p:cNvSpPr>
              <a:spLocks/>
            </p:cNvSpPr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2"/>
            <p:cNvSpPr>
              <a:spLocks/>
            </p:cNvSpPr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3"/>
            <p:cNvSpPr>
              <a:spLocks/>
            </p:cNvSpPr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4"/>
            <p:cNvSpPr>
              <a:spLocks/>
            </p:cNvSpPr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5"/>
            <p:cNvSpPr>
              <a:spLocks/>
            </p:cNvSpPr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7"/>
            <p:cNvSpPr>
              <a:spLocks/>
            </p:cNvSpPr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8"/>
            <p:cNvSpPr>
              <a:spLocks/>
            </p:cNvSpPr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40"/>
            <p:cNvSpPr>
              <a:spLocks/>
            </p:cNvSpPr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4"/>
            <p:cNvSpPr>
              <a:spLocks/>
            </p:cNvSpPr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6"/>
            <p:cNvSpPr>
              <a:spLocks/>
            </p:cNvSpPr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7"/>
            <p:cNvSpPr>
              <a:spLocks/>
            </p:cNvSpPr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8"/>
            <p:cNvSpPr>
              <a:spLocks/>
            </p:cNvSpPr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9"/>
            <p:cNvSpPr>
              <a:spLocks/>
            </p:cNvSpPr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52"/>
            <p:cNvSpPr>
              <a:spLocks/>
            </p:cNvSpPr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3"/>
            <p:cNvSpPr>
              <a:spLocks/>
            </p:cNvSpPr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4"/>
            <p:cNvSpPr>
              <a:spLocks/>
            </p:cNvSpPr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7"/>
            <p:cNvSpPr>
              <a:spLocks/>
            </p:cNvSpPr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8"/>
            <p:cNvSpPr>
              <a:spLocks/>
            </p:cNvSpPr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9"/>
            <p:cNvSpPr>
              <a:spLocks/>
            </p:cNvSpPr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60"/>
            <p:cNvSpPr>
              <a:spLocks/>
            </p:cNvSpPr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61"/>
            <p:cNvSpPr>
              <a:spLocks/>
            </p:cNvSpPr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2"/>
            <p:cNvSpPr>
              <a:spLocks/>
            </p:cNvSpPr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6"/>
            <p:cNvSpPr>
              <a:spLocks/>
            </p:cNvSpPr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8"/>
            <p:cNvSpPr>
              <a:spLocks/>
            </p:cNvSpPr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72"/>
            <p:cNvSpPr>
              <a:spLocks/>
            </p:cNvSpPr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4"/>
            <p:cNvSpPr>
              <a:spLocks/>
            </p:cNvSpPr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5"/>
            <p:cNvSpPr>
              <a:spLocks/>
            </p:cNvSpPr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7"/>
            <p:cNvSpPr>
              <a:spLocks/>
            </p:cNvSpPr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8"/>
            <p:cNvSpPr>
              <a:spLocks/>
            </p:cNvSpPr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80"/>
            <p:cNvSpPr>
              <a:spLocks/>
            </p:cNvSpPr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81"/>
            <p:cNvSpPr>
              <a:spLocks/>
            </p:cNvSpPr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82"/>
            <p:cNvSpPr>
              <a:spLocks/>
            </p:cNvSpPr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3"/>
            <p:cNvSpPr>
              <a:spLocks/>
            </p:cNvSpPr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4"/>
            <p:cNvSpPr>
              <a:spLocks/>
            </p:cNvSpPr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5"/>
            <p:cNvSpPr>
              <a:spLocks/>
            </p:cNvSpPr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6"/>
            <p:cNvSpPr>
              <a:spLocks/>
            </p:cNvSpPr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7"/>
            <p:cNvSpPr>
              <a:spLocks/>
            </p:cNvSpPr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8"/>
            <p:cNvSpPr>
              <a:spLocks/>
            </p:cNvSpPr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9"/>
            <p:cNvSpPr>
              <a:spLocks/>
            </p:cNvSpPr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92"/>
            <p:cNvSpPr>
              <a:spLocks/>
            </p:cNvSpPr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93"/>
            <p:cNvSpPr>
              <a:spLocks/>
            </p:cNvSpPr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6"/>
            <p:cNvSpPr>
              <a:spLocks/>
            </p:cNvSpPr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7"/>
            <p:cNvSpPr>
              <a:spLocks/>
            </p:cNvSpPr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8"/>
            <p:cNvSpPr>
              <a:spLocks/>
            </p:cNvSpPr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9"/>
            <p:cNvSpPr>
              <a:spLocks/>
            </p:cNvSpPr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00"/>
            <p:cNvSpPr>
              <a:spLocks/>
            </p:cNvSpPr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01"/>
            <p:cNvSpPr>
              <a:spLocks/>
            </p:cNvSpPr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02"/>
            <p:cNvSpPr>
              <a:spLocks/>
            </p:cNvSpPr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04"/>
            <p:cNvSpPr>
              <a:spLocks/>
            </p:cNvSpPr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6"/>
            <p:cNvSpPr>
              <a:spLocks/>
            </p:cNvSpPr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9"/>
            <p:cNvSpPr>
              <a:spLocks/>
            </p:cNvSpPr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10"/>
            <p:cNvSpPr>
              <a:spLocks/>
            </p:cNvSpPr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11"/>
            <p:cNvSpPr>
              <a:spLocks/>
            </p:cNvSpPr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12"/>
            <p:cNvSpPr>
              <a:spLocks/>
            </p:cNvSpPr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20"/>
            <p:cNvSpPr>
              <a:spLocks/>
            </p:cNvSpPr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21"/>
            <p:cNvSpPr>
              <a:spLocks/>
            </p:cNvSpPr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22"/>
            <p:cNvSpPr>
              <a:spLocks/>
            </p:cNvSpPr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23"/>
            <p:cNvSpPr>
              <a:spLocks/>
            </p:cNvSpPr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5"/>
            <p:cNvSpPr>
              <a:spLocks/>
            </p:cNvSpPr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8"/>
            <p:cNvSpPr>
              <a:spLocks/>
            </p:cNvSpPr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30"/>
            <p:cNvSpPr>
              <a:spLocks/>
            </p:cNvSpPr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32"/>
            <p:cNvSpPr>
              <a:spLocks/>
            </p:cNvSpPr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34"/>
            <p:cNvSpPr>
              <a:spLocks/>
            </p:cNvSpPr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5"/>
            <p:cNvSpPr>
              <a:spLocks/>
            </p:cNvSpPr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7"/>
            <p:cNvSpPr>
              <a:spLocks/>
            </p:cNvSpPr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8"/>
            <p:cNvSpPr>
              <a:spLocks/>
            </p:cNvSpPr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39"/>
            <p:cNvSpPr>
              <a:spLocks/>
            </p:cNvSpPr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40"/>
            <p:cNvSpPr>
              <a:spLocks/>
            </p:cNvSpPr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41"/>
            <p:cNvSpPr>
              <a:spLocks/>
            </p:cNvSpPr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42"/>
            <p:cNvSpPr>
              <a:spLocks/>
            </p:cNvSpPr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44"/>
            <p:cNvSpPr>
              <a:spLocks/>
            </p:cNvSpPr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45"/>
            <p:cNvSpPr>
              <a:spLocks/>
            </p:cNvSpPr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46"/>
            <p:cNvSpPr>
              <a:spLocks/>
            </p:cNvSpPr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7"/>
            <p:cNvSpPr>
              <a:spLocks/>
            </p:cNvSpPr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55"/>
            <p:cNvSpPr>
              <a:spLocks/>
            </p:cNvSpPr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66"/>
            <p:cNvSpPr>
              <a:spLocks/>
            </p:cNvSpPr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67"/>
            <p:cNvSpPr>
              <a:spLocks/>
            </p:cNvSpPr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78"/>
            <p:cNvSpPr>
              <a:spLocks/>
            </p:cNvSpPr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79"/>
            <p:cNvSpPr>
              <a:spLocks/>
            </p:cNvSpPr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80"/>
            <p:cNvSpPr>
              <a:spLocks/>
            </p:cNvSpPr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81"/>
            <p:cNvSpPr>
              <a:spLocks/>
            </p:cNvSpPr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82"/>
            <p:cNvSpPr>
              <a:spLocks/>
            </p:cNvSpPr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84"/>
            <p:cNvSpPr>
              <a:spLocks/>
            </p:cNvSpPr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85"/>
            <p:cNvSpPr>
              <a:spLocks/>
            </p:cNvSpPr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87"/>
            <p:cNvSpPr>
              <a:spLocks/>
            </p:cNvSpPr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89"/>
            <p:cNvSpPr>
              <a:spLocks/>
            </p:cNvSpPr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91"/>
            <p:cNvSpPr>
              <a:spLocks/>
            </p:cNvSpPr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93"/>
            <p:cNvSpPr>
              <a:spLocks/>
            </p:cNvSpPr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95"/>
            <p:cNvSpPr>
              <a:spLocks/>
            </p:cNvSpPr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96"/>
            <p:cNvSpPr>
              <a:spLocks/>
            </p:cNvSpPr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97"/>
            <p:cNvSpPr>
              <a:spLocks/>
            </p:cNvSpPr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98"/>
            <p:cNvSpPr>
              <a:spLocks/>
            </p:cNvSpPr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99"/>
            <p:cNvSpPr>
              <a:spLocks/>
            </p:cNvSpPr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300"/>
            <p:cNvSpPr>
              <a:spLocks/>
            </p:cNvSpPr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301"/>
            <p:cNvSpPr>
              <a:spLocks/>
            </p:cNvSpPr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304"/>
            <p:cNvSpPr>
              <a:spLocks/>
            </p:cNvSpPr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310"/>
            <p:cNvSpPr>
              <a:spLocks/>
            </p:cNvSpPr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11"/>
            <p:cNvSpPr>
              <a:spLocks/>
            </p:cNvSpPr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12"/>
            <p:cNvSpPr>
              <a:spLocks/>
            </p:cNvSpPr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14"/>
            <p:cNvSpPr>
              <a:spLocks/>
            </p:cNvSpPr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15"/>
            <p:cNvSpPr>
              <a:spLocks/>
            </p:cNvSpPr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16"/>
            <p:cNvSpPr>
              <a:spLocks/>
            </p:cNvSpPr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18"/>
            <p:cNvSpPr>
              <a:spLocks/>
            </p:cNvSpPr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19"/>
            <p:cNvSpPr>
              <a:spLocks/>
            </p:cNvSpPr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20"/>
            <p:cNvSpPr>
              <a:spLocks/>
            </p:cNvSpPr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21"/>
            <p:cNvSpPr>
              <a:spLocks/>
            </p:cNvSpPr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22"/>
            <p:cNvSpPr>
              <a:spLocks/>
            </p:cNvSpPr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24"/>
            <p:cNvSpPr>
              <a:spLocks/>
            </p:cNvSpPr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25"/>
            <p:cNvSpPr>
              <a:spLocks/>
            </p:cNvSpPr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26"/>
            <p:cNvSpPr>
              <a:spLocks/>
            </p:cNvSpPr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27"/>
            <p:cNvSpPr>
              <a:spLocks/>
            </p:cNvSpPr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28"/>
            <p:cNvSpPr>
              <a:spLocks/>
            </p:cNvSpPr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29"/>
            <p:cNvSpPr>
              <a:spLocks/>
            </p:cNvSpPr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30"/>
            <p:cNvSpPr>
              <a:spLocks/>
            </p:cNvSpPr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34"/>
            <p:cNvSpPr>
              <a:spLocks/>
            </p:cNvSpPr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35"/>
            <p:cNvSpPr>
              <a:spLocks/>
            </p:cNvSpPr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36"/>
            <p:cNvSpPr>
              <a:spLocks/>
            </p:cNvSpPr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37"/>
            <p:cNvSpPr>
              <a:spLocks/>
            </p:cNvSpPr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38"/>
            <p:cNvSpPr>
              <a:spLocks/>
            </p:cNvSpPr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39"/>
            <p:cNvSpPr>
              <a:spLocks/>
            </p:cNvSpPr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42"/>
            <p:cNvSpPr>
              <a:spLocks/>
            </p:cNvSpPr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43"/>
            <p:cNvSpPr>
              <a:spLocks/>
            </p:cNvSpPr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45"/>
            <p:cNvSpPr>
              <a:spLocks/>
            </p:cNvSpPr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57"/>
            <p:cNvSpPr>
              <a:spLocks/>
            </p:cNvSpPr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60"/>
            <p:cNvSpPr>
              <a:spLocks/>
            </p:cNvSpPr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61"/>
            <p:cNvSpPr>
              <a:spLocks/>
            </p:cNvSpPr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63"/>
            <p:cNvSpPr>
              <a:spLocks/>
            </p:cNvSpPr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64"/>
            <p:cNvSpPr>
              <a:spLocks/>
            </p:cNvSpPr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65"/>
            <p:cNvSpPr>
              <a:spLocks/>
            </p:cNvSpPr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66"/>
            <p:cNvSpPr>
              <a:spLocks/>
            </p:cNvSpPr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67"/>
            <p:cNvSpPr>
              <a:spLocks/>
            </p:cNvSpPr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69"/>
            <p:cNvSpPr>
              <a:spLocks/>
            </p:cNvSpPr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70"/>
            <p:cNvSpPr>
              <a:spLocks/>
            </p:cNvSpPr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71"/>
            <p:cNvSpPr>
              <a:spLocks/>
            </p:cNvSpPr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73"/>
            <p:cNvSpPr>
              <a:spLocks/>
            </p:cNvSpPr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74"/>
            <p:cNvSpPr>
              <a:spLocks/>
            </p:cNvSpPr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76"/>
            <p:cNvSpPr>
              <a:spLocks/>
            </p:cNvSpPr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77"/>
            <p:cNvSpPr>
              <a:spLocks/>
            </p:cNvSpPr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81"/>
            <p:cNvSpPr>
              <a:spLocks/>
            </p:cNvSpPr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82"/>
            <p:cNvSpPr>
              <a:spLocks/>
            </p:cNvSpPr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83"/>
            <p:cNvSpPr>
              <a:spLocks/>
            </p:cNvSpPr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84"/>
            <p:cNvSpPr>
              <a:spLocks/>
            </p:cNvSpPr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85"/>
            <p:cNvSpPr>
              <a:spLocks/>
            </p:cNvSpPr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86"/>
            <p:cNvSpPr>
              <a:spLocks/>
            </p:cNvSpPr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88"/>
            <p:cNvSpPr>
              <a:spLocks/>
            </p:cNvSpPr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91"/>
            <p:cNvSpPr>
              <a:spLocks/>
            </p:cNvSpPr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94"/>
            <p:cNvSpPr>
              <a:spLocks/>
            </p:cNvSpPr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96"/>
            <p:cNvSpPr>
              <a:spLocks/>
            </p:cNvSpPr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97"/>
            <p:cNvSpPr>
              <a:spLocks/>
            </p:cNvSpPr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98"/>
            <p:cNvSpPr>
              <a:spLocks/>
            </p:cNvSpPr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99"/>
            <p:cNvSpPr>
              <a:spLocks/>
            </p:cNvSpPr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400"/>
            <p:cNvSpPr>
              <a:spLocks/>
            </p:cNvSpPr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401"/>
            <p:cNvSpPr>
              <a:spLocks/>
            </p:cNvSpPr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402"/>
            <p:cNvSpPr>
              <a:spLocks/>
            </p:cNvSpPr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03"/>
            <p:cNvSpPr>
              <a:spLocks/>
            </p:cNvSpPr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405"/>
            <p:cNvSpPr>
              <a:spLocks/>
            </p:cNvSpPr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10"/>
            <p:cNvSpPr>
              <a:spLocks/>
            </p:cNvSpPr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12"/>
            <p:cNvSpPr>
              <a:spLocks/>
            </p:cNvSpPr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13"/>
            <p:cNvSpPr>
              <a:spLocks/>
            </p:cNvSpPr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14"/>
            <p:cNvSpPr>
              <a:spLocks/>
            </p:cNvSpPr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15"/>
            <p:cNvSpPr>
              <a:spLocks/>
            </p:cNvSpPr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16"/>
            <p:cNvSpPr>
              <a:spLocks/>
            </p:cNvSpPr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17"/>
            <p:cNvSpPr>
              <a:spLocks/>
            </p:cNvSpPr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419"/>
            <p:cNvSpPr>
              <a:spLocks/>
            </p:cNvSpPr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20"/>
            <p:cNvSpPr>
              <a:spLocks/>
            </p:cNvSpPr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21"/>
            <p:cNvSpPr>
              <a:spLocks/>
            </p:cNvSpPr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22"/>
            <p:cNvSpPr>
              <a:spLocks/>
            </p:cNvSpPr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23"/>
            <p:cNvSpPr>
              <a:spLocks/>
            </p:cNvSpPr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425"/>
            <p:cNvSpPr>
              <a:spLocks/>
            </p:cNvSpPr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427"/>
            <p:cNvSpPr>
              <a:spLocks/>
            </p:cNvSpPr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429"/>
            <p:cNvSpPr>
              <a:spLocks/>
            </p:cNvSpPr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432"/>
            <p:cNvSpPr>
              <a:spLocks/>
            </p:cNvSpPr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437"/>
            <p:cNvSpPr>
              <a:spLocks/>
            </p:cNvSpPr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439"/>
            <p:cNvSpPr>
              <a:spLocks/>
            </p:cNvSpPr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440"/>
            <p:cNvSpPr>
              <a:spLocks/>
            </p:cNvSpPr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441"/>
            <p:cNvSpPr>
              <a:spLocks/>
            </p:cNvSpPr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442"/>
            <p:cNvSpPr>
              <a:spLocks/>
            </p:cNvSpPr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443"/>
            <p:cNvSpPr>
              <a:spLocks/>
            </p:cNvSpPr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445"/>
            <p:cNvSpPr>
              <a:spLocks/>
            </p:cNvSpPr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446"/>
            <p:cNvSpPr>
              <a:spLocks/>
            </p:cNvSpPr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448"/>
            <p:cNvSpPr>
              <a:spLocks/>
            </p:cNvSpPr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452"/>
            <p:cNvSpPr>
              <a:spLocks/>
            </p:cNvSpPr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54"/>
            <p:cNvSpPr>
              <a:spLocks/>
            </p:cNvSpPr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55"/>
            <p:cNvSpPr>
              <a:spLocks/>
            </p:cNvSpPr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56"/>
            <p:cNvSpPr>
              <a:spLocks/>
            </p:cNvSpPr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57"/>
            <p:cNvSpPr>
              <a:spLocks/>
            </p:cNvSpPr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460"/>
            <p:cNvSpPr>
              <a:spLocks/>
            </p:cNvSpPr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461"/>
            <p:cNvSpPr>
              <a:spLocks/>
            </p:cNvSpPr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462"/>
            <p:cNvSpPr>
              <a:spLocks/>
            </p:cNvSpPr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65"/>
            <p:cNvSpPr>
              <a:spLocks/>
            </p:cNvSpPr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66"/>
            <p:cNvSpPr>
              <a:spLocks/>
            </p:cNvSpPr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467"/>
            <p:cNvSpPr>
              <a:spLocks/>
            </p:cNvSpPr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468"/>
            <p:cNvSpPr>
              <a:spLocks/>
            </p:cNvSpPr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469"/>
            <p:cNvSpPr>
              <a:spLocks/>
            </p:cNvSpPr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470"/>
            <p:cNvSpPr>
              <a:spLocks/>
            </p:cNvSpPr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474"/>
            <p:cNvSpPr>
              <a:spLocks/>
            </p:cNvSpPr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476"/>
            <p:cNvSpPr>
              <a:spLocks/>
            </p:cNvSpPr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80"/>
            <p:cNvSpPr>
              <a:spLocks/>
            </p:cNvSpPr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82"/>
            <p:cNvSpPr>
              <a:spLocks/>
            </p:cNvSpPr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83"/>
            <p:cNvSpPr>
              <a:spLocks/>
            </p:cNvSpPr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485"/>
            <p:cNvSpPr>
              <a:spLocks/>
            </p:cNvSpPr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88"/>
            <p:cNvSpPr>
              <a:spLocks/>
            </p:cNvSpPr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89"/>
            <p:cNvSpPr>
              <a:spLocks/>
            </p:cNvSpPr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90"/>
            <p:cNvSpPr>
              <a:spLocks/>
            </p:cNvSpPr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91"/>
            <p:cNvSpPr>
              <a:spLocks/>
            </p:cNvSpPr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92"/>
            <p:cNvSpPr>
              <a:spLocks/>
            </p:cNvSpPr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493"/>
            <p:cNvSpPr>
              <a:spLocks/>
            </p:cNvSpPr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494"/>
            <p:cNvSpPr>
              <a:spLocks/>
            </p:cNvSpPr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495"/>
            <p:cNvSpPr>
              <a:spLocks/>
            </p:cNvSpPr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496"/>
            <p:cNvSpPr>
              <a:spLocks/>
            </p:cNvSpPr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497"/>
            <p:cNvSpPr>
              <a:spLocks/>
            </p:cNvSpPr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500"/>
            <p:cNvSpPr>
              <a:spLocks/>
            </p:cNvSpPr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501"/>
            <p:cNvSpPr>
              <a:spLocks/>
            </p:cNvSpPr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504"/>
            <p:cNvSpPr>
              <a:spLocks/>
            </p:cNvSpPr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505"/>
            <p:cNvSpPr>
              <a:spLocks/>
            </p:cNvSpPr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506"/>
            <p:cNvSpPr>
              <a:spLocks/>
            </p:cNvSpPr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507"/>
            <p:cNvSpPr>
              <a:spLocks/>
            </p:cNvSpPr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508"/>
            <p:cNvSpPr>
              <a:spLocks/>
            </p:cNvSpPr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509"/>
            <p:cNvSpPr>
              <a:spLocks/>
            </p:cNvSpPr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510"/>
            <p:cNvSpPr>
              <a:spLocks/>
            </p:cNvSpPr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512"/>
            <p:cNvSpPr>
              <a:spLocks/>
            </p:cNvSpPr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513"/>
            <p:cNvSpPr>
              <a:spLocks/>
            </p:cNvSpPr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516"/>
            <p:cNvSpPr>
              <a:spLocks/>
            </p:cNvSpPr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517"/>
            <p:cNvSpPr>
              <a:spLocks/>
            </p:cNvSpPr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518"/>
            <p:cNvSpPr>
              <a:spLocks/>
            </p:cNvSpPr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519"/>
            <p:cNvSpPr>
              <a:spLocks/>
            </p:cNvSpPr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527"/>
            <p:cNvSpPr>
              <a:spLocks/>
            </p:cNvSpPr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551"/>
            <p:cNvSpPr>
              <a:spLocks/>
            </p:cNvSpPr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553"/>
            <p:cNvSpPr>
              <a:spLocks/>
            </p:cNvSpPr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556"/>
            <p:cNvSpPr>
              <a:spLocks/>
            </p:cNvSpPr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557"/>
            <p:cNvSpPr>
              <a:spLocks/>
            </p:cNvSpPr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561"/>
            <p:cNvSpPr>
              <a:spLocks/>
            </p:cNvSpPr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562"/>
            <p:cNvSpPr>
              <a:spLocks/>
            </p:cNvSpPr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564"/>
            <p:cNvSpPr>
              <a:spLocks/>
            </p:cNvSpPr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565"/>
            <p:cNvSpPr>
              <a:spLocks/>
            </p:cNvSpPr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566"/>
            <p:cNvSpPr>
              <a:spLocks/>
            </p:cNvSpPr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568"/>
            <p:cNvSpPr>
              <a:spLocks/>
            </p:cNvSpPr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573"/>
            <p:cNvSpPr>
              <a:spLocks/>
            </p:cNvSpPr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579"/>
            <p:cNvSpPr>
              <a:spLocks/>
            </p:cNvSpPr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580"/>
            <p:cNvSpPr>
              <a:spLocks/>
            </p:cNvSpPr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581"/>
            <p:cNvSpPr>
              <a:spLocks/>
            </p:cNvSpPr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582"/>
            <p:cNvSpPr>
              <a:spLocks/>
            </p:cNvSpPr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583"/>
            <p:cNvSpPr>
              <a:spLocks/>
            </p:cNvSpPr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584"/>
            <p:cNvSpPr>
              <a:spLocks/>
            </p:cNvSpPr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585"/>
            <p:cNvSpPr>
              <a:spLocks/>
            </p:cNvSpPr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586"/>
            <p:cNvSpPr>
              <a:spLocks/>
            </p:cNvSpPr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587"/>
            <p:cNvSpPr>
              <a:spLocks/>
            </p:cNvSpPr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588"/>
            <p:cNvSpPr>
              <a:spLocks/>
            </p:cNvSpPr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589"/>
            <p:cNvSpPr>
              <a:spLocks/>
            </p:cNvSpPr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591"/>
            <p:cNvSpPr>
              <a:spLocks/>
            </p:cNvSpPr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594"/>
            <p:cNvSpPr>
              <a:spLocks/>
            </p:cNvSpPr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622"/>
            <p:cNvSpPr>
              <a:spLocks/>
            </p:cNvSpPr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623"/>
            <p:cNvSpPr>
              <a:spLocks/>
            </p:cNvSpPr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624"/>
            <p:cNvSpPr>
              <a:spLocks/>
            </p:cNvSpPr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626"/>
            <p:cNvSpPr>
              <a:spLocks/>
            </p:cNvSpPr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627"/>
            <p:cNvSpPr>
              <a:spLocks/>
            </p:cNvSpPr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628"/>
            <p:cNvSpPr>
              <a:spLocks/>
            </p:cNvSpPr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629"/>
            <p:cNvSpPr>
              <a:spLocks/>
            </p:cNvSpPr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630"/>
            <p:cNvSpPr>
              <a:spLocks/>
            </p:cNvSpPr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632"/>
            <p:cNvSpPr>
              <a:spLocks/>
            </p:cNvSpPr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633"/>
            <p:cNvSpPr>
              <a:spLocks/>
            </p:cNvSpPr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634"/>
            <p:cNvSpPr>
              <a:spLocks/>
            </p:cNvSpPr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635"/>
            <p:cNvSpPr>
              <a:spLocks/>
            </p:cNvSpPr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636"/>
            <p:cNvSpPr>
              <a:spLocks/>
            </p:cNvSpPr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637"/>
            <p:cNvSpPr>
              <a:spLocks/>
            </p:cNvSpPr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638"/>
            <p:cNvSpPr>
              <a:spLocks/>
            </p:cNvSpPr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642"/>
            <p:cNvSpPr>
              <a:spLocks/>
            </p:cNvSpPr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643"/>
            <p:cNvSpPr>
              <a:spLocks/>
            </p:cNvSpPr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644"/>
            <p:cNvSpPr>
              <a:spLocks/>
            </p:cNvSpPr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645"/>
            <p:cNvSpPr>
              <a:spLocks/>
            </p:cNvSpPr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646"/>
            <p:cNvSpPr>
              <a:spLocks/>
            </p:cNvSpPr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647"/>
            <p:cNvSpPr>
              <a:spLocks/>
            </p:cNvSpPr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650"/>
            <p:cNvSpPr>
              <a:spLocks/>
            </p:cNvSpPr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651"/>
            <p:cNvSpPr>
              <a:spLocks/>
            </p:cNvSpPr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653"/>
            <p:cNvSpPr>
              <a:spLocks/>
            </p:cNvSpPr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665"/>
            <p:cNvSpPr>
              <a:spLocks/>
            </p:cNvSpPr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668"/>
            <p:cNvSpPr>
              <a:spLocks/>
            </p:cNvSpPr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669"/>
            <p:cNvSpPr>
              <a:spLocks/>
            </p:cNvSpPr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671"/>
            <p:cNvSpPr>
              <a:spLocks/>
            </p:cNvSpPr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672"/>
            <p:cNvSpPr>
              <a:spLocks/>
            </p:cNvSpPr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673"/>
            <p:cNvSpPr>
              <a:spLocks/>
            </p:cNvSpPr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674"/>
            <p:cNvSpPr>
              <a:spLocks/>
            </p:cNvSpPr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675"/>
            <p:cNvSpPr>
              <a:spLocks/>
            </p:cNvSpPr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677"/>
            <p:cNvSpPr>
              <a:spLocks/>
            </p:cNvSpPr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678"/>
            <p:cNvSpPr>
              <a:spLocks/>
            </p:cNvSpPr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679"/>
            <p:cNvSpPr>
              <a:spLocks/>
            </p:cNvSpPr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681"/>
            <p:cNvSpPr>
              <a:spLocks/>
            </p:cNvSpPr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682"/>
            <p:cNvSpPr>
              <a:spLocks/>
            </p:cNvSpPr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684"/>
            <p:cNvSpPr>
              <a:spLocks/>
            </p:cNvSpPr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685"/>
            <p:cNvSpPr>
              <a:spLocks/>
            </p:cNvSpPr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689"/>
            <p:cNvSpPr>
              <a:spLocks/>
            </p:cNvSpPr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690"/>
            <p:cNvSpPr>
              <a:spLocks/>
            </p:cNvSpPr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691"/>
            <p:cNvSpPr>
              <a:spLocks/>
            </p:cNvSpPr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692"/>
            <p:cNvSpPr>
              <a:spLocks/>
            </p:cNvSpPr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693"/>
            <p:cNvSpPr>
              <a:spLocks/>
            </p:cNvSpPr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694"/>
            <p:cNvSpPr>
              <a:spLocks/>
            </p:cNvSpPr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696"/>
            <p:cNvSpPr>
              <a:spLocks/>
            </p:cNvSpPr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699"/>
            <p:cNvSpPr>
              <a:spLocks/>
            </p:cNvSpPr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702"/>
            <p:cNvSpPr>
              <a:spLocks/>
            </p:cNvSpPr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704"/>
            <p:cNvSpPr>
              <a:spLocks/>
            </p:cNvSpPr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705"/>
            <p:cNvSpPr>
              <a:spLocks/>
            </p:cNvSpPr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706"/>
            <p:cNvSpPr>
              <a:spLocks/>
            </p:cNvSpPr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707"/>
            <p:cNvSpPr>
              <a:spLocks/>
            </p:cNvSpPr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708"/>
            <p:cNvSpPr>
              <a:spLocks/>
            </p:cNvSpPr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709"/>
            <p:cNvSpPr>
              <a:spLocks/>
            </p:cNvSpPr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710"/>
            <p:cNvSpPr>
              <a:spLocks/>
            </p:cNvSpPr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711"/>
            <p:cNvSpPr>
              <a:spLocks/>
            </p:cNvSpPr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713"/>
            <p:cNvSpPr>
              <a:spLocks/>
            </p:cNvSpPr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717"/>
            <p:cNvSpPr>
              <a:spLocks/>
            </p:cNvSpPr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719"/>
            <p:cNvSpPr>
              <a:spLocks/>
            </p:cNvSpPr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720"/>
            <p:cNvSpPr>
              <a:spLocks/>
            </p:cNvSpPr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721"/>
            <p:cNvSpPr>
              <a:spLocks/>
            </p:cNvSpPr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722"/>
            <p:cNvSpPr>
              <a:spLocks/>
            </p:cNvSpPr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723"/>
            <p:cNvSpPr>
              <a:spLocks/>
            </p:cNvSpPr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724"/>
            <p:cNvSpPr>
              <a:spLocks/>
            </p:cNvSpPr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726"/>
            <p:cNvSpPr>
              <a:spLocks/>
            </p:cNvSpPr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727"/>
            <p:cNvSpPr>
              <a:spLocks/>
            </p:cNvSpPr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728"/>
            <p:cNvSpPr>
              <a:spLocks/>
            </p:cNvSpPr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729"/>
            <p:cNvSpPr>
              <a:spLocks/>
            </p:cNvSpPr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730"/>
            <p:cNvSpPr>
              <a:spLocks/>
            </p:cNvSpPr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732"/>
            <p:cNvSpPr>
              <a:spLocks/>
            </p:cNvSpPr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734"/>
            <p:cNvSpPr>
              <a:spLocks/>
            </p:cNvSpPr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736"/>
            <p:cNvSpPr>
              <a:spLocks/>
            </p:cNvSpPr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739"/>
            <p:cNvSpPr>
              <a:spLocks/>
            </p:cNvSpPr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744"/>
            <p:cNvSpPr>
              <a:spLocks/>
            </p:cNvSpPr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746"/>
            <p:cNvSpPr>
              <a:spLocks/>
            </p:cNvSpPr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747"/>
            <p:cNvSpPr>
              <a:spLocks/>
            </p:cNvSpPr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748"/>
            <p:cNvSpPr>
              <a:spLocks/>
            </p:cNvSpPr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749"/>
            <p:cNvSpPr>
              <a:spLocks/>
            </p:cNvSpPr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750"/>
            <p:cNvSpPr>
              <a:spLocks/>
            </p:cNvSpPr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752"/>
            <p:cNvSpPr>
              <a:spLocks/>
            </p:cNvSpPr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753"/>
            <p:cNvSpPr>
              <a:spLocks/>
            </p:cNvSpPr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755"/>
            <p:cNvSpPr>
              <a:spLocks/>
            </p:cNvSpPr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759"/>
            <p:cNvSpPr>
              <a:spLocks/>
            </p:cNvSpPr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761"/>
            <p:cNvSpPr>
              <a:spLocks/>
            </p:cNvSpPr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762"/>
            <p:cNvSpPr>
              <a:spLocks/>
            </p:cNvSpPr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763"/>
            <p:cNvSpPr>
              <a:spLocks/>
            </p:cNvSpPr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764"/>
            <p:cNvSpPr>
              <a:spLocks/>
            </p:cNvSpPr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767"/>
            <p:cNvSpPr>
              <a:spLocks/>
            </p:cNvSpPr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768"/>
            <p:cNvSpPr>
              <a:spLocks/>
            </p:cNvSpPr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769"/>
            <p:cNvSpPr>
              <a:spLocks/>
            </p:cNvSpPr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772"/>
            <p:cNvSpPr>
              <a:spLocks/>
            </p:cNvSpPr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773"/>
            <p:cNvSpPr>
              <a:spLocks/>
            </p:cNvSpPr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774"/>
            <p:cNvSpPr>
              <a:spLocks/>
            </p:cNvSpPr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775"/>
            <p:cNvSpPr>
              <a:spLocks/>
            </p:cNvSpPr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776"/>
            <p:cNvSpPr>
              <a:spLocks/>
            </p:cNvSpPr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777"/>
            <p:cNvSpPr>
              <a:spLocks/>
            </p:cNvSpPr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781"/>
            <p:cNvSpPr>
              <a:spLocks/>
            </p:cNvSpPr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783"/>
            <p:cNvSpPr>
              <a:spLocks/>
            </p:cNvSpPr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787"/>
            <p:cNvSpPr>
              <a:spLocks/>
            </p:cNvSpPr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789"/>
            <p:cNvSpPr>
              <a:spLocks/>
            </p:cNvSpPr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790"/>
            <p:cNvSpPr>
              <a:spLocks/>
            </p:cNvSpPr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792"/>
            <p:cNvSpPr>
              <a:spLocks/>
            </p:cNvSpPr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795"/>
            <p:cNvSpPr>
              <a:spLocks/>
            </p:cNvSpPr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796"/>
            <p:cNvSpPr>
              <a:spLocks/>
            </p:cNvSpPr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797"/>
            <p:cNvSpPr>
              <a:spLocks/>
            </p:cNvSpPr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798"/>
            <p:cNvSpPr>
              <a:spLocks/>
            </p:cNvSpPr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799"/>
            <p:cNvSpPr>
              <a:spLocks/>
            </p:cNvSpPr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800"/>
            <p:cNvSpPr>
              <a:spLocks/>
            </p:cNvSpPr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801"/>
            <p:cNvSpPr>
              <a:spLocks/>
            </p:cNvSpPr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802"/>
            <p:cNvSpPr>
              <a:spLocks/>
            </p:cNvSpPr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803"/>
            <p:cNvSpPr>
              <a:spLocks/>
            </p:cNvSpPr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804"/>
            <p:cNvSpPr>
              <a:spLocks/>
            </p:cNvSpPr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807"/>
            <p:cNvSpPr>
              <a:spLocks/>
            </p:cNvSpPr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809"/>
            <p:cNvSpPr>
              <a:spLocks/>
            </p:cNvSpPr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812"/>
            <p:cNvSpPr>
              <a:spLocks/>
            </p:cNvSpPr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813"/>
            <p:cNvSpPr>
              <a:spLocks/>
            </p:cNvSpPr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814"/>
            <p:cNvSpPr>
              <a:spLocks/>
            </p:cNvSpPr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815"/>
            <p:cNvSpPr>
              <a:spLocks/>
            </p:cNvSpPr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816"/>
            <p:cNvSpPr>
              <a:spLocks/>
            </p:cNvSpPr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817"/>
            <p:cNvSpPr>
              <a:spLocks/>
            </p:cNvSpPr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818"/>
            <p:cNvSpPr>
              <a:spLocks/>
            </p:cNvSpPr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820"/>
            <p:cNvSpPr>
              <a:spLocks/>
            </p:cNvSpPr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821"/>
            <p:cNvSpPr>
              <a:spLocks/>
            </p:cNvSpPr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824"/>
            <p:cNvSpPr>
              <a:spLocks/>
            </p:cNvSpPr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825"/>
            <p:cNvSpPr>
              <a:spLocks/>
            </p:cNvSpPr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826"/>
            <p:cNvSpPr>
              <a:spLocks/>
            </p:cNvSpPr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827"/>
            <p:cNvSpPr>
              <a:spLocks/>
            </p:cNvSpPr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835"/>
            <p:cNvSpPr>
              <a:spLocks/>
            </p:cNvSpPr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859"/>
            <p:cNvSpPr>
              <a:spLocks/>
            </p:cNvSpPr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861"/>
            <p:cNvSpPr>
              <a:spLocks/>
            </p:cNvSpPr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864"/>
            <p:cNvSpPr>
              <a:spLocks/>
            </p:cNvSpPr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865"/>
            <p:cNvSpPr>
              <a:spLocks/>
            </p:cNvSpPr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869"/>
            <p:cNvSpPr>
              <a:spLocks/>
            </p:cNvSpPr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870"/>
            <p:cNvSpPr>
              <a:spLocks/>
            </p:cNvSpPr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872"/>
            <p:cNvSpPr>
              <a:spLocks/>
            </p:cNvSpPr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873"/>
            <p:cNvSpPr>
              <a:spLocks/>
            </p:cNvSpPr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874"/>
            <p:cNvSpPr>
              <a:spLocks/>
            </p:cNvSpPr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876"/>
            <p:cNvSpPr>
              <a:spLocks/>
            </p:cNvSpPr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881"/>
            <p:cNvSpPr>
              <a:spLocks/>
            </p:cNvSpPr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887"/>
            <p:cNvSpPr>
              <a:spLocks/>
            </p:cNvSpPr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888"/>
            <p:cNvSpPr>
              <a:spLocks/>
            </p:cNvSpPr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889"/>
            <p:cNvSpPr>
              <a:spLocks/>
            </p:cNvSpPr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890"/>
            <p:cNvSpPr>
              <a:spLocks/>
            </p:cNvSpPr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891"/>
            <p:cNvSpPr>
              <a:spLocks/>
            </p:cNvSpPr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892"/>
            <p:cNvSpPr>
              <a:spLocks/>
            </p:cNvSpPr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893"/>
            <p:cNvSpPr>
              <a:spLocks/>
            </p:cNvSpPr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894"/>
            <p:cNvSpPr>
              <a:spLocks/>
            </p:cNvSpPr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895"/>
            <p:cNvSpPr>
              <a:spLocks/>
            </p:cNvSpPr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896"/>
            <p:cNvSpPr>
              <a:spLocks/>
            </p:cNvSpPr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897"/>
            <p:cNvSpPr>
              <a:spLocks/>
            </p:cNvSpPr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899"/>
            <p:cNvSpPr>
              <a:spLocks/>
            </p:cNvSpPr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902"/>
            <p:cNvSpPr>
              <a:spLocks/>
            </p:cNvSpPr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941"/>
            <p:cNvSpPr>
              <a:spLocks/>
            </p:cNvSpPr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942"/>
            <p:cNvSpPr>
              <a:spLocks/>
            </p:cNvSpPr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943"/>
            <p:cNvSpPr>
              <a:spLocks/>
            </p:cNvSpPr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993"/>
            <p:cNvSpPr>
              <a:spLocks/>
            </p:cNvSpPr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994"/>
            <p:cNvSpPr>
              <a:spLocks/>
            </p:cNvSpPr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995"/>
            <p:cNvSpPr>
              <a:spLocks/>
            </p:cNvSpPr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996"/>
            <p:cNvSpPr>
              <a:spLocks/>
            </p:cNvSpPr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1018"/>
            <p:cNvSpPr>
              <a:spLocks/>
            </p:cNvSpPr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1021"/>
            <p:cNvSpPr>
              <a:spLocks/>
            </p:cNvSpPr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1027"/>
            <p:cNvSpPr>
              <a:spLocks/>
            </p:cNvSpPr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1028"/>
            <p:cNvSpPr>
              <a:spLocks/>
            </p:cNvSpPr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1029"/>
            <p:cNvSpPr>
              <a:spLocks/>
            </p:cNvSpPr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1030"/>
            <p:cNvSpPr>
              <a:spLocks/>
            </p:cNvSpPr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1031"/>
            <p:cNvSpPr>
              <a:spLocks/>
            </p:cNvSpPr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1032"/>
            <p:cNvSpPr>
              <a:spLocks/>
            </p:cNvSpPr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1034"/>
            <p:cNvSpPr>
              <a:spLocks/>
            </p:cNvSpPr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1035"/>
            <p:cNvSpPr>
              <a:spLocks/>
            </p:cNvSpPr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1036"/>
            <p:cNvSpPr>
              <a:spLocks/>
            </p:cNvSpPr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1037"/>
            <p:cNvSpPr>
              <a:spLocks/>
            </p:cNvSpPr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1038"/>
            <p:cNvSpPr>
              <a:spLocks/>
            </p:cNvSpPr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1040"/>
            <p:cNvSpPr>
              <a:spLocks/>
            </p:cNvSpPr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1042"/>
            <p:cNvSpPr>
              <a:spLocks/>
            </p:cNvSpPr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1044"/>
            <p:cNvSpPr>
              <a:spLocks/>
            </p:cNvSpPr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1047"/>
            <p:cNvSpPr>
              <a:spLocks/>
            </p:cNvSpPr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1052"/>
            <p:cNvSpPr>
              <a:spLocks/>
            </p:cNvSpPr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1054"/>
            <p:cNvSpPr>
              <a:spLocks/>
            </p:cNvSpPr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1055"/>
            <p:cNvSpPr>
              <a:spLocks/>
            </p:cNvSpPr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1056"/>
            <p:cNvSpPr>
              <a:spLocks/>
            </p:cNvSpPr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1057"/>
            <p:cNvSpPr>
              <a:spLocks/>
            </p:cNvSpPr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1058"/>
            <p:cNvSpPr>
              <a:spLocks/>
            </p:cNvSpPr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1060"/>
            <p:cNvSpPr>
              <a:spLocks/>
            </p:cNvSpPr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1061"/>
            <p:cNvSpPr>
              <a:spLocks/>
            </p:cNvSpPr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1063"/>
            <p:cNvSpPr>
              <a:spLocks/>
            </p:cNvSpPr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1067"/>
            <p:cNvSpPr>
              <a:spLocks/>
            </p:cNvSpPr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1069"/>
            <p:cNvSpPr>
              <a:spLocks/>
            </p:cNvSpPr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1070"/>
            <p:cNvSpPr>
              <a:spLocks/>
            </p:cNvSpPr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1071"/>
            <p:cNvSpPr>
              <a:spLocks/>
            </p:cNvSpPr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1072"/>
            <p:cNvSpPr>
              <a:spLocks/>
            </p:cNvSpPr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1075"/>
            <p:cNvSpPr>
              <a:spLocks/>
            </p:cNvSpPr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1076"/>
            <p:cNvSpPr>
              <a:spLocks/>
            </p:cNvSpPr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1077"/>
            <p:cNvSpPr>
              <a:spLocks/>
            </p:cNvSpPr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1080"/>
            <p:cNvSpPr>
              <a:spLocks/>
            </p:cNvSpPr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1081"/>
            <p:cNvSpPr>
              <a:spLocks/>
            </p:cNvSpPr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1082"/>
            <p:cNvSpPr>
              <a:spLocks/>
            </p:cNvSpPr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1083"/>
            <p:cNvSpPr>
              <a:spLocks/>
            </p:cNvSpPr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1084"/>
            <p:cNvSpPr>
              <a:spLocks/>
            </p:cNvSpPr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1085"/>
            <p:cNvSpPr>
              <a:spLocks/>
            </p:cNvSpPr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1089"/>
            <p:cNvSpPr>
              <a:spLocks/>
            </p:cNvSpPr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1091"/>
            <p:cNvSpPr>
              <a:spLocks/>
            </p:cNvSpPr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1095"/>
            <p:cNvSpPr>
              <a:spLocks/>
            </p:cNvSpPr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1097"/>
            <p:cNvSpPr>
              <a:spLocks/>
            </p:cNvSpPr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1098"/>
            <p:cNvSpPr>
              <a:spLocks/>
            </p:cNvSpPr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1100"/>
            <p:cNvSpPr>
              <a:spLocks/>
            </p:cNvSpPr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1101"/>
            <p:cNvSpPr>
              <a:spLocks/>
            </p:cNvSpPr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1103"/>
            <p:cNvSpPr>
              <a:spLocks/>
            </p:cNvSpPr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1104"/>
            <p:cNvSpPr>
              <a:spLocks/>
            </p:cNvSpPr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1105"/>
            <p:cNvSpPr>
              <a:spLocks/>
            </p:cNvSpPr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1106"/>
            <p:cNvSpPr>
              <a:spLocks/>
            </p:cNvSpPr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1107"/>
            <p:cNvSpPr>
              <a:spLocks/>
            </p:cNvSpPr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1108"/>
            <p:cNvSpPr>
              <a:spLocks/>
            </p:cNvSpPr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1109"/>
            <p:cNvSpPr>
              <a:spLocks/>
            </p:cNvSpPr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1110"/>
            <p:cNvSpPr>
              <a:spLocks/>
            </p:cNvSpPr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1111"/>
            <p:cNvSpPr>
              <a:spLocks/>
            </p:cNvSpPr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1112"/>
            <p:cNvSpPr>
              <a:spLocks/>
            </p:cNvSpPr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1115"/>
            <p:cNvSpPr>
              <a:spLocks/>
            </p:cNvSpPr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1116"/>
            <p:cNvSpPr>
              <a:spLocks/>
            </p:cNvSpPr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1119"/>
            <p:cNvSpPr>
              <a:spLocks/>
            </p:cNvSpPr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1120"/>
            <p:cNvSpPr>
              <a:spLocks/>
            </p:cNvSpPr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121"/>
            <p:cNvSpPr>
              <a:spLocks/>
            </p:cNvSpPr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122"/>
            <p:cNvSpPr>
              <a:spLocks/>
            </p:cNvSpPr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1123"/>
            <p:cNvSpPr>
              <a:spLocks/>
            </p:cNvSpPr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1124"/>
            <p:cNvSpPr>
              <a:spLocks/>
            </p:cNvSpPr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125"/>
            <p:cNvSpPr>
              <a:spLocks/>
            </p:cNvSpPr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1127"/>
            <p:cNvSpPr>
              <a:spLocks/>
            </p:cNvSpPr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1128"/>
            <p:cNvSpPr>
              <a:spLocks/>
            </p:cNvSpPr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1131"/>
            <p:cNvSpPr>
              <a:spLocks/>
            </p:cNvSpPr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1132"/>
            <p:cNvSpPr>
              <a:spLocks/>
            </p:cNvSpPr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1133"/>
            <p:cNvSpPr>
              <a:spLocks/>
            </p:cNvSpPr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Freeform 1134"/>
            <p:cNvSpPr>
              <a:spLocks/>
            </p:cNvSpPr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Freeform 1142"/>
            <p:cNvSpPr>
              <a:spLocks/>
            </p:cNvSpPr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Freeform 1143"/>
            <p:cNvSpPr>
              <a:spLocks/>
            </p:cNvSpPr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Freeform 1144"/>
            <p:cNvSpPr>
              <a:spLocks/>
            </p:cNvSpPr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1145"/>
            <p:cNvSpPr>
              <a:spLocks/>
            </p:cNvSpPr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1147"/>
            <p:cNvSpPr>
              <a:spLocks/>
            </p:cNvSpPr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Freeform 1150"/>
            <p:cNvSpPr>
              <a:spLocks/>
            </p:cNvSpPr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1152"/>
            <p:cNvSpPr>
              <a:spLocks/>
            </p:cNvSpPr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1154"/>
            <p:cNvSpPr>
              <a:spLocks/>
            </p:cNvSpPr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Freeform 1156"/>
            <p:cNvSpPr>
              <a:spLocks/>
            </p:cNvSpPr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Freeform 1157"/>
            <p:cNvSpPr>
              <a:spLocks/>
            </p:cNvSpPr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Freeform 1159"/>
            <p:cNvSpPr>
              <a:spLocks/>
            </p:cNvSpPr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1160"/>
            <p:cNvSpPr>
              <a:spLocks/>
            </p:cNvSpPr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1161"/>
            <p:cNvSpPr>
              <a:spLocks/>
            </p:cNvSpPr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1162"/>
            <p:cNvSpPr>
              <a:spLocks/>
            </p:cNvSpPr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1163"/>
            <p:cNvSpPr>
              <a:spLocks/>
            </p:cNvSpPr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Freeform 1164"/>
            <p:cNvSpPr>
              <a:spLocks/>
            </p:cNvSpPr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Freeform 1166"/>
            <p:cNvSpPr>
              <a:spLocks/>
            </p:cNvSpPr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Freeform 1167"/>
            <p:cNvSpPr>
              <a:spLocks/>
            </p:cNvSpPr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Freeform 1168"/>
            <p:cNvSpPr>
              <a:spLocks/>
            </p:cNvSpPr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Freeform 1169"/>
            <p:cNvSpPr>
              <a:spLocks/>
            </p:cNvSpPr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Freeform 1177"/>
            <p:cNvSpPr>
              <a:spLocks/>
            </p:cNvSpPr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Freeform 1188"/>
            <p:cNvSpPr>
              <a:spLocks/>
            </p:cNvSpPr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Freeform 1189"/>
            <p:cNvSpPr>
              <a:spLocks/>
            </p:cNvSpPr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1200"/>
            <p:cNvSpPr>
              <a:spLocks/>
            </p:cNvSpPr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Freeform 1201"/>
            <p:cNvSpPr>
              <a:spLocks/>
            </p:cNvSpPr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Freeform 1202"/>
            <p:cNvSpPr>
              <a:spLocks/>
            </p:cNvSpPr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Freeform 1203"/>
            <p:cNvSpPr>
              <a:spLocks/>
            </p:cNvSpPr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Freeform 1204"/>
            <p:cNvSpPr>
              <a:spLocks/>
            </p:cNvSpPr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Freeform 1206"/>
            <p:cNvSpPr>
              <a:spLocks/>
            </p:cNvSpPr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1207"/>
            <p:cNvSpPr>
              <a:spLocks/>
            </p:cNvSpPr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1209"/>
            <p:cNvSpPr>
              <a:spLocks/>
            </p:cNvSpPr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1212"/>
            <p:cNvSpPr>
              <a:spLocks/>
            </p:cNvSpPr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1214"/>
            <p:cNvSpPr>
              <a:spLocks/>
            </p:cNvSpPr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Freeform 1216"/>
            <p:cNvSpPr>
              <a:spLocks/>
            </p:cNvSpPr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Freeform 1218"/>
            <p:cNvSpPr>
              <a:spLocks/>
            </p:cNvSpPr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1219"/>
            <p:cNvSpPr>
              <a:spLocks/>
            </p:cNvSpPr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1220"/>
            <p:cNvSpPr>
              <a:spLocks/>
            </p:cNvSpPr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1221"/>
            <p:cNvSpPr>
              <a:spLocks/>
            </p:cNvSpPr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1222"/>
            <p:cNvSpPr>
              <a:spLocks/>
            </p:cNvSpPr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1223"/>
            <p:cNvSpPr>
              <a:spLocks/>
            </p:cNvSpPr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1224"/>
            <p:cNvSpPr>
              <a:spLocks/>
            </p:cNvSpPr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1227"/>
            <p:cNvSpPr>
              <a:spLocks/>
            </p:cNvSpPr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1233"/>
            <p:cNvSpPr>
              <a:spLocks/>
            </p:cNvSpPr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1234"/>
            <p:cNvSpPr>
              <a:spLocks/>
            </p:cNvSpPr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Freeform 1235"/>
            <p:cNvSpPr>
              <a:spLocks/>
            </p:cNvSpPr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6" name="组 1225"/>
          <p:cNvGrpSpPr/>
          <p:nvPr userDrawn="1"/>
        </p:nvGrpSpPr>
        <p:grpSpPr>
          <a:xfrm>
            <a:off x="343637" y="314705"/>
            <a:ext cx="1751939" cy="999088"/>
            <a:chOff x="343638" y="314705"/>
            <a:chExt cx="1420240" cy="809928"/>
          </a:xfrm>
          <a:blipFill>
            <a:blip r:embed="rId2"/>
            <a:stretch>
              <a:fillRect/>
            </a:stretch>
          </a:blipFill>
        </p:grpSpPr>
        <p:grpSp>
          <p:nvGrpSpPr>
            <p:cNvPr id="1227" name="组 1226"/>
            <p:cNvGrpSpPr/>
            <p:nvPr/>
          </p:nvGrpSpPr>
          <p:grpSpPr>
            <a:xfrm>
              <a:off x="343638" y="314705"/>
              <a:ext cx="821894" cy="809928"/>
              <a:chOff x="2561321" y="682567"/>
              <a:chExt cx="821894" cy="809928"/>
            </a:xfrm>
            <a:grpFill/>
          </p:grpSpPr>
          <p:sp>
            <p:nvSpPr>
              <p:cNvPr id="1240" name="Freeform 788"/>
              <p:cNvSpPr>
                <a:spLocks noEditPoints="1"/>
              </p:cNvSpPr>
              <p:nvPr/>
            </p:nvSpPr>
            <p:spPr bwMode="auto">
              <a:xfrm>
                <a:off x="2609770" y="682567"/>
                <a:ext cx="643672" cy="692769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Freeform 823"/>
              <p:cNvSpPr>
                <a:spLocks noEditPoints="1"/>
              </p:cNvSpPr>
              <p:nvPr/>
            </p:nvSpPr>
            <p:spPr bwMode="auto">
              <a:xfrm>
                <a:off x="2609770" y="1300626"/>
                <a:ext cx="136694" cy="123951"/>
              </a:xfrm>
              <a:custGeom>
                <a:avLst/>
                <a:gdLst>
                  <a:gd name="T0" fmla="*/ 1 w 52"/>
                  <a:gd name="T1" fmla="*/ 20 h 48"/>
                  <a:gd name="T2" fmla="*/ 13 w 52"/>
                  <a:gd name="T3" fmla="*/ 39 h 48"/>
                  <a:gd name="T4" fmla="*/ 25 w 52"/>
                  <a:gd name="T5" fmla="*/ 36 h 48"/>
                  <a:gd name="T6" fmla="*/ 39 w 52"/>
                  <a:gd name="T7" fmla="*/ 45 h 48"/>
                  <a:gd name="T8" fmla="*/ 52 w 52"/>
                  <a:gd name="T9" fmla="*/ 19 h 48"/>
                  <a:gd name="T10" fmla="*/ 1 w 52"/>
                  <a:gd name="T11" fmla="*/ 20 h 48"/>
                  <a:gd name="T12" fmla="*/ 29 w 52"/>
                  <a:gd name="T13" fmla="*/ 21 h 48"/>
                  <a:gd name="T14" fmla="*/ 44 w 52"/>
                  <a:gd name="T15" fmla="*/ 24 h 48"/>
                  <a:gd name="T16" fmla="*/ 36 w 52"/>
                  <a:gd name="T17" fmla="*/ 38 h 48"/>
                  <a:gd name="T18" fmla="*/ 29 w 52"/>
                  <a:gd name="T19" fmla="*/ 21 h 48"/>
                  <a:gd name="T20" fmla="*/ 19 w 52"/>
                  <a:gd name="T21" fmla="*/ 32 h 48"/>
                  <a:gd name="T22" fmla="*/ 10 w 52"/>
                  <a:gd name="T23" fmla="*/ 30 h 48"/>
                  <a:gd name="T24" fmla="*/ 8 w 52"/>
                  <a:gd name="T25" fmla="*/ 18 h 48"/>
                  <a:gd name="T26" fmla="*/ 21 w 52"/>
                  <a:gd name="T27" fmla="*/ 19 h 48"/>
                  <a:gd name="T28" fmla="*/ 19 w 52"/>
                  <a:gd name="T29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48">
                    <a:moveTo>
                      <a:pt x="1" y="20"/>
                    </a:moveTo>
                    <a:cubicBezTo>
                      <a:pt x="0" y="28"/>
                      <a:pt x="6" y="36"/>
                      <a:pt x="13" y="39"/>
                    </a:cubicBezTo>
                    <a:cubicBezTo>
                      <a:pt x="19" y="41"/>
                      <a:pt x="24" y="36"/>
                      <a:pt x="25" y="36"/>
                    </a:cubicBezTo>
                    <a:cubicBezTo>
                      <a:pt x="29" y="37"/>
                      <a:pt x="33" y="48"/>
                      <a:pt x="39" y="45"/>
                    </a:cubicBezTo>
                    <a:cubicBezTo>
                      <a:pt x="48" y="41"/>
                      <a:pt x="52" y="32"/>
                      <a:pt x="52" y="19"/>
                    </a:cubicBezTo>
                    <a:cubicBezTo>
                      <a:pt x="35" y="17"/>
                      <a:pt x="3" y="0"/>
                      <a:pt x="1" y="20"/>
                    </a:cubicBezTo>
                    <a:close/>
                    <a:moveTo>
                      <a:pt x="29" y="21"/>
                    </a:moveTo>
                    <a:cubicBezTo>
                      <a:pt x="35" y="21"/>
                      <a:pt x="38" y="24"/>
                      <a:pt x="44" y="24"/>
                    </a:cubicBezTo>
                    <a:cubicBezTo>
                      <a:pt x="43" y="31"/>
                      <a:pt x="41" y="35"/>
                      <a:pt x="36" y="38"/>
                    </a:cubicBezTo>
                    <a:cubicBezTo>
                      <a:pt x="29" y="37"/>
                      <a:pt x="26" y="28"/>
                      <a:pt x="29" y="21"/>
                    </a:cubicBezTo>
                    <a:close/>
                    <a:moveTo>
                      <a:pt x="19" y="32"/>
                    </a:moveTo>
                    <a:cubicBezTo>
                      <a:pt x="14" y="33"/>
                      <a:pt x="15" y="29"/>
                      <a:pt x="10" y="30"/>
                    </a:cubicBezTo>
                    <a:cubicBezTo>
                      <a:pt x="8" y="27"/>
                      <a:pt x="7" y="23"/>
                      <a:pt x="8" y="18"/>
                    </a:cubicBezTo>
                    <a:cubicBezTo>
                      <a:pt x="14" y="17"/>
                      <a:pt x="16" y="20"/>
                      <a:pt x="21" y="19"/>
                    </a:cubicBezTo>
                    <a:cubicBezTo>
                      <a:pt x="20" y="24"/>
                      <a:pt x="21" y="27"/>
                      <a:pt x="1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831"/>
              <p:cNvSpPr>
                <a:spLocks noEditPoints="1"/>
              </p:cNvSpPr>
              <p:nvPr/>
            </p:nvSpPr>
            <p:spPr bwMode="auto">
              <a:xfrm>
                <a:off x="2609770" y="1380429"/>
                <a:ext cx="147076" cy="112066"/>
              </a:xfrm>
              <a:custGeom>
                <a:avLst/>
                <a:gdLst>
                  <a:gd name="T0" fmla="*/ 35 w 56"/>
                  <a:gd name="T1" fmla="*/ 40 h 43"/>
                  <a:gd name="T2" fmla="*/ 1 w 56"/>
                  <a:gd name="T3" fmla="*/ 21 h 43"/>
                  <a:gd name="T4" fmla="*/ 35 w 56"/>
                  <a:gd name="T5" fmla="*/ 40 h 43"/>
                  <a:gd name="T6" fmla="*/ 33 w 56"/>
                  <a:gd name="T7" fmla="*/ 26 h 43"/>
                  <a:gd name="T8" fmla="*/ 32 w 56"/>
                  <a:gd name="T9" fmla="*/ 33 h 43"/>
                  <a:gd name="T10" fmla="*/ 9 w 56"/>
                  <a:gd name="T11" fmla="*/ 21 h 43"/>
                  <a:gd name="T12" fmla="*/ 33 w 56"/>
                  <a:gd name="T13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3">
                    <a:moveTo>
                      <a:pt x="35" y="40"/>
                    </a:moveTo>
                    <a:cubicBezTo>
                      <a:pt x="56" y="17"/>
                      <a:pt x="3" y="0"/>
                      <a:pt x="1" y="21"/>
                    </a:cubicBezTo>
                    <a:cubicBezTo>
                      <a:pt x="0" y="34"/>
                      <a:pt x="21" y="43"/>
                      <a:pt x="35" y="40"/>
                    </a:cubicBezTo>
                    <a:close/>
                    <a:moveTo>
                      <a:pt x="33" y="26"/>
                    </a:moveTo>
                    <a:cubicBezTo>
                      <a:pt x="32" y="28"/>
                      <a:pt x="32" y="30"/>
                      <a:pt x="32" y="33"/>
                    </a:cubicBezTo>
                    <a:cubicBezTo>
                      <a:pt x="22" y="37"/>
                      <a:pt x="10" y="31"/>
                      <a:pt x="9" y="21"/>
                    </a:cubicBezTo>
                    <a:cubicBezTo>
                      <a:pt x="17" y="16"/>
                      <a:pt x="27" y="22"/>
                      <a:pt x="3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243" name="组 1242"/>
              <p:cNvGrpSpPr/>
              <p:nvPr/>
            </p:nvGrpSpPr>
            <p:grpSpPr>
              <a:xfrm>
                <a:off x="2561321" y="694453"/>
                <a:ext cx="821894" cy="582400"/>
                <a:chOff x="2561321" y="694453"/>
                <a:chExt cx="821894" cy="582400"/>
              </a:xfrm>
              <a:grpFill/>
            </p:grpSpPr>
            <p:sp>
              <p:nvSpPr>
                <p:cNvPr id="1244" name="Freeform 636"/>
                <p:cNvSpPr>
                  <a:spLocks/>
                </p:cNvSpPr>
                <p:nvPr/>
              </p:nvSpPr>
              <p:spPr bwMode="auto">
                <a:xfrm>
                  <a:off x="3275936" y="745392"/>
                  <a:ext cx="107279" cy="283560"/>
                </a:xfrm>
                <a:custGeom>
                  <a:avLst/>
                  <a:gdLst>
                    <a:gd name="T0" fmla="*/ 35 w 41"/>
                    <a:gd name="T1" fmla="*/ 30 h 109"/>
                    <a:gd name="T2" fmla="*/ 21 w 41"/>
                    <a:gd name="T3" fmla="*/ 0 h 109"/>
                    <a:gd name="T4" fmla="*/ 0 w 41"/>
                    <a:gd name="T5" fmla="*/ 21 h 109"/>
                    <a:gd name="T6" fmla="*/ 13 w 41"/>
                    <a:gd name="T7" fmla="*/ 26 h 109"/>
                    <a:gd name="T8" fmla="*/ 4 w 41"/>
                    <a:gd name="T9" fmla="*/ 88 h 109"/>
                    <a:gd name="T10" fmla="*/ 17 w 41"/>
                    <a:gd name="T11" fmla="*/ 109 h 109"/>
                    <a:gd name="T12" fmla="*/ 12 w 41"/>
                    <a:gd name="T13" fmla="*/ 91 h 109"/>
                    <a:gd name="T14" fmla="*/ 19 w 41"/>
                    <a:gd name="T15" fmla="*/ 27 h 109"/>
                    <a:gd name="T16" fmla="*/ 35 w 41"/>
                    <a:gd name="T17" fmla="*/ 3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" h="109">
                      <a:moveTo>
                        <a:pt x="35" y="30"/>
                      </a:moveTo>
                      <a:cubicBezTo>
                        <a:pt x="41" y="16"/>
                        <a:pt x="30" y="8"/>
                        <a:pt x="21" y="0"/>
                      </a:cubicBezTo>
                      <a:cubicBezTo>
                        <a:pt x="14" y="7"/>
                        <a:pt x="6" y="12"/>
                        <a:pt x="0" y="21"/>
                      </a:cubicBezTo>
                      <a:cubicBezTo>
                        <a:pt x="3" y="26"/>
                        <a:pt x="7" y="23"/>
                        <a:pt x="13" y="26"/>
                      </a:cubicBezTo>
                      <a:cubicBezTo>
                        <a:pt x="3" y="44"/>
                        <a:pt x="28" y="73"/>
                        <a:pt x="4" y="88"/>
                      </a:cubicBezTo>
                      <a:cubicBezTo>
                        <a:pt x="4" y="96"/>
                        <a:pt x="4" y="109"/>
                        <a:pt x="17" y="109"/>
                      </a:cubicBezTo>
                      <a:cubicBezTo>
                        <a:pt x="18" y="102"/>
                        <a:pt x="9" y="99"/>
                        <a:pt x="12" y="91"/>
                      </a:cubicBezTo>
                      <a:cubicBezTo>
                        <a:pt x="35" y="79"/>
                        <a:pt x="17" y="47"/>
                        <a:pt x="19" y="27"/>
                      </a:cubicBezTo>
                      <a:cubicBezTo>
                        <a:pt x="25" y="30"/>
                        <a:pt x="31" y="31"/>
                        <a:pt x="35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5" name="Freeform 787"/>
                <p:cNvSpPr>
                  <a:spLocks/>
                </p:cNvSpPr>
                <p:nvPr/>
              </p:nvSpPr>
              <p:spPr bwMode="auto">
                <a:xfrm>
                  <a:off x="2621882" y="694453"/>
                  <a:ext cx="79594" cy="81502"/>
                </a:xfrm>
                <a:custGeom>
                  <a:avLst/>
                  <a:gdLst>
                    <a:gd name="T0" fmla="*/ 9 w 30"/>
                    <a:gd name="T1" fmla="*/ 20 h 31"/>
                    <a:gd name="T2" fmla="*/ 30 w 30"/>
                    <a:gd name="T3" fmla="*/ 4 h 31"/>
                    <a:gd name="T4" fmla="*/ 28 w 30"/>
                    <a:gd name="T5" fmla="*/ 0 h 31"/>
                    <a:gd name="T6" fmla="*/ 0 w 30"/>
                    <a:gd name="T7" fmla="*/ 30 h 31"/>
                    <a:gd name="T8" fmla="*/ 9 w 30"/>
                    <a:gd name="T9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1">
                      <a:moveTo>
                        <a:pt x="9" y="20"/>
                      </a:moveTo>
                      <a:cubicBezTo>
                        <a:pt x="15" y="14"/>
                        <a:pt x="22" y="9"/>
                        <a:pt x="30" y="4"/>
                      </a:cubicBezTo>
                      <a:cubicBezTo>
                        <a:pt x="30" y="2"/>
                        <a:pt x="30" y="0"/>
                        <a:pt x="28" y="0"/>
                      </a:cubicBezTo>
                      <a:cubicBezTo>
                        <a:pt x="16" y="6"/>
                        <a:pt x="1" y="16"/>
                        <a:pt x="0" y="30"/>
                      </a:cubicBezTo>
                      <a:cubicBezTo>
                        <a:pt x="6" y="31"/>
                        <a:pt x="7" y="23"/>
                        <a:pt x="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6" name="Freeform 789"/>
                <p:cNvSpPr>
                  <a:spLocks/>
                </p:cNvSpPr>
                <p:nvPr/>
              </p:nvSpPr>
              <p:spPr bwMode="auto">
                <a:xfrm>
                  <a:off x="3177309" y="713130"/>
                  <a:ext cx="74404" cy="62825"/>
                </a:xfrm>
                <a:custGeom>
                  <a:avLst/>
                  <a:gdLst>
                    <a:gd name="T0" fmla="*/ 18 w 28"/>
                    <a:gd name="T1" fmla="*/ 24 h 24"/>
                    <a:gd name="T2" fmla="*/ 7 w 28"/>
                    <a:gd name="T3" fmla="*/ 0 h 24"/>
                    <a:gd name="T4" fmla="*/ 18 w 28"/>
                    <a:gd name="T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" h="24">
                      <a:moveTo>
                        <a:pt x="18" y="24"/>
                      </a:moveTo>
                      <a:cubicBezTo>
                        <a:pt x="28" y="18"/>
                        <a:pt x="15" y="2"/>
                        <a:pt x="7" y="0"/>
                      </a:cubicBezTo>
                      <a:cubicBezTo>
                        <a:pt x="0" y="9"/>
                        <a:pt x="19" y="12"/>
                        <a:pt x="18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7" name="Freeform 790"/>
                <p:cNvSpPr>
                  <a:spLocks/>
                </p:cNvSpPr>
                <p:nvPr/>
              </p:nvSpPr>
              <p:spPr bwMode="auto">
                <a:xfrm>
                  <a:off x="3128860" y="716526"/>
                  <a:ext cx="58830" cy="79805"/>
                </a:xfrm>
                <a:custGeom>
                  <a:avLst/>
                  <a:gdLst>
                    <a:gd name="T0" fmla="*/ 20 w 22"/>
                    <a:gd name="T1" fmla="*/ 31 h 31"/>
                    <a:gd name="T2" fmla="*/ 21 w 22"/>
                    <a:gd name="T3" fmla="*/ 16 h 31"/>
                    <a:gd name="T4" fmla="*/ 2 w 22"/>
                    <a:gd name="T5" fmla="*/ 0 h 31"/>
                    <a:gd name="T6" fmla="*/ 1 w 22"/>
                    <a:gd name="T7" fmla="*/ 6 h 31"/>
                    <a:gd name="T8" fmla="*/ 17 w 22"/>
                    <a:gd name="T9" fmla="*/ 21 h 31"/>
                    <a:gd name="T10" fmla="*/ 20 w 22"/>
                    <a:gd name="T1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1">
                      <a:moveTo>
                        <a:pt x="20" y="31"/>
                      </a:moveTo>
                      <a:cubicBezTo>
                        <a:pt x="22" y="28"/>
                        <a:pt x="21" y="21"/>
                        <a:pt x="21" y="16"/>
                      </a:cubicBezTo>
                      <a:cubicBezTo>
                        <a:pt x="16" y="10"/>
                        <a:pt x="11" y="3"/>
                        <a:pt x="2" y="0"/>
                      </a:cubicBezTo>
                      <a:cubicBezTo>
                        <a:pt x="2" y="2"/>
                        <a:pt x="0" y="3"/>
                        <a:pt x="1" y="6"/>
                      </a:cubicBezTo>
                      <a:cubicBezTo>
                        <a:pt x="5" y="12"/>
                        <a:pt x="14" y="14"/>
                        <a:pt x="17" y="21"/>
                      </a:cubicBezTo>
                      <a:cubicBezTo>
                        <a:pt x="17" y="25"/>
                        <a:pt x="16" y="31"/>
                        <a:pt x="2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8" name="Freeform 811"/>
                <p:cNvSpPr>
                  <a:spLocks noEditPoints="1"/>
                </p:cNvSpPr>
                <p:nvPr/>
              </p:nvSpPr>
              <p:spPr bwMode="auto">
                <a:xfrm>
                  <a:off x="2877966" y="1081588"/>
                  <a:ext cx="152267" cy="168098"/>
                </a:xfrm>
                <a:custGeom>
                  <a:avLst/>
                  <a:gdLst>
                    <a:gd name="T0" fmla="*/ 51 w 58"/>
                    <a:gd name="T1" fmla="*/ 44 h 65"/>
                    <a:gd name="T2" fmla="*/ 58 w 58"/>
                    <a:gd name="T3" fmla="*/ 15 h 65"/>
                    <a:gd name="T4" fmla="*/ 19 w 58"/>
                    <a:gd name="T5" fmla="*/ 34 h 65"/>
                    <a:gd name="T6" fmla="*/ 0 w 58"/>
                    <a:gd name="T7" fmla="*/ 50 h 65"/>
                    <a:gd name="T8" fmla="*/ 51 w 58"/>
                    <a:gd name="T9" fmla="*/ 44 h 65"/>
                    <a:gd name="T10" fmla="*/ 26 w 58"/>
                    <a:gd name="T11" fmla="*/ 37 h 65"/>
                    <a:gd name="T12" fmla="*/ 32 w 58"/>
                    <a:gd name="T13" fmla="*/ 22 h 65"/>
                    <a:gd name="T14" fmla="*/ 43 w 58"/>
                    <a:gd name="T15" fmla="*/ 19 h 65"/>
                    <a:gd name="T16" fmla="*/ 43 w 58"/>
                    <a:gd name="T17" fmla="*/ 15 h 65"/>
                    <a:gd name="T18" fmla="*/ 49 w 58"/>
                    <a:gd name="T19" fmla="*/ 18 h 65"/>
                    <a:gd name="T20" fmla="*/ 45 w 58"/>
                    <a:gd name="T21" fmla="*/ 40 h 65"/>
                    <a:gd name="T22" fmla="*/ 7 w 58"/>
                    <a:gd name="T23" fmla="*/ 49 h 65"/>
                    <a:gd name="T24" fmla="*/ 26 w 58"/>
                    <a:gd name="T25" fmla="*/ 3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8" h="65">
                      <a:moveTo>
                        <a:pt x="51" y="44"/>
                      </a:moveTo>
                      <a:cubicBezTo>
                        <a:pt x="52" y="33"/>
                        <a:pt x="54" y="26"/>
                        <a:pt x="58" y="15"/>
                      </a:cubicBezTo>
                      <a:cubicBezTo>
                        <a:pt x="42" y="0"/>
                        <a:pt x="22" y="15"/>
                        <a:pt x="19" y="34"/>
                      </a:cubicBezTo>
                      <a:cubicBezTo>
                        <a:pt x="10" y="36"/>
                        <a:pt x="0" y="38"/>
                        <a:pt x="0" y="50"/>
                      </a:cubicBezTo>
                      <a:cubicBezTo>
                        <a:pt x="15" y="65"/>
                        <a:pt x="38" y="51"/>
                        <a:pt x="51" y="44"/>
                      </a:cubicBezTo>
                      <a:close/>
                      <a:moveTo>
                        <a:pt x="26" y="37"/>
                      </a:moveTo>
                      <a:cubicBezTo>
                        <a:pt x="27" y="29"/>
                        <a:pt x="32" y="26"/>
                        <a:pt x="32" y="22"/>
                      </a:cubicBezTo>
                      <a:cubicBezTo>
                        <a:pt x="36" y="22"/>
                        <a:pt x="38" y="19"/>
                        <a:pt x="43" y="19"/>
                      </a:cubicBezTo>
                      <a:cubicBezTo>
                        <a:pt x="43" y="18"/>
                        <a:pt x="43" y="16"/>
                        <a:pt x="43" y="15"/>
                      </a:cubicBezTo>
                      <a:cubicBezTo>
                        <a:pt x="46" y="15"/>
                        <a:pt x="47" y="17"/>
                        <a:pt x="49" y="18"/>
                      </a:cubicBezTo>
                      <a:cubicBezTo>
                        <a:pt x="47" y="24"/>
                        <a:pt x="46" y="32"/>
                        <a:pt x="45" y="40"/>
                      </a:cubicBezTo>
                      <a:cubicBezTo>
                        <a:pt x="33" y="44"/>
                        <a:pt x="22" y="56"/>
                        <a:pt x="7" y="49"/>
                      </a:cubicBezTo>
                      <a:cubicBezTo>
                        <a:pt x="9" y="40"/>
                        <a:pt x="22" y="43"/>
                        <a:pt x="26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9" name="Freeform 813"/>
                <p:cNvSpPr>
                  <a:spLocks/>
                </p:cNvSpPr>
                <p:nvPr/>
              </p:nvSpPr>
              <p:spPr bwMode="auto">
                <a:xfrm>
                  <a:off x="3237869" y="1127433"/>
                  <a:ext cx="43258" cy="93387"/>
                </a:xfrm>
                <a:custGeom>
                  <a:avLst/>
                  <a:gdLst>
                    <a:gd name="T0" fmla="*/ 4 w 16"/>
                    <a:gd name="T1" fmla="*/ 36 h 36"/>
                    <a:gd name="T2" fmla="*/ 16 w 16"/>
                    <a:gd name="T3" fmla="*/ 1 h 36"/>
                    <a:gd name="T4" fmla="*/ 12 w 16"/>
                    <a:gd name="T5" fmla="*/ 0 h 36"/>
                    <a:gd name="T6" fmla="*/ 9 w 16"/>
                    <a:gd name="T7" fmla="*/ 4 h 36"/>
                    <a:gd name="T8" fmla="*/ 4 w 16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6">
                      <a:moveTo>
                        <a:pt x="4" y="36"/>
                      </a:moveTo>
                      <a:cubicBezTo>
                        <a:pt x="13" y="30"/>
                        <a:pt x="14" y="11"/>
                        <a:pt x="16" y="1"/>
                      </a:cubicBezTo>
                      <a:cubicBezTo>
                        <a:pt x="14" y="1"/>
                        <a:pt x="13" y="1"/>
                        <a:pt x="12" y="0"/>
                      </a:cubicBezTo>
                      <a:cubicBezTo>
                        <a:pt x="12" y="2"/>
                        <a:pt x="8" y="1"/>
                        <a:pt x="9" y="4"/>
                      </a:cubicBezTo>
                      <a:cubicBezTo>
                        <a:pt x="13" y="15"/>
                        <a:pt x="0" y="26"/>
                        <a:pt x="4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0" name="Freeform 814"/>
                <p:cNvSpPr>
                  <a:spLocks/>
                </p:cNvSpPr>
                <p:nvPr/>
              </p:nvSpPr>
              <p:spPr bwMode="auto">
                <a:xfrm>
                  <a:off x="3272475" y="1146111"/>
                  <a:ext cx="44988" cy="81502"/>
                </a:xfrm>
                <a:custGeom>
                  <a:avLst/>
                  <a:gdLst>
                    <a:gd name="T0" fmla="*/ 17 w 17"/>
                    <a:gd name="T1" fmla="*/ 2 h 31"/>
                    <a:gd name="T2" fmla="*/ 13 w 17"/>
                    <a:gd name="T3" fmla="*/ 0 h 31"/>
                    <a:gd name="T4" fmla="*/ 0 w 17"/>
                    <a:gd name="T5" fmla="*/ 31 h 31"/>
                    <a:gd name="T6" fmla="*/ 17 w 17"/>
                    <a:gd name="T7" fmla="*/ 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31">
                      <a:moveTo>
                        <a:pt x="17" y="2"/>
                      </a:moveTo>
                      <a:cubicBezTo>
                        <a:pt x="15" y="2"/>
                        <a:pt x="15" y="0"/>
                        <a:pt x="13" y="0"/>
                      </a:cubicBezTo>
                      <a:cubicBezTo>
                        <a:pt x="8" y="10"/>
                        <a:pt x="4" y="20"/>
                        <a:pt x="0" y="31"/>
                      </a:cubicBezTo>
                      <a:cubicBezTo>
                        <a:pt x="12" y="28"/>
                        <a:pt x="12" y="12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1" name="Freeform 817"/>
                <p:cNvSpPr>
                  <a:spLocks/>
                </p:cNvSpPr>
                <p:nvPr/>
              </p:nvSpPr>
              <p:spPr bwMode="auto">
                <a:xfrm>
                  <a:off x="2597657" y="1190258"/>
                  <a:ext cx="53640" cy="67919"/>
                </a:xfrm>
                <a:custGeom>
                  <a:avLst/>
                  <a:gdLst>
                    <a:gd name="T0" fmla="*/ 20 w 20"/>
                    <a:gd name="T1" fmla="*/ 26 h 26"/>
                    <a:gd name="T2" fmla="*/ 4 w 20"/>
                    <a:gd name="T3" fmla="*/ 0 h 26"/>
                    <a:gd name="T4" fmla="*/ 20 w 20"/>
                    <a:gd name="T5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26">
                      <a:moveTo>
                        <a:pt x="20" y="26"/>
                      </a:moveTo>
                      <a:cubicBezTo>
                        <a:pt x="15" y="17"/>
                        <a:pt x="12" y="5"/>
                        <a:pt x="4" y="0"/>
                      </a:cubicBezTo>
                      <a:cubicBezTo>
                        <a:pt x="0" y="7"/>
                        <a:pt x="8" y="25"/>
                        <a:pt x="2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2" name="Freeform 820"/>
                <p:cNvSpPr>
                  <a:spLocks/>
                </p:cNvSpPr>
                <p:nvPr/>
              </p:nvSpPr>
              <p:spPr bwMode="auto">
                <a:xfrm>
                  <a:off x="2561321" y="1220821"/>
                  <a:ext cx="60561" cy="56032"/>
                </a:xfrm>
                <a:custGeom>
                  <a:avLst/>
                  <a:gdLst>
                    <a:gd name="T0" fmla="*/ 23 w 23"/>
                    <a:gd name="T1" fmla="*/ 21 h 21"/>
                    <a:gd name="T2" fmla="*/ 4 w 23"/>
                    <a:gd name="T3" fmla="*/ 0 h 21"/>
                    <a:gd name="T4" fmla="*/ 0 w 23"/>
                    <a:gd name="T5" fmla="*/ 0 h 21"/>
                    <a:gd name="T6" fmla="*/ 23 w 23"/>
                    <a:gd name="T7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1">
                      <a:moveTo>
                        <a:pt x="23" y="21"/>
                      </a:moveTo>
                      <a:cubicBezTo>
                        <a:pt x="21" y="10"/>
                        <a:pt x="8" y="9"/>
                        <a:pt x="4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ubicBezTo>
                        <a:pt x="0" y="14"/>
                        <a:pt x="13" y="16"/>
                        <a:pt x="23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3" name="Freeform 861"/>
                <p:cNvSpPr>
                  <a:spLocks/>
                </p:cNvSpPr>
                <p:nvPr/>
              </p:nvSpPr>
              <p:spPr bwMode="auto">
                <a:xfrm>
                  <a:off x="2635724" y="723318"/>
                  <a:ext cx="109010" cy="83200"/>
                </a:xfrm>
                <a:custGeom>
                  <a:avLst/>
                  <a:gdLst>
                    <a:gd name="T0" fmla="*/ 26 w 41"/>
                    <a:gd name="T1" fmla="*/ 17 h 32"/>
                    <a:gd name="T2" fmla="*/ 41 w 41"/>
                    <a:gd name="T3" fmla="*/ 3 h 32"/>
                    <a:gd name="T4" fmla="*/ 38 w 41"/>
                    <a:gd name="T5" fmla="*/ 0 h 32"/>
                    <a:gd name="T6" fmla="*/ 11 w 41"/>
                    <a:gd name="T7" fmla="*/ 26 h 32"/>
                    <a:gd name="T8" fmla="*/ 13 w 41"/>
                    <a:gd name="T9" fmla="*/ 32 h 32"/>
                    <a:gd name="T10" fmla="*/ 26 w 41"/>
                    <a:gd name="T11" fmla="*/ 1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32">
                      <a:moveTo>
                        <a:pt x="26" y="17"/>
                      </a:moveTo>
                      <a:cubicBezTo>
                        <a:pt x="31" y="12"/>
                        <a:pt x="38" y="10"/>
                        <a:pt x="41" y="3"/>
                      </a:cubicBezTo>
                      <a:cubicBezTo>
                        <a:pt x="39" y="3"/>
                        <a:pt x="38" y="3"/>
                        <a:pt x="38" y="0"/>
                      </a:cubicBezTo>
                      <a:cubicBezTo>
                        <a:pt x="25" y="4"/>
                        <a:pt x="21" y="18"/>
                        <a:pt x="11" y="26"/>
                      </a:cubicBezTo>
                      <a:cubicBezTo>
                        <a:pt x="0" y="17"/>
                        <a:pt x="10" y="29"/>
                        <a:pt x="13" y="32"/>
                      </a:cubicBezTo>
                      <a:cubicBezTo>
                        <a:pt x="21" y="31"/>
                        <a:pt x="22" y="22"/>
                        <a:pt x="2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28" name="组 1227"/>
            <p:cNvGrpSpPr/>
            <p:nvPr/>
          </p:nvGrpSpPr>
          <p:grpSpPr>
            <a:xfrm>
              <a:off x="1196676" y="437787"/>
              <a:ext cx="567202" cy="515392"/>
              <a:chOff x="9683751" y="4926012"/>
              <a:chExt cx="660399" cy="600076"/>
            </a:xfrm>
            <a:grpFill/>
          </p:grpSpPr>
          <p:sp>
            <p:nvSpPr>
              <p:cNvPr id="1229" name="Freeform 735"/>
              <p:cNvSpPr>
                <a:spLocks noEditPoints="1"/>
              </p:cNvSpPr>
              <p:nvPr/>
            </p:nvSpPr>
            <p:spPr bwMode="auto">
              <a:xfrm>
                <a:off x="10017126" y="4960938"/>
                <a:ext cx="204788" cy="346075"/>
              </a:xfrm>
              <a:custGeom>
                <a:avLst/>
                <a:gdLst>
                  <a:gd name="T0" fmla="*/ 61 w 84"/>
                  <a:gd name="T1" fmla="*/ 94 h 142"/>
                  <a:gd name="T2" fmla="*/ 46 w 84"/>
                  <a:gd name="T3" fmla="*/ 110 h 142"/>
                  <a:gd name="T4" fmla="*/ 37 w 84"/>
                  <a:gd name="T5" fmla="*/ 92 h 142"/>
                  <a:gd name="T6" fmla="*/ 36 w 84"/>
                  <a:gd name="T7" fmla="*/ 66 h 142"/>
                  <a:gd name="T8" fmla="*/ 47 w 84"/>
                  <a:gd name="T9" fmla="*/ 32 h 142"/>
                  <a:gd name="T10" fmla="*/ 25 w 84"/>
                  <a:gd name="T11" fmla="*/ 2 h 142"/>
                  <a:gd name="T12" fmla="*/ 6 w 84"/>
                  <a:gd name="T13" fmla="*/ 83 h 142"/>
                  <a:gd name="T14" fmla="*/ 29 w 84"/>
                  <a:gd name="T15" fmla="*/ 134 h 142"/>
                  <a:gd name="T16" fmla="*/ 54 w 84"/>
                  <a:gd name="T17" fmla="*/ 140 h 142"/>
                  <a:gd name="T18" fmla="*/ 61 w 84"/>
                  <a:gd name="T19" fmla="*/ 94 h 142"/>
                  <a:gd name="T20" fmla="*/ 13 w 84"/>
                  <a:gd name="T21" fmla="*/ 73 h 142"/>
                  <a:gd name="T22" fmla="*/ 12 w 84"/>
                  <a:gd name="T23" fmla="*/ 39 h 142"/>
                  <a:gd name="T24" fmla="*/ 25 w 84"/>
                  <a:gd name="T25" fmla="*/ 9 h 142"/>
                  <a:gd name="T26" fmla="*/ 40 w 84"/>
                  <a:gd name="T27" fmla="*/ 32 h 142"/>
                  <a:gd name="T28" fmla="*/ 30 w 84"/>
                  <a:gd name="T29" fmla="*/ 65 h 142"/>
                  <a:gd name="T30" fmla="*/ 39 w 84"/>
                  <a:gd name="T31" fmla="*/ 116 h 142"/>
                  <a:gd name="T32" fmla="*/ 61 w 84"/>
                  <a:gd name="T33" fmla="*/ 101 h 142"/>
                  <a:gd name="T34" fmla="*/ 59 w 84"/>
                  <a:gd name="T35" fmla="*/ 131 h 142"/>
                  <a:gd name="T36" fmla="*/ 13 w 84"/>
                  <a:gd name="T37" fmla="*/ 7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4" h="142">
                    <a:moveTo>
                      <a:pt x="61" y="94"/>
                    </a:moveTo>
                    <a:cubicBezTo>
                      <a:pt x="52" y="95"/>
                      <a:pt x="53" y="112"/>
                      <a:pt x="46" y="110"/>
                    </a:cubicBezTo>
                    <a:cubicBezTo>
                      <a:pt x="39" y="110"/>
                      <a:pt x="38" y="98"/>
                      <a:pt x="37" y="92"/>
                    </a:cubicBezTo>
                    <a:cubicBezTo>
                      <a:pt x="36" y="84"/>
                      <a:pt x="35" y="73"/>
                      <a:pt x="36" y="66"/>
                    </a:cubicBezTo>
                    <a:cubicBezTo>
                      <a:pt x="37" y="53"/>
                      <a:pt x="48" y="46"/>
                      <a:pt x="47" y="32"/>
                    </a:cubicBezTo>
                    <a:cubicBezTo>
                      <a:pt x="47" y="20"/>
                      <a:pt x="32" y="2"/>
                      <a:pt x="25" y="2"/>
                    </a:cubicBezTo>
                    <a:cubicBezTo>
                      <a:pt x="0" y="0"/>
                      <a:pt x="4" y="54"/>
                      <a:pt x="6" y="83"/>
                    </a:cubicBezTo>
                    <a:cubicBezTo>
                      <a:pt x="8" y="107"/>
                      <a:pt x="19" y="127"/>
                      <a:pt x="29" y="134"/>
                    </a:cubicBezTo>
                    <a:cubicBezTo>
                      <a:pt x="33" y="137"/>
                      <a:pt x="48" y="142"/>
                      <a:pt x="54" y="140"/>
                    </a:cubicBezTo>
                    <a:cubicBezTo>
                      <a:pt x="69" y="138"/>
                      <a:pt x="84" y="103"/>
                      <a:pt x="61" y="94"/>
                    </a:cubicBezTo>
                    <a:close/>
                    <a:moveTo>
                      <a:pt x="13" y="73"/>
                    </a:moveTo>
                    <a:cubicBezTo>
                      <a:pt x="12" y="60"/>
                      <a:pt x="11" y="48"/>
                      <a:pt x="12" y="39"/>
                    </a:cubicBezTo>
                    <a:cubicBezTo>
                      <a:pt x="13" y="24"/>
                      <a:pt x="15" y="14"/>
                      <a:pt x="25" y="9"/>
                    </a:cubicBezTo>
                    <a:cubicBezTo>
                      <a:pt x="27" y="16"/>
                      <a:pt x="39" y="21"/>
                      <a:pt x="40" y="32"/>
                    </a:cubicBezTo>
                    <a:cubicBezTo>
                      <a:pt x="41" y="41"/>
                      <a:pt x="31" y="52"/>
                      <a:pt x="30" y="65"/>
                    </a:cubicBezTo>
                    <a:cubicBezTo>
                      <a:pt x="29" y="84"/>
                      <a:pt x="31" y="110"/>
                      <a:pt x="39" y="116"/>
                    </a:cubicBezTo>
                    <a:cubicBezTo>
                      <a:pt x="50" y="124"/>
                      <a:pt x="59" y="113"/>
                      <a:pt x="61" y="101"/>
                    </a:cubicBezTo>
                    <a:cubicBezTo>
                      <a:pt x="70" y="107"/>
                      <a:pt x="63" y="125"/>
                      <a:pt x="59" y="131"/>
                    </a:cubicBezTo>
                    <a:cubicBezTo>
                      <a:pt x="22" y="137"/>
                      <a:pt x="15" y="103"/>
                      <a:pt x="1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737"/>
              <p:cNvSpPr>
                <a:spLocks noEditPoints="1"/>
              </p:cNvSpPr>
              <p:nvPr/>
            </p:nvSpPr>
            <p:spPr bwMode="auto">
              <a:xfrm>
                <a:off x="9869488" y="4953000"/>
                <a:ext cx="153988" cy="354013"/>
              </a:xfrm>
              <a:custGeom>
                <a:avLst/>
                <a:gdLst>
                  <a:gd name="T0" fmla="*/ 4 w 63"/>
                  <a:gd name="T1" fmla="*/ 15 h 145"/>
                  <a:gd name="T2" fmla="*/ 6 w 63"/>
                  <a:gd name="T3" fmla="*/ 63 h 145"/>
                  <a:gd name="T4" fmla="*/ 40 w 63"/>
                  <a:gd name="T5" fmla="*/ 139 h 145"/>
                  <a:gd name="T6" fmla="*/ 60 w 63"/>
                  <a:gd name="T7" fmla="*/ 95 h 145"/>
                  <a:gd name="T8" fmla="*/ 52 w 63"/>
                  <a:gd name="T9" fmla="*/ 81 h 145"/>
                  <a:gd name="T10" fmla="*/ 36 w 63"/>
                  <a:gd name="T11" fmla="*/ 10 h 145"/>
                  <a:gd name="T12" fmla="*/ 4 w 63"/>
                  <a:gd name="T13" fmla="*/ 15 h 145"/>
                  <a:gd name="T14" fmla="*/ 39 w 63"/>
                  <a:gd name="T15" fmla="*/ 85 h 145"/>
                  <a:gd name="T16" fmla="*/ 52 w 63"/>
                  <a:gd name="T17" fmla="*/ 92 h 145"/>
                  <a:gd name="T18" fmla="*/ 32 w 63"/>
                  <a:gd name="T19" fmla="*/ 130 h 145"/>
                  <a:gd name="T20" fmla="*/ 9 w 63"/>
                  <a:gd name="T21" fmla="*/ 19 h 145"/>
                  <a:gd name="T22" fmla="*/ 39 w 63"/>
                  <a:gd name="T23" fmla="*/ 8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145">
                    <a:moveTo>
                      <a:pt x="4" y="15"/>
                    </a:moveTo>
                    <a:cubicBezTo>
                      <a:pt x="0" y="27"/>
                      <a:pt x="4" y="45"/>
                      <a:pt x="6" y="63"/>
                    </a:cubicBezTo>
                    <a:cubicBezTo>
                      <a:pt x="10" y="91"/>
                      <a:pt x="5" y="145"/>
                      <a:pt x="40" y="139"/>
                    </a:cubicBezTo>
                    <a:cubicBezTo>
                      <a:pt x="55" y="136"/>
                      <a:pt x="63" y="111"/>
                      <a:pt x="60" y="95"/>
                    </a:cubicBezTo>
                    <a:cubicBezTo>
                      <a:pt x="59" y="89"/>
                      <a:pt x="52" y="87"/>
                      <a:pt x="52" y="81"/>
                    </a:cubicBezTo>
                    <a:cubicBezTo>
                      <a:pt x="61" y="57"/>
                      <a:pt x="61" y="16"/>
                      <a:pt x="36" y="10"/>
                    </a:cubicBezTo>
                    <a:cubicBezTo>
                      <a:pt x="22" y="8"/>
                      <a:pt x="11" y="10"/>
                      <a:pt x="4" y="15"/>
                    </a:cubicBezTo>
                    <a:close/>
                    <a:moveTo>
                      <a:pt x="39" y="85"/>
                    </a:moveTo>
                    <a:cubicBezTo>
                      <a:pt x="39" y="91"/>
                      <a:pt x="50" y="88"/>
                      <a:pt x="52" y="92"/>
                    </a:cubicBezTo>
                    <a:cubicBezTo>
                      <a:pt x="57" y="105"/>
                      <a:pt x="51" y="138"/>
                      <a:pt x="32" y="130"/>
                    </a:cubicBezTo>
                    <a:cubicBezTo>
                      <a:pt x="9" y="121"/>
                      <a:pt x="15" y="55"/>
                      <a:pt x="9" y="19"/>
                    </a:cubicBezTo>
                    <a:cubicBezTo>
                      <a:pt x="54" y="0"/>
                      <a:pt x="61" y="61"/>
                      <a:pt x="39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Freeform 740"/>
              <p:cNvSpPr>
                <a:spLocks noEditPoints="1"/>
              </p:cNvSpPr>
              <p:nvPr/>
            </p:nvSpPr>
            <p:spPr bwMode="auto">
              <a:xfrm>
                <a:off x="9683751" y="4975225"/>
                <a:ext cx="209550" cy="333375"/>
              </a:xfrm>
              <a:custGeom>
                <a:avLst/>
                <a:gdLst>
                  <a:gd name="T0" fmla="*/ 8 w 86"/>
                  <a:gd name="T1" fmla="*/ 128 h 137"/>
                  <a:gd name="T2" fmla="*/ 37 w 86"/>
                  <a:gd name="T3" fmla="*/ 132 h 137"/>
                  <a:gd name="T4" fmla="*/ 43 w 86"/>
                  <a:gd name="T5" fmla="*/ 89 h 137"/>
                  <a:gd name="T6" fmla="*/ 65 w 86"/>
                  <a:gd name="T7" fmla="*/ 132 h 137"/>
                  <a:gd name="T8" fmla="*/ 78 w 86"/>
                  <a:gd name="T9" fmla="*/ 116 h 137"/>
                  <a:gd name="T10" fmla="*/ 50 w 86"/>
                  <a:gd name="T11" fmla="*/ 8 h 137"/>
                  <a:gd name="T12" fmla="*/ 18 w 86"/>
                  <a:gd name="T13" fmla="*/ 19 h 137"/>
                  <a:gd name="T14" fmla="*/ 9 w 86"/>
                  <a:gd name="T15" fmla="*/ 34 h 137"/>
                  <a:gd name="T16" fmla="*/ 8 w 86"/>
                  <a:gd name="T17" fmla="*/ 128 h 137"/>
                  <a:gd name="T18" fmla="*/ 37 w 86"/>
                  <a:gd name="T19" fmla="*/ 13 h 137"/>
                  <a:gd name="T20" fmla="*/ 65 w 86"/>
                  <a:gd name="T21" fmla="*/ 64 h 137"/>
                  <a:gd name="T22" fmla="*/ 72 w 86"/>
                  <a:gd name="T23" fmla="*/ 108 h 137"/>
                  <a:gd name="T24" fmla="*/ 61 w 86"/>
                  <a:gd name="T25" fmla="*/ 124 h 137"/>
                  <a:gd name="T26" fmla="*/ 41 w 86"/>
                  <a:gd name="T27" fmla="*/ 79 h 137"/>
                  <a:gd name="T28" fmla="*/ 32 w 86"/>
                  <a:gd name="T29" fmla="*/ 127 h 137"/>
                  <a:gd name="T30" fmla="*/ 9 w 86"/>
                  <a:gd name="T31" fmla="*/ 79 h 137"/>
                  <a:gd name="T32" fmla="*/ 37 w 86"/>
                  <a:gd name="T33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" h="137">
                    <a:moveTo>
                      <a:pt x="8" y="128"/>
                    </a:moveTo>
                    <a:cubicBezTo>
                      <a:pt x="14" y="136"/>
                      <a:pt x="27" y="137"/>
                      <a:pt x="37" y="132"/>
                    </a:cubicBezTo>
                    <a:cubicBezTo>
                      <a:pt x="45" y="116"/>
                      <a:pt x="30" y="99"/>
                      <a:pt x="43" y="89"/>
                    </a:cubicBezTo>
                    <a:cubicBezTo>
                      <a:pt x="54" y="100"/>
                      <a:pt x="43" y="134"/>
                      <a:pt x="65" y="132"/>
                    </a:cubicBezTo>
                    <a:cubicBezTo>
                      <a:pt x="71" y="131"/>
                      <a:pt x="77" y="122"/>
                      <a:pt x="78" y="116"/>
                    </a:cubicBezTo>
                    <a:cubicBezTo>
                      <a:pt x="86" y="88"/>
                      <a:pt x="61" y="15"/>
                      <a:pt x="50" y="8"/>
                    </a:cubicBezTo>
                    <a:cubicBezTo>
                      <a:pt x="36" y="0"/>
                      <a:pt x="31" y="11"/>
                      <a:pt x="18" y="19"/>
                    </a:cubicBezTo>
                    <a:cubicBezTo>
                      <a:pt x="19" y="23"/>
                      <a:pt x="11" y="29"/>
                      <a:pt x="9" y="34"/>
                    </a:cubicBezTo>
                    <a:cubicBezTo>
                      <a:pt x="0" y="57"/>
                      <a:pt x="1" y="118"/>
                      <a:pt x="8" y="128"/>
                    </a:cubicBezTo>
                    <a:close/>
                    <a:moveTo>
                      <a:pt x="37" y="13"/>
                    </a:moveTo>
                    <a:cubicBezTo>
                      <a:pt x="54" y="8"/>
                      <a:pt x="62" y="47"/>
                      <a:pt x="65" y="64"/>
                    </a:cubicBezTo>
                    <a:cubicBezTo>
                      <a:pt x="69" y="81"/>
                      <a:pt x="74" y="94"/>
                      <a:pt x="72" y="108"/>
                    </a:cubicBezTo>
                    <a:cubicBezTo>
                      <a:pt x="71" y="116"/>
                      <a:pt x="70" y="124"/>
                      <a:pt x="61" y="124"/>
                    </a:cubicBezTo>
                    <a:cubicBezTo>
                      <a:pt x="52" y="112"/>
                      <a:pt x="57" y="85"/>
                      <a:pt x="41" y="79"/>
                    </a:cubicBezTo>
                    <a:cubicBezTo>
                      <a:pt x="26" y="85"/>
                      <a:pt x="34" y="118"/>
                      <a:pt x="32" y="127"/>
                    </a:cubicBezTo>
                    <a:cubicBezTo>
                      <a:pt x="7" y="131"/>
                      <a:pt x="8" y="107"/>
                      <a:pt x="9" y="79"/>
                    </a:cubicBezTo>
                    <a:cubicBezTo>
                      <a:pt x="10" y="52"/>
                      <a:pt x="17" y="19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Freeform 743"/>
              <p:cNvSpPr>
                <a:spLocks noEditPoints="1"/>
              </p:cNvSpPr>
              <p:nvPr/>
            </p:nvSpPr>
            <p:spPr bwMode="auto">
              <a:xfrm>
                <a:off x="9910763" y="5011738"/>
                <a:ext cx="69850" cy="100013"/>
              </a:xfrm>
              <a:custGeom>
                <a:avLst/>
                <a:gdLst>
                  <a:gd name="T0" fmla="*/ 19 w 29"/>
                  <a:gd name="T1" fmla="*/ 37 h 41"/>
                  <a:gd name="T2" fmla="*/ 16 w 29"/>
                  <a:gd name="T3" fmla="*/ 0 h 41"/>
                  <a:gd name="T4" fmla="*/ 1 w 29"/>
                  <a:gd name="T5" fmla="*/ 8 h 41"/>
                  <a:gd name="T6" fmla="*/ 19 w 29"/>
                  <a:gd name="T7" fmla="*/ 37 h 41"/>
                  <a:gd name="T8" fmla="*/ 9 w 29"/>
                  <a:gd name="T9" fmla="*/ 7 h 41"/>
                  <a:gd name="T10" fmla="*/ 12 w 29"/>
                  <a:gd name="T11" fmla="*/ 7 h 41"/>
                  <a:gd name="T12" fmla="*/ 18 w 29"/>
                  <a:gd name="T13" fmla="*/ 30 h 41"/>
                  <a:gd name="T14" fmla="*/ 9 w 29"/>
                  <a:gd name="T15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1">
                    <a:moveTo>
                      <a:pt x="19" y="37"/>
                    </a:moveTo>
                    <a:cubicBezTo>
                      <a:pt x="29" y="29"/>
                      <a:pt x="25" y="6"/>
                      <a:pt x="16" y="0"/>
                    </a:cubicBezTo>
                    <a:cubicBezTo>
                      <a:pt x="8" y="0"/>
                      <a:pt x="6" y="5"/>
                      <a:pt x="1" y="8"/>
                    </a:cubicBezTo>
                    <a:cubicBezTo>
                      <a:pt x="0" y="17"/>
                      <a:pt x="4" y="41"/>
                      <a:pt x="19" y="37"/>
                    </a:cubicBezTo>
                    <a:close/>
                    <a:moveTo>
                      <a:pt x="9" y="7"/>
                    </a:moveTo>
                    <a:cubicBezTo>
                      <a:pt x="10" y="7"/>
                      <a:pt x="11" y="7"/>
                      <a:pt x="12" y="7"/>
                    </a:cubicBezTo>
                    <a:cubicBezTo>
                      <a:pt x="20" y="12"/>
                      <a:pt x="21" y="20"/>
                      <a:pt x="18" y="30"/>
                    </a:cubicBezTo>
                    <a:cubicBezTo>
                      <a:pt x="6" y="30"/>
                      <a:pt x="7" y="15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751"/>
              <p:cNvSpPr>
                <a:spLocks noEditPoints="1"/>
              </p:cNvSpPr>
              <p:nvPr/>
            </p:nvSpPr>
            <p:spPr bwMode="auto">
              <a:xfrm>
                <a:off x="9736138" y="5016500"/>
                <a:ext cx="74613" cy="127000"/>
              </a:xfrm>
              <a:custGeom>
                <a:avLst/>
                <a:gdLst>
                  <a:gd name="T0" fmla="*/ 28 w 31"/>
                  <a:gd name="T1" fmla="*/ 18 h 52"/>
                  <a:gd name="T2" fmla="*/ 9 w 31"/>
                  <a:gd name="T3" fmla="*/ 46 h 52"/>
                  <a:gd name="T4" fmla="*/ 28 w 31"/>
                  <a:gd name="T5" fmla="*/ 18 h 52"/>
                  <a:gd name="T6" fmla="*/ 16 w 31"/>
                  <a:gd name="T7" fmla="*/ 19 h 52"/>
                  <a:gd name="T8" fmla="*/ 19 w 31"/>
                  <a:gd name="T9" fmla="*/ 40 h 52"/>
                  <a:gd name="T10" fmla="*/ 16 w 31"/>
                  <a:gd name="T11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2">
                    <a:moveTo>
                      <a:pt x="28" y="18"/>
                    </a:moveTo>
                    <a:cubicBezTo>
                      <a:pt x="11" y="0"/>
                      <a:pt x="0" y="29"/>
                      <a:pt x="9" y="46"/>
                    </a:cubicBezTo>
                    <a:cubicBezTo>
                      <a:pt x="28" y="52"/>
                      <a:pt x="31" y="36"/>
                      <a:pt x="28" y="18"/>
                    </a:cubicBezTo>
                    <a:close/>
                    <a:moveTo>
                      <a:pt x="16" y="19"/>
                    </a:moveTo>
                    <a:cubicBezTo>
                      <a:pt x="22" y="21"/>
                      <a:pt x="24" y="36"/>
                      <a:pt x="19" y="40"/>
                    </a:cubicBezTo>
                    <a:cubicBezTo>
                      <a:pt x="7" y="39"/>
                      <a:pt x="15" y="26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760"/>
              <p:cNvSpPr>
                <a:spLocks noEditPoints="1"/>
              </p:cNvSpPr>
              <p:nvPr/>
            </p:nvSpPr>
            <p:spPr bwMode="auto">
              <a:xfrm>
                <a:off x="9910763" y="5162550"/>
                <a:ext cx="80963" cy="100013"/>
              </a:xfrm>
              <a:custGeom>
                <a:avLst/>
                <a:gdLst>
                  <a:gd name="T0" fmla="*/ 25 w 33"/>
                  <a:gd name="T1" fmla="*/ 39 h 41"/>
                  <a:gd name="T2" fmla="*/ 23 w 33"/>
                  <a:gd name="T3" fmla="*/ 9 h 41"/>
                  <a:gd name="T4" fmla="*/ 25 w 33"/>
                  <a:gd name="T5" fmla="*/ 39 h 41"/>
                  <a:gd name="T6" fmla="*/ 23 w 33"/>
                  <a:gd name="T7" fmla="*/ 32 h 41"/>
                  <a:gd name="T8" fmla="*/ 16 w 33"/>
                  <a:gd name="T9" fmla="*/ 14 h 41"/>
                  <a:gd name="T10" fmla="*/ 20 w 33"/>
                  <a:gd name="T11" fmla="*/ 15 h 41"/>
                  <a:gd name="T12" fmla="*/ 23 w 33"/>
                  <a:gd name="T13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1">
                    <a:moveTo>
                      <a:pt x="25" y="39"/>
                    </a:moveTo>
                    <a:cubicBezTo>
                      <a:pt x="33" y="32"/>
                      <a:pt x="31" y="13"/>
                      <a:pt x="23" y="9"/>
                    </a:cubicBezTo>
                    <a:cubicBezTo>
                      <a:pt x="6" y="0"/>
                      <a:pt x="0" y="41"/>
                      <a:pt x="25" y="39"/>
                    </a:cubicBezTo>
                    <a:close/>
                    <a:moveTo>
                      <a:pt x="23" y="32"/>
                    </a:moveTo>
                    <a:cubicBezTo>
                      <a:pt x="14" y="32"/>
                      <a:pt x="12" y="19"/>
                      <a:pt x="16" y="14"/>
                    </a:cubicBezTo>
                    <a:cubicBezTo>
                      <a:pt x="18" y="14"/>
                      <a:pt x="19" y="14"/>
                      <a:pt x="20" y="15"/>
                    </a:cubicBezTo>
                    <a:cubicBezTo>
                      <a:pt x="23" y="20"/>
                      <a:pt x="26" y="25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Freeform 768"/>
              <p:cNvSpPr>
                <a:spLocks/>
              </p:cNvSpPr>
              <p:nvPr/>
            </p:nvSpPr>
            <p:spPr bwMode="auto">
              <a:xfrm>
                <a:off x="10153651" y="5422900"/>
                <a:ext cx="66675" cy="103188"/>
              </a:xfrm>
              <a:custGeom>
                <a:avLst/>
                <a:gdLst>
                  <a:gd name="T0" fmla="*/ 0 w 27"/>
                  <a:gd name="T1" fmla="*/ 31 h 42"/>
                  <a:gd name="T2" fmla="*/ 25 w 27"/>
                  <a:gd name="T3" fmla="*/ 41 h 42"/>
                  <a:gd name="T4" fmla="*/ 21 w 27"/>
                  <a:gd name="T5" fmla="*/ 33 h 42"/>
                  <a:gd name="T6" fmla="*/ 25 w 27"/>
                  <a:gd name="T7" fmla="*/ 0 h 42"/>
                  <a:gd name="T8" fmla="*/ 3 w 27"/>
                  <a:gd name="T9" fmla="*/ 17 h 42"/>
                  <a:gd name="T10" fmla="*/ 17 w 27"/>
                  <a:gd name="T11" fmla="*/ 11 h 42"/>
                  <a:gd name="T12" fmla="*/ 14 w 27"/>
                  <a:gd name="T13" fmla="*/ 34 h 42"/>
                  <a:gd name="T14" fmla="*/ 0 w 27"/>
                  <a:gd name="T15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42">
                    <a:moveTo>
                      <a:pt x="0" y="31"/>
                    </a:moveTo>
                    <a:cubicBezTo>
                      <a:pt x="0" y="42"/>
                      <a:pt x="18" y="41"/>
                      <a:pt x="25" y="41"/>
                    </a:cubicBezTo>
                    <a:cubicBezTo>
                      <a:pt x="27" y="35"/>
                      <a:pt x="24" y="34"/>
                      <a:pt x="21" y="33"/>
                    </a:cubicBez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7" y="11"/>
                    </a:cubicBezTo>
                    <a:cubicBezTo>
                      <a:pt x="15" y="18"/>
                      <a:pt x="17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870"/>
              <p:cNvSpPr>
                <a:spLocks/>
              </p:cNvSpPr>
              <p:nvPr/>
            </p:nvSpPr>
            <p:spPr bwMode="auto">
              <a:xfrm>
                <a:off x="9993313" y="5343525"/>
                <a:ext cx="149225" cy="120650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895"/>
              <p:cNvSpPr>
                <a:spLocks/>
              </p:cNvSpPr>
              <p:nvPr/>
            </p:nvSpPr>
            <p:spPr bwMode="auto">
              <a:xfrm>
                <a:off x="10156825" y="4926012"/>
                <a:ext cx="82550" cy="103187"/>
              </a:xfrm>
              <a:custGeom>
                <a:avLst/>
                <a:gdLst>
                  <a:gd name="T0" fmla="*/ 16 w 34"/>
                  <a:gd name="T1" fmla="*/ 9 h 42"/>
                  <a:gd name="T2" fmla="*/ 34 w 34"/>
                  <a:gd name="T3" fmla="*/ 4 h 42"/>
                  <a:gd name="T4" fmla="*/ 8 w 34"/>
                  <a:gd name="T5" fmla="*/ 4 h 42"/>
                  <a:gd name="T6" fmla="*/ 10 w 34"/>
                  <a:gd name="T7" fmla="*/ 42 h 42"/>
                  <a:gd name="T8" fmla="*/ 12 w 34"/>
                  <a:gd name="T9" fmla="*/ 26 h 42"/>
                  <a:gd name="T10" fmla="*/ 34 w 34"/>
                  <a:gd name="T11" fmla="*/ 21 h 42"/>
                  <a:gd name="T12" fmla="*/ 12 w 34"/>
                  <a:gd name="T13" fmla="*/ 16 h 42"/>
                  <a:gd name="T14" fmla="*/ 16 w 34"/>
                  <a:gd name="T15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2">
                    <a:moveTo>
                      <a:pt x="16" y="9"/>
                    </a:moveTo>
                    <a:cubicBezTo>
                      <a:pt x="23" y="9"/>
                      <a:pt x="33" y="11"/>
                      <a:pt x="34" y="4"/>
                    </a:cubicBezTo>
                    <a:cubicBezTo>
                      <a:pt x="26" y="0"/>
                      <a:pt x="15" y="2"/>
                      <a:pt x="8" y="4"/>
                    </a:cubicBezTo>
                    <a:cubicBezTo>
                      <a:pt x="8" y="12"/>
                      <a:pt x="0" y="39"/>
                      <a:pt x="10" y="42"/>
                    </a:cubicBezTo>
                    <a:cubicBezTo>
                      <a:pt x="14" y="39"/>
                      <a:pt x="7" y="30"/>
                      <a:pt x="12" y="26"/>
                    </a:cubicBezTo>
                    <a:cubicBezTo>
                      <a:pt x="17" y="28"/>
                      <a:pt x="30" y="27"/>
                      <a:pt x="34" y="21"/>
                    </a:cubicBezTo>
                    <a:cubicBezTo>
                      <a:pt x="26" y="20"/>
                      <a:pt x="15" y="22"/>
                      <a:pt x="12" y="16"/>
                    </a:cubicBezTo>
                    <a:cubicBezTo>
                      <a:pt x="14" y="15"/>
                      <a:pt x="13" y="10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896"/>
              <p:cNvSpPr>
                <a:spLocks/>
              </p:cNvSpPr>
              <p:nvPr/>
            </p:nvSpPr>
            <p:spPr bwMode="auto">
              <a:xfrm>
                <a:off x="10340975" y="5207000"/>
                <a:ext cx="3175" cy="1587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898"/>
              <p:cNvSpPr>
                <a:spLocks noEditPoints="1"/>
              </p:cNvSpPr>
              <p:nvPr/>
            </p:nvSpPr>
            <p:spPr bwMode="auto">
              <a:xfrm>
                <a:off x="10156825" y="5262562"/>
                <a:ext cx="79375" cy="92075"/>
              </a:xfrm>
              <a:custGeom>
                <a:avLst/>
                <a:gdLst>
                  <a:gd name="T0" fmla="*/ 0 w 33"/>
                  <a:gd name="T1" fmla="*/ 28 h 38"/>
                  <a:gd name="T2" fmla="*/ 4 w 33"/>
                  <a:gd name="T3" fmla="*/ 38 h 38"/>
                  <a:gd name="T4" fmla="*/ 10 w 33"/>
                  <a:gd name="T5" fmla="*/ 28 h 38"/>
                  <a:gd name="T6" fmla="*/ 22 w 33"/>
                  <a:gd name="T7" fmla="*/ 27 h 38"/>
                  <a:gd name="T8" fmla="*/ 31 w 33"/>
                  <a:gd name="T9" fmla="*/ 38 h 38"/>
                  <a:gd name="T10" fmla="*/ 22 w 33"/>
                  <a:gd name="T11" fmla="*/ 10 h 38"/>
                  <a:gd name="T12" fmla="*/ 0 w 33"/>
                  <a:gd name="T13" fmla="*/ 28 h 38"/>
                  <a:gd name="T14" fmla="*/ 12 w 33"/>
                  <a:gd name="T15" fmla="*/ 22 h 38"/>
                  <a:gd name="T16" fmla="*/ 14 w 33"/>
                  <a:gd name="T17" fmla="*/ 15 h 38"/>
                  <a:gd name="T18" fmla="*/ 20 w 33"/>
                  <a:gd name="T19" fmla="*/ 20 h 38"/>
                  <a:gd name="T20" fmla="*/ 12 w 33"/>
                  <a:gd name="T21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8">
                    <a:moveTo>
                      <a:pt x="0" y="28"/>
                    </a:moveTo>
                    <a:cubicBezTo>
                      <a:pt x="0" y="31"/>
                      <a:pt x="1" y="37"/>
                      <a:pt x="4" y="38"/>
                    </a:cubicBezTo>
                    <a:cubicBezTo>
                      <a:pt x="7" y="35"/>
                      <a:pt x="7" y="30"/>
                      <a:pt x="10" y="28"/>
                    </a:cubicBezTo>
                    <a:cubicBezTo>
                      <a:pt x="16" y="29"/>
                      <a:pt x="18" y="27"/>
                      <a:pt x="22" y="27"/>
                    </a:cubicBezTo>
                    <a:cubicBezTo>
                      <a:pt x="25" y="32"/>
                      <a:pt x="26" y="38"/>
                      <a:pt x="31" y="38"/>
                    </a:cubicBezTo>
                    <a:cubicBezTo>
                      <a:pt x="33" y="29"/>
                      <a:pt x="22" y="21"/>
                      <a:pt x="22" y="10"/>
                    </a:cubicBezTo>
                    <a:cubicBezTo>
                      <a:pt x="14" y="0"/>
                      <a:pt x="0" y="24"/>
                      <a:pt x="0" y="28"/>
                    </a:cubicBezTo>
                    <a:close/>
                    <a:moveTo>
                      <a:pt x="12" y="22"/>
                    </a:moveTo>
                    <a:cubicBezTo>
                      <a:pt x="12" y="19"/>
                      <a:pt x="15" y="18"/>
                      <a:pt x="14" y="15"/>
                    </a:cubicBezTo>
                    <a:cubicBezTo>
                      <a:pt x="19" y="14"/>
                      <a:pt x="17" y="20"/>
                      <a:pt x="20" y="20"/>
                    </a:cubicBezTo>
                    <a:cubicBezTo>
                      <a:pt x="19" y="23"/>
                      <a:pt x="14" y="21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152525" y="491913"/>
            <a:ext cx="2602355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3274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1759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513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634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9133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gradFill flip="none" rotWithShape="1">
          <a:gsLst>
            <a:gs pos="0">
              <a:schemeClr val="accent5">
                <a:lumMod val="89000"/>
              </a:schemeClr>
            </a:gs>
            <a:gs pos="23000">
              <a:schemeClr val="accent5">
                <a:lumMod val="89000"/>
              </a:schemeClr>
            </a:gs>
            <a:gs pos="69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9961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6" r:id="rId2"/>
    <p:sldLayoutId id="2147483688" r:id="rId3"/>
    <p:sldLayoutId id="2147483687" r:id="rId4"/>
    <p:sldLayoutId id="2147483685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62" r:id="rId11"/>
    <p:sldLayoutId id="2147483664" r:id="rId12"/>
    <p:sldLayoutId id="2147483663" r:id="rId13"/>
    <p:sldLayoutId id="2147483665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hyperlink" Target="http://office.msn.com.cn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hyperlink" Target="http://office.msn.com.cn/" TargetMode="Externa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hyperlink" Target="http://office.msn.com.cn/" TargetMode="Externa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hyperlink" Target="http://office.msn.com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hyperlink" Target="http://office.msn.com.cn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hyperlink" Target="http://office.msn.com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文本框 160"/>
          <p:cNvSpPr txBox="1"/>
          <p:nvPr/>
        </p:nvSpPr>
        <p:spPr>
          <a:xfrm>
            <a:off x="6386439" y="2480529"/>
            <a:ext cx="45384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000" b="1" dirty="0" smtClean="0">
                <a:blipFill>
                  <a:blip r:embed="rId2"/>
                  <a:stretch>
                    <a:fillRect/>
                  </a:stretch>
                </a:blipFill>
              </a:rPr>
              <a:t>EDUCATION</a:t>
            </a:r>
            <a:endParaRPr kumimoji="1" lang="zh-CN" altLang="en-US" sz="6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6438542" y="3300431"/>
            <a:ext cx="44342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POWERPOINT</a:t>
            </a:r>
            <a:r>
              <a:rPr kumimoji="1" lang="zh-CN" altLang="en-US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TEMPLATE</a:t>
            </a:r>
            <a:endParaRPr kumimoji="1" lang="zh-CN" altLang="en-US" sz="3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267140" y="2527108"/>
            <a:ext cx="449353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200" b="1" dirty="0" smtClean="0">
                <a:ln w="1905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年终总结</a:t>
            </a:r>
            <a:endParaRPr kumimoji="1" lang="zh-CN" altLang="en-US" sz="8200" b="1" dirty="0">
              <a:ln w="19050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557" name="组 556"/>
          <p:cNvGrpSpPr/>
          <p:nvPr/>
        </p:nvGrpSpPr>
        <p:grpSpPr>
          <a:xfrm>
            <a:off x="5639984" y="1781178"/>
            <a:ext cx="746455" cy="1947836"/>
            <a:chOff x="5616740" y="1781178"/>
            <a:chExt cx="746455" cy="1947836"/>
          </a:xfrm>
          <a:blipFill>
            <a:blip r:embed="rId2"/>
            <a:stretch>
              <a:fillRect/>
            </a:stretch>
          </a:blipFill>
        </p:grpSpPr>
        <p:sp>
          <p:nvSpPr>
            <p:cNvPr id="529" name="Freeform 782"/>
            <p:cNvSpPr>
              <a:spLocks noEditPoints="1"/>
            </p:cNvSpPr>
            <p:nvPr/>
          </p:nvSpPr>
          <p:spPr bwMode="auto">
            <a:xfrm>
              <a:off x="6285529" y="2352925"/>
              <a:ext cx="77666" cy="9950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0" name="Freeform 783"/>
            <p:cNvSpPr>
              <a:spLocks/>
            </p:cNvSpPr>
            <p:nvPr/>
          </p:nvSpPr>
          <p:spPr bwMode="auto">
            <a:xfrm>
              <a:off x="6080578" y="2559630"/>
              <a:ext cx="49620" cy="84683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1" name="Freeform 785"/>
            <p:cNvSpPr>
              <a:spLocks noEditPoints="1"/>
            </p:cNvSpPr>
            <p:nvPr/>
          </p:nvSpPr>
          <p:spPr bwMode="auto">
            <a:xfrm>
              <a:off x="5810905" y="2384682"/>
              <a:ext cx="135916" cy="150312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2" name="Freeform 800"/>
            <p:cNvSpPr>
              <a:spLocks/>
            </p:cNvSpPr>
            <p:nvPr/>
          </p:nvSpPr>
          <p:spPr bwMode="auto">
            <a:xfrm>
              <a:off x="5616740" y="2632377"/>
              <a:ext cx="81980" cy="135492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3" name="Freeform 886"/>
            <p:cNvSpPr>
              <a:spLocks noEditPoints="1"/>
            </p:cNvSpPr>
            <p:nvPr/>
          </p:nvSpPr>
          <p:spPr bwMode="auto">
            <a:xfrm>
              <a:off x="5718137" y="2676835"/>
              <a:ext cx="532874" cy="105217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5" name="Freeform 326"/>
            <p:cNvSpPr>
              <a:spLocks/>
            </p:cNvSpPr>
            <p:nvPr/>
          </p:nvSpPr>
          <p:spPr bwMode="auto">
            <a:xfrm>
              <a:off x="5984131" y="2342122"/>
              <a:ext cx="76133" cy="203756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6" name="Freeform 327"/>
            <p:cNvSpPr>
              <a:spLocks/>
            </p:cNvSpPr>
            <p:nvPr/>
          </p:nvSpPr>
          <p:spPr bwMode="auto">
            <a:xfrm>
              <a:off x="5708587" y="2396972"/>
              <a:ext cx="79594" cy="202057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7" name="Freeform 461"/>
            <p:cNvSpPr>
              <a:spLocks/>
            </p:cNvSpPr>
            <p:nvPr/>
          </p:nvSpPr>
          <p:spPr bwMode="auto">
            <a:xfrm>
              <a:off x="5929518" y="1989765"/>
              <a:ext cx="72673" cy="11036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0" name="Freeform 594"/>
            <p:cNvSpPr>
              <a:spLocks/>
            </p:cNvSpPr>
            <p:nvPr/>
          </p:nvSpPr>
          <p:spPr bwMode="auto">
            <a:xfrm>
              <a:off x="5946821" y="1989765"/>
              <a:ext cx="186873" cy="290351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2" name="Freeform 796"/>
            <p:cNvSpPr>
              <a:spLocks/>
            </p:cNvSpPr>
            <p:nvPr/>
          </p:nvSpPr>
          <p:spPr bwMode="auto">
            <a:xfrm>
              <a:off x="6137155" y="2281814"/>
              <a:ext cx="43258" cy="42450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5" name="Freeform 805"/>
            <p:cNvSpPr>
              <a:spLocks noEditPoints="1"/>
            </p:cNvSpPr>
            <p:nvPr/>
          </p:nvSpPr>
          <p:spPr bwMode="auto">
            <a:xfrm>
              <a:off x="5619509" y="2280116"/>
              <a:ext cx="98628" cy="159609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0" name="Freeform 851"/>
            <p:cNvSpPr>
              <a:spLocks noEditPoints="1"/>
            </p:cNvSpPr>
            <p:nvPr/>
          </p:nvSpPr>
          <p:spPr bwMode="auto">
            <a:xfrm>
              <a:off x="6153808" y="2695956"/>
              <a:ext cx="77864" cy="127347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9" name="Freeform 592"/>
            <p:cNvSpPr>
              <a:spLocks/>
            </p:cNvSpPr>
            <p:nvPr/>
          </p:nvSpPr>
          <p:spPr bwMode="auto">
            <a:xfrm>
              <a:off x="5678340" y="2018083"/>
              <a:ext cx="79594" cy="127347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1" name="Freeform 854"/>
            <p:cNvSpPr>
              <a:spLocks/>
            </p:cNvSpPr>
            <p:nvPr/>
          </p:nvSpPr>
          <p:spPr bwMode="auto">
            <a:xfrm>
              <a:off x="6055158" y="1781178"/>
              <a:ext cx="112470" cy="93387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2" name="Freeform 855"/>
            <p:cNvSpPr>
              <a:spLocks/>
            </p:cNvSpPr>
            <p:nvPr/>
          </p:nvSpPr>
          <p:spPr bwMode="auto">
            <a:xfrm>
              <a:off x="6078289" y="2442009"/>
              <a:ext cx="103818" cy="3565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3" name="Freeform 856"/>
            <p:cNvSpPr>
              <a:spLocks/>
            </p:cNvSpPr>
            <p:nvPr/>
          </p:nvSpPr>
          <p:spPr bwMode="auto">
            <a:xfrm>
              <a:off x="5780570" y="2295521"/>
              <a:ext cx="103818" cy="44147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</p:grpSp>
      <p:pic>
        <p:nvPicPr>
          <p:cNvPr id="22" name="图片 2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8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593990" y="0"/>
            <a:ext cx="659801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任意形状 32"/>
          <p:cNvSpPr/>
          <p:nvPr/>
        </p:nvSpPr>
        <p:spPr>
          <a:xfrm rot="18836902">
            <a:off x="1994825" y="3238298"/>
            <a:ext cx="3419778" cy="3484086"/>
          </a:xfrm>
          <a:custGeom>
            <a:avLst/>
            <a:gdLst>
              <a:gd name="connsiteX0" fmla="*/ 865751 w 3419778"/>
              <a:gd name="connsiteY0" fmla="*/ 0 h 3484086"/>
              <a:gd name="connsiteX1" fmla="*/ 3419778 w 3419778"/>
              <a:gd name="connsiteY1" fmla="*/ 2649547 h 3484086"/>
              <a:gd name="connsiteX2" fmla="*/ 2884933 w 3419778"/>
              <a:gd name="connsiteY2" fmla="*/ 3165110 h 3484086"/>
              <a:gd name="connsiteX3" fmla="*/ 3015815 w 3419778"/>
              <a:gd name="connsiteY3" fmla="*/ 3275668 h 3484086"/>
              <a:gd name="connsiteX4" fmla="*/ 2770240 w 3419778"/>
              <a:gd name="connsiteY4" fmla="*/ 3275668 h 3484086"/>
              <a:gd name="connsiteX5" fmla="*/ 2554027 w 3419778"/>
              <a:gd name="connsiteY5" fmla="*/ 3484086 h 3484086"/>
              <a:gd name="connsiteX6" fmla="*/ 0 w 3419778"/>
              <a:gd name="connsiteY6" fmla="*/ 834539 h 3484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19778" h="3484086">
                <a:moveTo>
                  <a:pt x="865751" y="0"/>
                </a:moveTo>
                <a:lnTo>
                  <a:pt x="3419778" y="2649547"/>
                </a:lnTo>
                <a:lnTo>
                  <a:pt x="2884933" y="3165110"/>
                </a:lnTo>
                <a:lnTo>
                  <a:pt x="3015815" y="3275668"/>
                </a:lnTo>
                <a:lnTo>
                  <a:pt x="2770240" y="3275668"/>
                </a:lnTo>
                <a:lnTo>
                  <a:pt x="2554027" y="3484086"/>
                </a:lnTo>
                <a:lnTo>
                  <a:pt x="0" y="8345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4669"/>
            <a:ext cx="1815439" cy="1202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64" y="1884669"/>
            <a:ext cx="1815439" cy="1202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327" y="1884669"/>
            <a:ext cx="1815439" cy="1202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1883"/>
            <a:ext cx="1815439" cy="1202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64" y="3131883"/>
            <a:ext cx="1815439" cy="12024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327" y="3131883"/>
            <a:ext cx="1815439" cy="120248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9096"/>
            <a:ext cx="1815439" cy="120248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918207" y="4410626"/>
            <a:ext cx="2495602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6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16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1918207" y="4716888"/>
            <a:ext cx="356583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7536562" y="1119778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36561" y="461137"/>
            <a:ext cx="3467616" cy="73250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32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32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6493046" y="2832597"/>
            <a:ext cx="495080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93046" y="2319577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6493046" y="4843624"/>
            <a:ext cx="495080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</a:t>
            </a:r>
            <a:r>
              <a:rPr lang="zh-CN" altLang="en-US" sz="120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进行</a:t>
            </a:r>
            <a:r>
              <a:rPr lang="zh-CN" altLang="en-US" sz="120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93046" y="4330604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55" name="组 54"/>
          <p:cNvGrpSpPr/>
          <p:nvPr/>
        </p:nvGrpSpPr>
        <p:grpSpPr>
          <a:xfrm>
            <a:off x="6324125" y="601496"/>
            <a:ext cx="1187824" cy="1036564"/>
            <a:chOff x="8556625" y="5335588"/>
            <a:chExt cx="847726" cy="739775"/>
          </a:xfrm>
          <a:blipFill>
            <a:blip r:embed="rId3"/>
            <a:stretch>
              <a:fillRect/>
            </a:stretch>
          </a:blipFill>
        </p:grpSpPr>
        <p:sp>
          <p:nvSpPr>
            <p:cNvPr id="56" name="Freeform 636"/>
            <p:cNvSpPr>
              <a:spLocks/>
            </p:cNvSpPr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14"/>
            <p:cNvSpPr>
              <a:spLocks/>
            </p:cNvSpPr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81"/>
            <p:cNvSpPr>
              <a:spLocks/>
            </p:cNvSpPr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Freeform 870"/>
          <p:cNvSpPr>
            <a:spLocks/>
          </p:cNvSpPr>
          <p:nvPr/>
        </p:nvSpPr>
        <p:spPr bwMode="auto">
          <a:xfrm rot="20919967">
            <a:off x="6225228" y="2397279"/>
            <a:ext cx="332267" cy="268641"/>
          </a:xfrm>
          <a:custGeom>
            <a:avLst/>
            <a:gdLst>
              <a:gd name="T0" fmla="*/ 0 w 61"/>
              <a:gd name="T1" fmla="*/ 23 h 50"/>
              <a:gd name="T2" fmla="*/ 29 w 61"/>
              <a:gd name="T3" fmla="*/ 50 h 50"/>
              <a:gd name="T4" fmla="*/ 33 w 61"/>
              <a:gd name="T5" fmla="*/ 5 h 50"/>
              <a:gd name="T6" fmla="*/ 22 w 61"/>
              <a:gd name="T7" fmla="*/ 16 h 50"/>
              <a:gd name="T8" fmla="*/ 20 w 61"/>
              <a:gd name="T9" fmla="*/ 7 h 50"/>
              <a:gd name="T10" fmla="*/ 0 w 61"/>
              <a:gd name="T11" fmla="*/ 2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50">
                <a:moveTo>
                  <a:pt x="0" y="23"/>
                </a:moveTo>
                <a:cubicBezTo>
                  <a:pt x="0" y="39"/>
                  <a:pt x="18" y="49"/>
                  <a:pt x="29" y="50"/>
                </a:cubicBezTo>
                <a:cubicBezTo>
                  <a:pt x="38" y="42"/>
                  <a:pt x="61" y="0"/>
                  <a:pt x="33" y="5"/>
                </a:cubicBezTo>
                <a:cubicBezTo>
                  <a:pt x="27" y="6"/>
                  <a:pt x="27" y="12"/>
                  <a:pt x="22" y="16"/>
                </a:cubicBezTo>
                <a:cubicBezTo>
                  <a:pt x="23" y="12"/>
                  <a:pt x="19" y="12"/>
                  <a:pt x="20" y="7"/>
                </a:cubicBezTo>
                <a:cubicBezTo>
                  <a:pt x="7" y="1"/>
                  <a:pt x="0" y="14"/>
                  <a:pt x="0" y="23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870"/>
          <p:cNvSpPr>
            <a:spLocks/>
          </p:cNvSpPr>
          <p:nvPr/>
        </p:nvSpPr>
        <p:spPr bwMode="auto">
          <a:xfrm rot="20919967">
            <a:off x="6217987" y="4440655"/>
            <a:ext cx="332267" cy="268641"/>
          </a:xfrm>
          <a:custGeom>
            <a:avLst/>
            <a:gdLst>
              <a:gd name="T0" fmla="*/ 0 w 61"/>
              <a:gd name="T1" fmla="*/ 23 h 50"/>
              <a:gd name="T2" fmla="*/ 29 w 61"/>
              <a:gd name="T3" fmla="*/ 50 h 50"/>
              <a:gd name="T4" fmla="*/ 33 w 61"/>
              <a:gd name="T5" fmla="*/ 5 h 50"/>
              <a:gd name="T6" fmla="*/ 22 w 61"/>
              <a:gd name="T7" fmla="*/ 16 h 50"/>
              <a:gd name="T8" fmla="*/ 20 w 61"/>
              <a:gd name="T9" fmla="*/ 7 h 50"/>
              <a:gd name="T10" fmla="*/ 0 w 61"/>
              <a:gd name="T11" fmla="*/ 2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50">
                <a:moveTo>
                  <a:pt x="0" y="23"/>
                </a:moveTo>
                <a:cubicBezTo>
                  <a:pt x="0" y="39"/>
                  <a:pt x="18" y="49"/>
                  <a:pt x="29" y="50"/>
                </a:cubicBezTo>
                <a:cubicBezTo>
                  <a:pt x="38" y="42"/>
                  <a:pt x="61" y="0"/>
                  <a:pt x="33" y="5"/>
                </a:cubicBezTo>
                <a:cubicBezTo>
                  <a:pt x="27" y="6"/>
                  <a:pt x="27" y="12"/>
                  <a:pt x="22" y="16"/>
                </a:cubicBezTo>
                <a:cubicBezTo>
                  <a:pt x="23" y="12"/>
                  <a:pt x="19" y="12"/>
                  <a:pt x="20" y="7"/>
                </a:cubicBezTo>
                <a:cubicBezTo>
                  <a:pt x="7" y="1"/>
                  <a:pt x="0" y="14"/>
                  <a:pt x="0" y="23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2" name="图片 31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91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3808" y="2868560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03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3200" b="1" dirty="0"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5" name="图片 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833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13258270"/>
              </p:ext>
            </p:extLst>
          </p:nvPr>
        </p:nvGraphicFramePr>
        <p:xfrm>
          <a:off x="787598" y="2349827"/>
          <a:ext cx="3576761" cy="3523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组 7"/>
          <p:cNvGrpSpPr/>
          <p:nvPr/>
        </p:nvGrpSpPr>
        <p:grpSpPr>
          <a:xfrm>
            <a:off x="8645059" y="1188332"/>
            <a:ext cx="2781813" cy="1016209"/>
            <a:chOff x="8184908" y="1291715"/>
            <a:chExt cx="2781813" cy="1016209"/>
          </a:xfrm>
        </p:grpSpPr>
        <p:sp>
          <p:nvSpPr>
            <p:cNvPr id="49" name="文本框 8"/>
            <p:cNvSpPr txBox="1"/>
            <p:nvPr/>
          </p:nvSpPr>
          <p:spPr>
            <a:xfrm>
              <a:off x="8471119" y="1735460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471119" y="1291715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184908" y="1362655"/>
              <a:ext cx="166255" cy="9452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8645059" y="2411274"/>
            <a:ext cx="2781813" cy="1016209"/>
            <a:chOff x="8184908" y="2514657"/>
            <a:chExt cx="2781813" cy="1016209"/>
          </a:xfrm>
        </p:grpSpPr>
        <p:sp>
          <p:nvSpPr>
            <p:cNvPr id="77" name="文本框 8"/>
            <p:cNvSpPr txBox="1"/>
            <p:nvPr/>
          </p:nvSpPr>
          <p:spPr>
            <a:xfrm>
              <a:off x="8471119" y="2958402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471119" y="2514657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8184908" y="2585597"/>
              <a:ext cx="166255" cy="9452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8645059" y="3634216"/>
            <a:ext cx="2781813" cy="1016209"/>
            <a:chOff x="8184908" y="3737599"/>
            <a:chExt cx="2781813" cy="1016209"/>
          </a:xfrm>
        </p:grpSpPr>
        <p:sp>
          <p:nvSpPr>
            <p:cNvPr id="81" name="文本框 8"/>
            <p:cNvSpPr txBox="1"/>
            <p:nvPr/>
          </p:nvSpPr>
          <p:spPr>
            <a:xfrm>
              <a:off x="8471119" y="4181344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471119" y="3737599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8184908" y="3808539"/>
              <a:ext cx="166255" cy="94526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8645059" y="4857157"/>
            <a:ext cx="2781813" cy="1016209"/>
            <a:chOff x="8184908" y="4960540"/>
            <a:chExt cx="2781813" cy="1016209"/>
          </a:xfrm>
        </p:grpSpPr>
        <p:sp>
          <p:nvSpPr>
            <p:cNvPr id="85" name="文本框 8"/>
            <p:cNvSpPr txBox="1"/>
            <p:nvPr/>
          </p:nvSpPr>
          <p:spPr>
            <a:xfrm>
              <a:off x="8471119" y="5404285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8471119" y="4960540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8184908" y="5031480"/>
              <a:ext cx="166255" cy="94526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aphicFrame>
        <p:nvGraphicFramePr>
          <p:cNvPr id="88" name="图表 87"/>
          <p:cNvGraphicFramePr/>
          <p:nvPr>
            <p:extLst>
              <p:ext uri="{D42A27DB-BD31-4B8C-83A1-F6EECF244321}">
                <p14:modId xmlns:p14="http://schemas.microsoft.com/office/powerpoint/2010/main" val="1255179497"/>
              </p:ext>
            </p:extLst>
          </p:nvPr>
        </p:nvGraphicFramePr>
        <p:xfrm>
          <a:off x="4484315" y="2349827"/>
          <a:ext cx="3576761" cy="3523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9" name="矩形 88"/>
          <p:cNvSpPr/>
          <p:nvPr/>
        </p:nvSpPr>
        <p:spPr>
          <a:xfrm>
            <a:off x="824634" y="1352303"/>
            <a:ext cx="723644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NAME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OF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YOUR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CHART</a:t>
            </a:r>
            <a:endParaRPr lang="en-US" altLang="zh-CN" sz="5000" b="1" kern="0" dirty="0">
              <a:ln>
                <a:solidFill>
                  <a:schemeClr val="bg1"/>
                </a:solidFill>
              </a:ln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pic>
        <p:nvPicPr>
          <p:cNvPr id="22" name="图片 21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18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64469" y="1618594"/>
            <a:ext cx="45719" cy="448791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59" b="11359"/>
          <a:stretch/>
        </p:blipFill>
        <p:spPr>
          <a:xfrm>
            <a:off x="1019504" y="1709875"/>
            <a:ext cx="4550978" cy="2559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文本框 8"/>
          <p:cNvSpPr txBox="1"/>
          <p:nvPr/>
        </p:nvSpPr>
        <p:spPr>
          <a:xfrm>
            <a:off x="915577" y="4945891"/>
            <a:ext cx="46549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5577" y="4432871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10" name="Freeform 866"/>
          <p:cNvSpPr>
            <a:spLocks noEditPoints="1"/>
          </p:cNvSpPr>
          <p:nvPr/>
        </p:nvSpPr>
        <p:spPr bwMode="auto">
          <a:xfrm>
            <a:off x="6064469" y="887111"/>
            <a:ext cx="621347" cy="802187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59" b="11359"/>
          <a:stretch/>
        </p:blipFill>
        <p:spPr>
          <a:xfrm>
            <a:off x="6595241" y="1709875"/>
            <a:ext cx="4550978" cy="2559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文本框 8"/>
          <p:cNvSpPr txBox="1"/>
          <p:nvPr/>
        </p:nvSpPr>
        <p:spPr>
          <a:xfrm>
            <a:off x="6491314" y="4945891"/>
            <a:ext cx="46549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91314" y="4432871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pic>
        <p:nvPicPr>
          <p:cNvPr id="14" name="图片 13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5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2005070" y="1465978"/>
            <a:ext cx="6351068" cy="1717137"/>
            <a:chOff x="2005070" y="1738750"/>
            <a:chExt cx="6351068" cy="1717137"/>
          </a:xfrm>
        </p:grpSpPr>
        <p:grpSp>
          <p:nvGrpSpPr>
            <p:cNvPr id="26" name="组 25"/>
            <p:cNvGrpSpPr/>
            <p:nvPr/>
          </p:nvGrpSpPr>
          <p:grpSpPr>
            <a:xfrm>
              <a:off x="2005070" y="1738750"/>
              <a:ext cx="6351068" cy="1717137"/>
              <a:chOff x="2467778" y="1738750"/>
              <a:chExt cx="6351068" cy="1717137"/>
            </a:xfrm>
          </p:grpSpPr>
          <p:sp>
            <p:nvSpPr>
              <p:cNvPr id="23" name="梯形 22"/>
              <p:cNvSpPr/>
              <p:nvPr/>
            </p:nvSpPr>
            <p:spPr>
              <a:xfrm rot="16200000">
                <a:off x="2235662" y="1970866"/>
                <a:ext cx="1717135" cy="1252904"/>
              </a:xfrm>
              <a:prstGeom prst="trapezoid">
                <a:avLst>
                  <a:gd name="adj" fmla="val 36128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梯形 23"/>
              <p:cNvSpPr/>
              <p:nvPr/>
            </p:nvSpPr>
            <p:spPr>
              <a:xfrm rot="5400000">
                <a:off x="3342856" y="2116576"/>
                <a:ext cx="1717135" cy="961488"/>
              </a:xfrm>
              <a:prstGeom prst="trapezoid">
                <a:avLst>
                  <a:gd name="adj" fmla="val 49526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" name="五边形 24"/>
              <p:cNvSpPr/>
              <p:nvPr/>
            </p:nvSpPr>
            <p:spPr>
              <a:xfrm>
                <a:off x="4682168" y="2214457"/>
                <a:ext cx="4136678" cy="767735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9" name="文本框 8"/>
            <p:cNvSpPr txBox="1"/>
            <p:nvPr/>
          </p:nvSpPr>
          <p:spPr>
            <a:xfrm>
              <a:off x="5373999" y="2316074"/>
              <a:ext cx="2578131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432471" y="2221383"/>
              <a:ext cx="94104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defRPr/>
              </a:pPr>
              <a:r>
                <a:rPr lang="en-US" altLang="zh-CN" sz="4400" b="1" kern="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01</a:t>
              </a:r>
              <a:endParaRPr lang="en-US" altLang="zh-CN" sz="4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1784736" y="2451088"/>
            <a:ext cx="7568585" cy="1312469"/>
            <a:chOff x="1784736" y="2723860"/>
            <a:chExt cx="7568585" cy="1312469"/>
          </a:xfrm>
        </p:grpSpPr>
        <p:grpSp>
          <p:nvGrpSpPr>
            <p:cNvPr id="27" name="组 26"/>
            <p:cNvGrpSpPr/>
            <p:nvPr/>
          </p:nvGrpSpPr>
          <p:grpSpPr>
            <a:xfrm>
              <a:off x="1784736" y="2723860"/>
              <a:ext cx="7568585" cy="1312469"/>
              <a:chOff x="2247444" y="2723860"/>
              <a:chExt cx="7568585" cy="1312469"/>
            </a:xfrm>
          </p:grpSpPr>
          <p:sp>
            <p:nvSpPr>
              <p:cNvPr id="19" name="梯形 18"/>
              <p:cNvSpPr/>
              <p:nvPr/>
            </p:nvSpPr>
            <p:spPr>
              <a:xfrm rot="16200000">
                <a:off x="2328292" y="2643012"/>
                <a:ext cx="1312465" cy="1474162"/>
              </a:xfrm>
              <a:prstGeom prst="trapezoid">
                <a:avLst>
                  <a:gd name="adj" fmla="val 2409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梯形 19"/>
              <p:cNvSpPr/>
              <p:nvPr/>
            </p:nvSpPr>
            <p:spPr>
              <a:xfrm rot="5400000">
                <a:off x="3639297" y="2806172"/>
                <a:ext cx="1312465" cy="1147850"/>
              </a:xfrm>
              <a:prstGeom prst="trapezoid">
                <a:avLst>
                  <a:gd name="adj" fmla="val 21471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4869455" y="2973060"/>
                <a:ext cx="4946574" cy="799411"/>
              </a:xfrm>
              <a:prstGeom prst="homePlat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1" name="文本框 8"/>
            <p:cNvSpPr txBox="1"/>
            <p:nvPr/>
          </p:nvSpPr>
          <p:spPr>
            <a:xfrm>
              <a:off x="5558157" y="3063765"/>
              <a:ext cx="320025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616629" y="2969074"/>
              <a:ext cx="94104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defRPr/>
              </a:pPr>
              <a:r>
                <a:rPr lang="en-US" altLang="zh-CN" sz="4400" b="1" kern="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02</a:t>
              </a:r>
              <a:endParaRPr lang="en-US" altLang="zh-CN" sz="4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1586431" y="3263646"/>
            <a:ext cx="9439382" cy="1199581"/>
            <a:chOff x="1586431" y="3536418"/>
            <a:chExt cx="9439382" cy="1199581"/>
          </a:xfrm>
        </p:grpSpPr>
        <p:grpSp>
          <p:nvGrpSpPr>
            <p:cNvPr id="28" name="组 27"/>
            <p:cNvGrpSpPr/>
            <p:nvPr/>
          </p:nvGrpSpPr>
          <p:grpSpPr>
            <a:xfrm>
              <a:off x="1586431" y="3536418"/>
              <a:ext cx="9439382" cy="1199581"/>
              <a:chOff x="2049139" y="3536418"/>
              <a:chExt cx="9439382" cy="1199581"/>
            </a:xfrm>
          </p:grpSpPr>
          <p:sp>
            <p:nvSpPr>
              <p:cNvPr id="3" name="梯形 2"/>
              <p:cNvSpPr/>
              <p:nvPr/>
            </p:nvSpPr>
            <p:spPr>
              <a:xfrm rot="16200000">
                <a:off x="2287986" y="3297571"/>
                <a:ext cx="1199579" cy="1677273"/>
              </a:xfrm>
              <a:prstGeom prst="trapezoid">
                <a:avLst>
                  <a:gd name="adj" fmla="val 15915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" name="梯形 16"/>
              <p:cNvSpPr/>
              <p:nvPr/>
            </p:nvSpPr>
            <p:spPr>
              <a:xfrm rot="5400000">
                <a:off x="3879922" y="3382911"/>
                <a:ext cx="1199579" cy="1506598"/>
              </a:xfrm>
              <a:prstGeom prst="trapezoid">
                <a:avLst>
                  <a:gd name="adj" fmla="val 15915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" name="五边形 4"/>
              <p:cNvSpPr/>
              <p:nvPr/>
            </p:nvSpPr>
            <p:spPr>
              <a:xfrm>
                <a:off x="5233011" y="3723701"/>
                <a:ext cx="6255510" cy="815249"/>
              </a:xfrm>
              <a:prstGeom prst="homePlat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3" name="文本框 8"/>
            <p:cNvSpPr txBox="1"/>
            <p:nvPr/>
          </p:nvSpPr>
          <p:spPr>
            <a:xfrm>
              <a:off x="5930425" y="3842743"/>
              <a:ext cx="4590684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988897" y="3748052"/>
              <a:ext cx="94104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defRPr/>
              </a:pPr>
              <a:r>
                <a:rPr lang="en-US" altLang="zh-CN" sz="4400" b="1" kern="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03</a:t>
              </a:r>
              <a:endParaRPr lang="en-US" altLang="zh-CN" sz="4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sp>
        <p:nvSpPr>
          <p:cNvPr id="39" name="文本框 8"/>
          <p:cNvSpPr txBox="1"/>
          <p:nvPr/>
        </p:nvSpPr>
        <p:spPr>
          <a:xfrm>
            <a:off x="4770303" y="5196558"/>
            <a:ext cx="587199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70303" y="4683538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41" name="组 40"/>
          <p:cNvGrpSpPr/>
          <p:nvPr/>
        </p:nvGrpSpPr>
        <p:grpSpPr>
          <a:xfrm>
            <a:off x="3257971" y="4849930"/>
            <a:ext cx="1282561" cy="1154307"/>
            <a:chOff x="8135938" y="3978275"/>
            <a:chExt cx="666750" cy="600076"/>
          </a:xfrm>
          <a:blipFill>
            <a:blip r:embed="rId2"/>
            <a:stretch>
              <a:fillRect/>
            </a:stretch>
          </a:blipFill>
        </p:grpSpPr>
        <p:sp>
          <p:nvSpPr>
            <p:cNvPr id="42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72"/>
            <p:cNvSpPr>
              <a:spLocks/>
            </p:cNvSpPr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75"/>
            <p:cNvSpPr>
              <a:spLocks/>
            </p:cNvSpPr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92"/>
            <p:cNvSpPr>
              <a:spLocks/>
            </p:cNvSpPr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93"/>
            <p:cNvSpPr>
              <a:spLocks/>
            </p:cNvSpPr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96"/>
            <p:cNvSpPr>
              <a:spLocks/>
            </p:cNvSpPr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99"/>
            <p:cNvSpPr>
              <a:spLocks/>
            </p:cNvSpPr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94"/>
            <p:cNvSpPr>
              <a:spLocks/>
            </p:cNvSpPr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 51"/>
          <p:cNvGrpSpPr/>
          <p:nvPr/>
        </p:nvGrpSpPr>
        <p:grpSpPr>
          <a:xfrm rot="20977019">
            <a:off x="2643749" y="4963940"/>
            <a:ext cx="609600" cy="388938"/>
            <a:chOff x="7585076" y="3881438"/>
            <a:chExt cx="609600" cy="388938"/>
          </a:xfrm>
          <a:blipFill>
            <a:blip r:embed="rId2"/>
            <a:stretch>
              <a:fillRect/>
            </a:stretch>
          </a:blipFill>
        </p:grpSpPr>
        <p:sp>
          <p:nvSpPr>
            <p:cNvPr id="53" name="Freeform 660"/>
            <p:cNvSpPr>
              <a:spLocks noEditPoints="1"/>
            </p:cNvSpPr>
            <p:nvPr/>
          </p:nvSpPr>
          <p:spPr bwMode="auto">
            <a:xfrm>
              <a:off x="7585076" y="3894138"/>
              <a:ext cx="214313" cy="374650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61"/>
            <p:cNvSpPr>
              <a:spLocks noEditPoints="1"/>
            </p:cNvSpPr>
            <p:nvPr/>
          </p:nvSpPr>
          <p:spPr bwMode="auto">
            <a:xfrm>
              <a:off x="7808913" y="3881438"/>
              <a:ext cx="201613" cy="388938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63"/>
            <p:cNvSpPr>
              <a:spLocks noEditPoints="1"/>
            </p:cNvSpPr>
            <p:nvPr/>
          </p:nvSpPr>
          <p:spPr bwMode="auto">
            <a:xfrm>
              <a:off x="7991476" y="3905250"/>
              <a:ext cx="203200" cy="365125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64"/>
            <p:cNvSpPr>
              <a:spLocks noEditPoints="1"/>
            </p:cNvSpPr>
            <p:nvPr/>
          </p:nvSpPr>
          <p:spPr bwMode="auto">
            <a:xfrm>
              <a:off x="7848601" y="3940175"/>
              <a:ext cx="87313" cy="114300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66"/>
            <p:cNvSpPr>
              <a:spLocks noEditPoints="1"/>
            </p:cNvSpPr>
            <p:nvPr/>
          </p:nvSpPr>
          <p:spPr bwMode="auto">
            <a:xfrm>
              <a:off x="7645401" y="3956050"/>
              <a:ext cx="61913" cy="122238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76"/>
            <p:cNvSpPr>
              <a:spLocks noEditPoints="1"/>
            </p:cNvSpPr>
            <p:nvPr/>
          </p:nvSpPr>
          <p:spPr bwMode="auto">
            <a:xfrm>
              <a:off x="7854951" y="4117975"/>
              <a:ext cx="93663" cy="88900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Freeform 859"/>
          <p:cNvSpPr>
            <a:spLocks/>
          </p:cNvSpPr>
          <p:nvPr/>
        </p:nvSpPr>
        <p:spPr bwMode="auto">
          <a:xfrm rot="2232672">
            <a:off x="3299904" y="4782835"/>
            <a:ext cx="299426" cy="293847"/>
          </a:xfrm>
          <a:custGeom>
            <a:avLst/>
            <a:gdLst>
              <a:gd name="T0" fmla="*/ 31 w 105"/>
              <a:gd name="T1" fmla="*/ 2 h 103"/>
              <a:gd name="T2" fmla="*/ 27 w 105"/>
              <a:gd name="T3" fmla="*/ 52 h 103"/>
              <a:gd name="T4" fmla="*/ 12 w 105"/>
              <a:gd name="T5" fmla="*/ 56 h 103"/>
              <a:gd name="T6" fmla="*/ 11 w 105"/>
              <a:gd name="T7" fmla="*/ 91 h 103"/>
              <a:gd name="T8" fmla="*/ 44 w 105"/>
              <a:gd name="T9" fmla="*/ 77 h 103"/>
              <a:gd name="T10" fmla="*/ 48 w 105"/>
              <a:gd name="T11" fmla="*/ 44 h 103"/>
              <a:gd name="T12" fmla="*/ 79 w 105"/>
              <a:gd name="T13" fmla="*/ 42 h 103"/>
              <a:gd name="T14" fmla="*/ 79 w 105"/>
              <a:gd name="T15" fmla="*/ 64 h 103"/>
              <a:gd name="T16" fmla="*/ 60 w 105"/>
              <a:gd name="T17" fmla="*/ 92 h 103"/>
              <a:gd name="T18" fmla="*/ 97 w 105"/>
              <a:gd name="T19" fmla="*/ 87 h 103"/>
              <a:gd name="T20" fmla="*/ 105 w 105"/>
              <a:gd name="T21" fmla="*/ 15 h 103"/>
              <a:gd name="T22" fmla="*/ 31 w 105"/>
              <a:gd name="T23" fmla="*/ 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103">
                <a:moveTo>
                  <a:pt x="31" y="2"/>
                </a:moveTo>
                <a:cubicBezTo>
                  <a:pt x="30" y="19"/>
                  <a:pt x="28" y="33"/>
                  <a:pt x="27" y="52"/>
                </a:cubicBezTo>
                <a:cubicBezTo>
                  <a:pt x="22" y="53"/>
                  <a:pt x="18" y="55"/>
                  <a:pt x="12" y="56"/>
                </a:cubicBezTo>
                <a:cubicBezTo>
                  <a:pt x="5" y="66"/>
                  <a:pt x="0" y="82"/>
                  <a:pt x="11" y="91"/>
                </a:cubicBezTo>
                <a:cubicBezTo>
                  <a:pt x="24" y="92"/>
                  <a:pt x="36" y="86"/>
                  <a:pt x="44" y="77"/>
                </a:cubicBezTo>
                <a:cubicBezTo>
                  <a:pt x="43" y="69"/>
                  <a:pt x="42" y="53"/>
                  <a:pt x="48" y="44"/>
                </a:cubicBezTo>
                <a:cubicBezTo>
                  <a:pt x="59" y="44"/>
                  <a:pt x="68" y="41"/>
                  <a:pt x="79" y="42"/>
                </a:cubicBezTo>
                <a:cubicBezTo>
                  <a:pt x="79" y="49"/>
                  <a:pt x="79" y="57"/>
                  <a:pt x="79" y="64"/>
                </a:cubicBezTo>
                <a:cubicBezTo>
                  <a:pt x="65" y="65"/>
                  <a:pt x="53" y="76"/>
                  <a:pt x="60" y="92"/>
                </a:cubicBezTo>
                <a:cubicBezTo>
                  <a:pt x="73" y="103"/>
                  <a:pt x="86" y="90"/>
                  <a:pt x="97" y="87"/>
                </a:cubicBezTo>
                <a:cubicBezTo>
                  <a:pt x="99" y="62"/>
                  <a:pt x="99" y="36"/>
                  <a:pt x="105" y="15"/>
                </a:cubicBezTo>
                <a:cubicBezTo>
                  <a:pt x="88" y="4"/>
                  <a:pt x="53" y="0"/>
                  <a:pt x="31" y="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 59"/>
          <p:cNvGrpSpPr/>
          <p:nvPr/>
        </p:nvGrpSpPr>
        <p:grpSpPr>
          <a:xfrm>
            <a:off x="1457113" y="5419631"/>
            <a:ext cx="1640211" cy="363205"/>
            <a:chOff x="9031288" y="6051550"/>
            <a:chExt cx="1125538" cy="249237"/>
          </a:xfrm>
          <a:blipFill>
            <a:blip r:embed="rId2"/>
            <a:stretch>
              <a:fillRect/>
            </a:stretch>
          </a:blipFill>
        </p:grpSpPr>
        <p:sp>
          <p:nvSpPr>
            <p:cNvPr id="62" name="Freeform 829"/>
            <p:cNvSpPr>
              <a:spLocks noEditPoints="1"/>
            </p:cNvSpPr>
            <p:nvPr/>
          </p:nvSpPr>
          <p:spPr bwMode="auto">
            <a:xfrm>
              <a:off x="9031288" y="6051550"/>
              <a:ext cx="1125538" cy="24923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37"/>
            <p:cNvSpPr>
              <a:spLocks/>
            </p:cNvSpPr>
            <p:nvPr/>
          </p:nvSpPr>
          <p:spPr bwMode="auto">
            <a:xfrm>
              <a:off x="9983788" y="6151562"/>
              <a:ext cx="53975" cy="95250"/>
            </a:xfrm>
            <a:custGeom>
              <a:avLst/>
              <a:gdLst>
                <a:gd name="T0" fmla="*/ 20 w 22"/>
                <a:gd name="T1" fmla="*/ 26 h 39"/>
                <a:gd name="T2" fmla="*/ 9 w 22"/>
                <a:gd name="T3" fmla="*/ 24 h 39"/>
                <a:gd name="T4" fmla="*/ 7 w 22"/>
                <a:gd name="T5" fmla="*/ 0 h 39"/>
                <a:gd name="T6" fmla="*/ 0 w 22"/>
                <a:gd name="T7" fmla="*/ 31 h 39"/>
                <a:gd name="T8" fmla="*/ 20 w 22"/>
                <a:gd name="T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0" y="26"/>
                  </a:moveTo>
                  <a:cubicBezTo>
                    <a:pt x="19" y="23"/>
                    <a:pt x="11" y="28"/>
                    <a:pt x="9" y="24"/>
                  </a:cubicBezTo>
                  <a:cubicBezTo>
                    <a:pt x="7" y="16"/>
                    <a:pt x="17" y="3"/>
                    <a:pt x="7" y="0"/>
                  </a:cubicBezTo>
                  <a:cubicBezTo>
                    <a:pt x="2" y="7"/>
                    <a:pt x="2" y="19"/>
                    <a:pt x="0" y="31"/>
                  </a:cubicBezTo>
                  <a:cubicBezTo>
                    <a:pt x="9" y="31"/>
                    <a:pt x="22" y="39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38"/>
            <p:cNvSpPr>
              <a:spLocks/>
            </p:cNvSpPr>
            <p:nvPr/>
          </p:nvSpPr>
          <p:spPr bwMode="auto">
            <a:xfrm>
              <a:off x="9737725" y="6161087"/>
              <a:ext cx="82550" cy="114300"/>
            </a:xfrm>
            <a:custGeom>
              <a:avLst/>
              <a:gdLst>
                <a:gd name="T0" fmla="*/ 32 w 34"/>
                <a:gd name="T1" fmla="*/ 0 h 47"/>
                <a:gd name="T2" fmla="*/ 28 w 34"/>
                <a:gd name="T3" fmla="*/ 0 h 47"/>
                <a:gd name="T4" fmla="*/ 25 w 34"/>
                <a:gd name="T5" fmla="*/ 13 h 47"/>
                <a:gd name="T6" fmla="*/ 14 w 34"/>
                <a:gd name="T7" fmla="*/ 11 h 47"/>
                <a:gd name="T8" fmla="*/ 15 w 34"/>
                <a:gd name="T9" fmla="*/ 3 h 47"/>
                <a:gd name="T10" fmla="*/ 18 w 34"/>
                <a:gd name="T11" fmla="*/ 27 h 47"/>
                <a:gd name="T12" fmla="*/ 12 w 34"/>
                <a:gd name="T13" fmla="*/ 20 h 47"/>
                <a:gd name="T14" fmla="*/ 25 w 34"/>
                <a:gd name="T15" fmla="*/ 19 h 47"/>
                <a:gd name="T16" fmla="*/ 32 w 34"/>
                <a:gd name="T17" fmla="*/ 32 h 47"/>
                <a:gd name="T18" fmla="*/ 32 w 3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7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9"/>
                    <a:pt x="25" y="13"/>
                  </a:cubicBezTo>
                  <a:cubicBezTo>
                    <a:pt x="20" y="14"/>
                    <a:pt x="19" y="10"/>
                    <a:pt x="14" y="11"/>
                  </a:cubicBezTo>
                  <a:cubicBezTo>
                    <a:pt x="15" y="10"/>
                    <a:pt x="15" y="6"/>
                    <a:pt x="15" y="3"/>
                  </a:cubicBezTo>
                  <a:cubicBezTo>
                    <a:pt x="0" y="2"/>
                    <a:pt x="8" y="47"/>
                    <a:pt x="18" y="27"/>
                  </a:cubicBezTo>
                  <a:cubicBezTo>
                    <a:pt x="13" y="28"/>
                    <a:pt x="13" y="24"/>
                    <a:pt x="12" y="20"/>
                  </a:cubicBezTo>
                  <a:cubicBezTo>
                    <a:pt x="18" y="20"/>
                    <a:pt x="22" y="20"/>
                    <a:pt x="25" y="19"/>
                  </a:cubicBezTo>
                  <a:cubicBezTo>
                    <a:pt x="28" y="22"/>
                    <a:pt x="25" y="32"/>
                    <a:pt x="32" y="32"/>
                  </a:cubicBezTo>
                  <a:cubicBezTo>
                    <a:pt x="34" y="24"/>
                    <a:pt x="34" y="8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39"/>
            <p:cNvSpPr>
              <a:spLocks noEditPoints="1"/>
            </p:cNvSpPr>
            <p:nvPr/>
          </p:nvSpPr>
          <p:spPr bwMode="auto">
            <a:xfrm>
              <a:off x="9155113" y="6148387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0 h 43"/>
                <a:gd name="T4" fmla="*/ 4 w 35"/>
                <a:gd name="T5" fmla="*/ 36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3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7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0"/>
                  </a:cubicBezTo>
                  <a:cubicBezTo>
                    <a:pt x="13" y="12"/>
                    <a:pt x="0" y="26"/>
                    <a:pt x="4" y="36"/>
                  </a:cubicBezTo>
                  <a:cubicBezTo>
                    <a:pt x="11" y="38"/>
                    <a:pt x="9" y="30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3"/>
                    <a:pt x="28" y="20"/>
                    <a:pt x="25" y="13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7"/>
                    <a:pt x="17" y="15"/>
                    <a:pt x="16" y="13"/>
                  </a:cubicBezTo>
                  <a:cubicBezTo>
                    <a:pt x="21" y="11"/>
                    <a:pt x="17" y="18"/>
                    <a:pt x="21" y="17"/>
                  </a:cubicBezTo>
                  <a:cubicBezTo>
                    <a:pt x="20" y="19"/>
                    <a:pt x="17" y="18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40"/>
            <p:cNvSpPr>
              <a:spLocks/>
            </p:cNvSpPr>
            <p:nvPr/>
          </p:nvSpPr>
          <p:spPr bwMode="auto">
            <a:xfrm>
              <a:off x="9678988" y="6148387"/>
              <a:ext cx="71438" cy="98425"/>
            </a:xfrm>
            <a:custGeom>
              <a:avLst/>
              <a:gdLst>
                <a:gd name="T0" fmla="*/ 25 w 29"/>
                <a:gd name="T1" fmla="*/ 38 h 40"/>
                <a:gd name="T2" fmla="*/ 15 w 29"/>
                <a:gd name="T3" fmla="*/ 21 h 40"/>
                <a:gd name="T4" fmla="*/ 29 w 29"/>
                <a:gd name="T5" fmla="*/ 12 h 40"/>
                <a:gd name="T6" fmla="*/ 25 w 29"/>
                <a:gd name="T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0">
                  <a:moveTo>
                    <a:pt x="25" y="38"/>
                  </a:moveTo>
                  <a:cubicBezTo>
                    <a:pt x="27" y="28"/>
                    <a:pt x="13" y="33"/>
                    <a:pt x="15" y="21"/>
                  </a:cubicBezTo>
                  <a:cubicBezTo>
                    <a:pt x="17" y="15"/>
                    <a:pt x="29" y="19"/>
                    <a:pt x="29" y="12"/>
                  </a:cubicBezTo>
                  <a:cubicBezTo>
                    <a:pt x="4" y="0"/>
                    <a:pt x="0" y="40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1"/>
            <p:cNvSpPr>
              <a:spLocks noEditPoints="1"/>
            </p:cNvSpPr>
            <p:nvPr/>
          </p:nvSpPr>
          <p:spPr bwMode="auto">
            <a:xfrm>
              <a:off x="9815513" y="6151562"/>
              <a:ext cx="85725" cy="96837"/>
            </a:xfrm>
            <a:custGeom>
              <a:avLst/>
              <a:gdLst>
                <a:gd name="T0" fmla="*/ 21 w 35"/>
                <a:gd name="T1" fmla="*/ 38 h 40"/>
                <a:gd name="T2" fmla="*/ 28 w 35"/>
                <a:gd name="T3" fmla="*/ 12 h 40"/>
                <a:gd name="T4" fmla="*/ 21 w 35"/>
                <a:gd name="T5" fmla="*/ 38 h 40"/>
                <a:gd name="T6" fmla="*/ 26 w 35"/>
                <a:gd name="T7" fmla="*/ 21 h 40"/>
                <a:gd name="T8" fmla="*/ 20 w 35"/>
                <a:gd name="T9" fmla="*/ 31 h 40"/>
                <a:gd name="T10" fmla="*/ 13 w 35"/>
                <a:gd name="T11" fmla="*/ 19 h 40"/>
                <a:gd name="T12" fmla="*/ 26 w 35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1" y="38"/>
                  </a:moveTo>
                  <a:cubicBezTo>
                    <a:pt x="31" y="37"/>
                    <a:pt x="35" y="23"/>
                    <a:pt x="28" y="12"/>
                  </a:cubicBezTo>
                  <a:cubicBezTo>
                    <a:pt x="0" y="0"/>
                    <a:pt x="0" y="40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5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42"/>
            <p:cNvSpPr>
              <a:spLocks noEditPoints="1"/>
            </p:cNvSpPr>
            <p:nvPr/>
          </p:nvSpPr>
          <p:spPr bwMode="auto">
            <a:xfrm>
              <a:off x="9886950" y="6148387"/>
              <a:ext cx="101600" cy="98425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2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8"/>
                    <a:pt x="24" y="20"/>
                    <a:pt x="26" y="23"/>
                  </a:cubicBezTo>
                  <a:cubicBezTo>
                    <a:pt x="26" y="29"/>
                    <a:pt x="23" y="33"/>
                    <a:pt x="16" y="32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43"/>
            <p:cNvSpPr>
              <a:spLocks/>
            </p:cNvSpPr>
            <p:nvPr/>
          </p:nvSpPr>
          <p:spPr bwMode="auto">
            <a:xfrm>
              <a:off x="9632950" y="6173787"/>
              <a:ext cx="63500" cy="69850"/>
            </a:xfrm>
            <a:custGeom>
              <a:avLst/>
              <a:gdLst>
                <a:gd name="T0" fmla="*/ 2 w 26"/>
                <a:gd name="T1" fmla="*/ 4 h 29"/>
                <a:gd name="T2" fmla="*/ 13 w 26"/>
                <a:gd name="T3" fmla="*/ 19 h 29"/>
                <a:gd name="T4" fmla="*/ 1 w 26"/>
                <a:gd name="T5" fmla="*/ 23 h 29"/>
                <a:gd name="T6" fmla="*/ 2 w 26"/>
                <a:gd name="T7" fmla="*/ 29 h 29"/>
                <a:gd name="T8" fmla="*/ 20 w 26"/>
                <a:gd name="T9" fmla="*/ 21 h 29"/>
                <a:gd name="T10" fmla="*/ 13 w 26"/>
                <a:gd name="T11" fmla="*/ 8 h 29"/>
                <a:gd name="T12" fmla="*/ 26 w 26"/>
                <a:gd name="T13" fmla="*/ 9 h 29"/>
                <a:gd name="T14" fmla="*/ 26 w 26"/>
                <a:gd name="T15" fmla="*/ 2 h 29"/>
                <a:gd name="T16" fmla="*/ 2 w 26"/>
                <a:gd name="T1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" y="4"/>
                  </a:moveTo>
                  <a:cubicBezTo>
                    <a:pt x="3" y="12"/>
                    <a:pt x="9" y="14"/>
                    <a:pt x="13" y="19"/>
                  </a:cubicBezTo>
                  <a:cubicBezTo>
                    <a:pt x="9" y="22"/>
                    <a:pt x="5" y="22"/>
                    <a:pt x="1" y="23"/>
                  </a:cubicBezTo>
                  <a:cubicBezTo>
                    <a:pt x="0" y="25"/>
                    <a:pt x="2" y="26"/>
                    <a:pt x="2" y="29"/>
                  </a:cubicBezTo>
                  <a:cubicBezTo>
                    <a:pt x="11" y="29"/>
                    <a:pt x="16" y="25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9"/>
                  </a:cubicBezTo>
                  <a:cubicBezTo>
                    <a:pt x="26" y="7"/>
                    <a:pt x="26" y="5"/>
                    <a:pt x="26" y="2"/>
                  </a:cubicBezTo>
                  <a:cubicBezTo>
                    <a:pt x="18" y="0"/>
                    <a:pt x="7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45"/>
            <p:cNvSpPr>
              <a:spLocks/>
            </p:cNvSpPr>
            <p:nvPr/>
          </p:nvSpPr>
          <p:spPr bwMode="auto">
            <a:xfrm>
              <a:off x="9285288" y="6165850"/>
              <a:ext cx="92075" cy="87312"/>
            </a:xfrm>
            <a:custGeom>
              <a:avLst/>
              <a:gdLst>
                <a:gd name="T0" fmla="*/ 29 w 38"/>
                <a:gd name="T1" fmla="*/ 5 h 36"/>
                <a:gd name="T2" fmla="*/ 12 w 38"/>
                <a:gd name="T3" fmla="*/ 16 h 36"/>
                <a:gd name="T4" fmla="*/ 14 w 38"/>
                <a:gd name="T5" fmla="*/ 2 h 36"/>
                <a:gd name="T6" fmla="*/ 9 w 38"/>
                <a:gd name="T7" fmla="*/ 0 h 36"/>
                <a:gd name="T8" fmla="*/ 11 w 38"/>
                <a:gd name="T9" fmla="*/ 36 h 36"/>
                <a:gd name="T10" fmla="*/ 14 w 38"/>
                <a:gd name="T11" fmla="*/ 29 h 36"/>
                <a:gd name="T12" fmla="*/ 30 w 38"/>
                <a:gd name="T13" fmla="*/ 36 h 36"/>
                <a:gd name="T14" fmla="*/ 19 w 38"/>
                <a:gd name="T15" fmla="*/ 23 h 36"/>
                <a:gd name="T16" fmla="*/ 29 w 38"/>
                <a:gd name="T1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6">
                  <a:moveTo>
                    <a:pt x="29" y="5"/>
                  </a:moveTo>
                  <a:cubicBezTo>
                    <a:pt x="24" y="9"/>
                    <a:pt x="21" y="16"/>
                    <a:pt x="12" y="16"/>
                  </a:cubicBezTo>
                  <a:cubicBezTo>
                    <a:pt x="11" y="10"/>
                    <a:pt x="16" y="5"/>
                    <a:pt x="14" y="2"/>
                  </a:cubicBezTo>
                  <a:cubicBezTo>
                    <a:pt x="12" y="2"/>
                    <a:pt x="12" y="0"/>
                    <a:pt x="9" y="0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5"/>
                    <a:pt x="10" y="30"/>
                    <a:pt x="14" y="29"/>
                  </a:cubicBezTo>
                  <a:cubicBezTo>
                    <a:pt x="18" y="32"/>
                    <a:pt x="23" y="35"/>
                    <a:pt x="30" y="36"/>
                  </a:cubicBezTo>
                  <a:cubicBezTo>
                    <a:pt x="35" y="28"/>
                    <a:pt x="22" y="28"/>
                    <a:pt x="19" y="23"/>
                  </a:cubicBezTo>
                  <a:cubicBezTo>
                    <a:pt x="21" y="17"/>
                    <a:pt x="38" y="13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46"/>
            <p:cNvSpPr>
              <a:spLocks noEditPoints="1"/>
            </p:cNvSpPr>
            <p:nvPr/>
          </p:nvSpPr>
          <p:spPr bwMode="auto">
            <a:xfrm>
              <a:off x="9075738" y="6164262"/>
              <a:ext cx="74613" cy="88900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3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6"/>
                    <a:pt x="27" y="33"/>
                  </a:cubicBezTo>
                  <a:cubicBezTo>
                    <a:pt x="31" y="24"/>
                    <a:pt x="23" y="20"/>
                    <a:pt x="30" y="13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0"/>
                    <a:pt x="22" y="16"/>
                  </a:cubicBezTo>
                  <a:cubicBezTo>
                    <a:pt x="17" y="15"/>
                    <a:pt x="16" y="18"/>
                    <a:pt x="11" y="17"/>
                  </a:cubicBezTo>
                  <a:cubicBezTo>
                    <a:pt x="10" y="13"/>
                    <a:pt x="10" y="10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6"/>
                    <a:pt x="23" y="26"/>
                  </a:cubicBezTo>
                  <a:cubicBezTo>
                    <a:pt x="20" y="29"/>
                    <a:pt x="15" y="29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47"/>
            <p:cNvSpPr>
              <a:spLocks/>
            </p:cNvSpPr>
            <p:nvPr/>
          </p:nvSpPr>
          <p:spPr bwMode="auto">
            <a:xfrm>
              <a:off x="9226550" y="6156325"/>
              <a:ext cx="60325" cy="96837"/>
            </a:xfrm>
            <a:custGeom>
              <a:avLst/>
              <a:gdLst>
                <a:gd name="T0" fmla="*/ 10 w 25"/>
                <a:gd name="T1" fmla="*/ 36 h 40"/>
                <a:gd name="T2" fmla="*/ 19 w 25"/>
                <a:gd name="T3" fmla="*/ 35 h 40"/>
                <a:gd name="T4" fmla="*/ 14 w 25"/>
                <a:gd name="T5" fmla="*/ 26 h 40"/>
                <a:gd name="T6" fmla="*/ 25 w 25"/>
                <a:gd name="T7" fmla="*/ 11 h 40"/>
                <a:gd name="T8" fmla="*/ 10 w 25"/>
                <a:gd name="T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0">
                  <a:moveTo>
                    <a:pt x="10" y="36"/>
                  </a:moveTo>
                  <a:cubicBezTo>
                    <a:pt x="14" y="36"/>
                    <a:pt x="18" y="40"/>
                    <a:pt x="19" y="35"/>
                  </a:cubicBezTo>
                  <a:cubicBezTo>
                    <a:pt x="17" y="32"/>
                    <a:pt x="14" y="31"/>
                    <a:pt x="14" y="26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6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48"/>
            <p:cNvSpPr>
              <a:spLocks noEditPoints="1"/>
            </p:cNvSpPr>
            <p:nvPr/>
          </p:nvSpPr>
          <p:spPr bwMode="auto">
            <a:xfrm>
              <a:off x="9472613" y="6146800"/>
              <a:ext cx="104775" cy="112712"/>
            </a:xfrm>
            <a:custGeom>
              <a:avLst/>
              <a:gdLst>
                <a:gd name="T0" fmla="*/ 23 w 43"/>
                <a:gd name="T1" fmla="*/ 44 h 46"/>
                <a:gd name="T2" fmla="*/ 41 w 43"/>
                <a:gd name="T3" fmla="*/ 22 h 46"/>
                <a:gd name="T4" fmla="*/ 23 w 43"/>
                <a:gd name="T5" fmla="*/ 44 h 46"/>
                <a:gd name="T6" fmla="*/ 32 w 43"/>
                <a:gd name="T7" fmla="*/ 37 h 46"/>
                <a:gd name="T8" fmla="*/ 22 w 43"/>
                <a:gd name="T9" fmla="*/ 35 h 46"/>
                <a:gd name="T10" fmla="*/ 34 w 43"/>
                <a:gd name="T11" fmla="*/ 23 h 46"/>
                <a:gd name="T12" fmla="*/ 32 w 43"/>
                <a:gd name="T1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6">
                  <a:moveTo>
                    <a:pt x="23" y="44"/>
                  </a:moveTo>
                  <a:cubicBezTo>
                    <a:pt x="34" y="46"/>
                    <a:pt x="43" y="37"/>
                    <a:pt x="41" y="22"/>
                  </a:cubicBezTo>
                  <a:cubicBezTo>
                    <a:pt x="24" y="0"/>
                    <a:pt x="0" y="39"/>
                    <a:pt x="23" y="44"/>
                  </a:cubicBezTo>
                  <a:close/>
                  <a:moveTo>
                    <a:pt x="32" y="37"/>
                  </a:moveTo>
                  <a:cubicBezTo>
                    <a:pt x="28" y="37"/>
                    <a:pt x="24" y="37"/>
                    <a:pt x="22" y="35"/>
                  </a:cubicBezTo>
                  <a:cubicBezTo>
                    <a:pt x="21" y="26"/>
                    <a:pt x="26" y="23"/>
                    <a:pt x="34" y="23"/>
                  </a:cubicBezTo>
                  <a:cubicBezTo>
                    <a:pt x="37" y="28"/>
                    <a:pt x="34" y="33"/>
                    <a:pt x="3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49"/>
            <p:cNvSpPr>
              <a:spLocks/>
            </p:cNvSpPr>
            <p:nvPr/>
          </p:nvSpPr>
          <p:spPr bwMode="auto">
            <a:xfrm>
              <a:off x="9447213" y="6183312"/>
              <a:ext cx="68263" cy="76200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2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8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6"/>
                    <a:pt x="8" y="10"/>
                  </a:cubicBezTo>
                  <a:cubicBezTo>
                    <a:pt x="9" y="17"/>
                    <a:pt x="0" y="30"/>
                    <a:pt x="11" y="31"/>
                  </a:cubicBezTo>
                  <a:cubicBezTo>
                    <a:pt x="13" y="24"/>
                    <a:pt x="13" y="14"/>
                    <a:pt x="16" y="8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50"/>
            <p:cNvSpPr>
              <a:spLocks/>
            </p:cNvSpPr>
            <p:nvPr/>
          </p:nvSpPr>
          <p:spPr bwMode="auto">
            <a:xfrm>
              <a:off x="10066338" y="6219825"/>
              <a:ext cx="19050" cy="19050"/>
            </a:xfrm>
            <a:custGeom>
              <a:avLst/>
              <a:gdLst>
                <a:gd name="T0" fmla="*/ 6 w 8"/>
                <a:gd name="T1" fmla="*/ 8 h 8"/>
                <a:gd name="T2" fmla="*/ 6 w 8"/>
                <a:gd name="T3" fmla="*/ 0 h 8"/>
                <a:gd name="T4" fmla="*/ 2 w 8"/>
                <a:gd name="T5" fmla="*/ 0 h 8"/>
                <a:gd name="T6" fmla="*/ 6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 75"/>
          <p:cNvGrpSpPr/>
          <p:nvPr/>
        </p:nvGrpSpPr>
        <p:grpSpPr>
          <a:xfrm rot="21251395">
            <a:off x="760833" y="4967675"/>
            <a:ext cx="1734625" cy="468130"/>
            <a:chOff x="9504363" y="6319837"/>
            <a:chExt cx="758825" cy="204787"/>
          </a:xfrm>
          <a:blipFill>
            <a:blip r:embed="rId2"/>
            <a:stretch>
              <a:fillRect/>
            </a:stretch>
          </a:blipFill>
        </p:grpSpPr>
        <p:sp>
          <p:nvSpPr>
            <p:cNvPr id="77" name="Freeform 860"/>
            <p:cNvSpPr>
              <a:spLocks/>
            </p:cNvSpPr>
            <p:nvPr/>
          </p:nvSpPr>
          <p:spPr bwMode="auto">
            <a:xfrm>
              <a:off x="10142538" y="6319837"/>
              <a:ext cx="120650" cy="117475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5 h 48"/>
                <a:gd name="T4" fmla="*/ 6 w 50"/>
                <a:gd name="T5" fmla="*/ 27 h 48"/>
                <a:gd name="T6" fmla="*/ 6 w 50"/>
                <a:gd name="T7" fmla="*/ 43 h 48"/>
                <a:gd name="T8" fmla="*/ 21 w 50"/>
                <a:gd name="T9" fmla="*/ 37 h 48"/>
                <a:gd name="T10" fmla="*/ 23 w 50"/>
                <a:gd name="T11" fmla="*/ 21 h 48"/>
                <a:gd name="T12" fmla="*/ 38 w 50"/>
                <a:gd name="T13" fmla="*/ 20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1 h 48"/>
                <a:gd name="T20" fmla="*/ 50 w 50"/>
                <a:gd name="T21" fmla="*/ 8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9"/>
                    <a:pt x="14" y="16"/>
                    <a:pt x="13" y="25"/>
                  </a:cubicBezTo>
                  <a:cubicBezTo>
                    <a:pt x="11" y="25"/>
                    <a:pt x="9" y="26"/>
                    <a:pt x="6" y="27"/>
                  </a:cubicBezTo>
                  <a:cubicBezTo>
                    <a:pt x="3" y="31"/>
                    <a:pt x="0" y="39"/>
                    <a:pt x="6" y="43"/>
                  </a:cubicBezTo>
                  <a:cubicBezTo>
                    <a:pt x="12" y="44"/>
                    <a:pt x="17" y="40"/>
                    <a:pt x="21" y="37"/>
                  </a:cubicBezTo>
                  <a:cubicBezTo>
                    <a:pt x="21" y="33"/>
                    <a:pt x="20" y="25"/>
                    <a:pt x="23" y="21"/>
                  </a:cubicBezTo>
                  <a:cubicBezTo>
                    <a:pt x="28" y="21"/>
                    <a:pt x="32" y="20"/>
                    <a:pt x="38" y="20"/>
                  </a:cubicBezTo>
                  <a:cubicBezTo>
                    <a:pt x="38" y="23"/>
                    <a:pt x="38" y="27"/>
                    <a:pt x="38" y="30"/>
                  </a:cubicBezTo>
                  <a:cubicBezTo>
                    <a:pt x="31" y="31"/>
                    <a:pt x="25" y="36"/>
                    <a:pt x="29" y="43"/>
                  </a:cubicBezTo>
                  <a:cubicBezTo>
                    <a:pt x="35" y="48"/>
                    <a:pt x="41" y="43"/>
                    <a:pt x="46" y="41"/>
                  </a:cubicBezTo>
                  <a:cubicBezTo>
                    <a:pt x="47" y="30"/>
                    <a:pt x="47" y="17"/>
                    <a:pt x="50" y="8"/>
                  </a:cubicBezTo>
                  <a:cubicBezTo>
                    <a:pt x="42" y="2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82"/>
            <p:cNvSpPr>
              <a:spLocks/>
            </p:cNvSpPr>
            <p:nvPr/>
          </p:nvSpPr>
          <p:spPr bwMode="auto">
            <a:xfrm>
              <a:off x="9504363" y="6343650"/>
              <a:ext cx="79375" cy="134937"/>
            </a:xfrm>
            <a:custGeom>
              <a:avLst/>
              <a:gdLst>
                <a:gd name="T0" fmla="*/ 17 w 33"/>
                <a:gd name="T1" fmla="*/ 0 h 55"/>
                <a:gd name="T2" fmla="*/ 15 w 33"/>
                <a:gd name="T3" fmla="*/ 33 h 55"/>
                <a:gd name="T4" fmla="*/ 7 w 33"/>
                <a:gd name="T5" fmla="*/ 34 h 55"/>
                <a:gd name="T6" fmla="*/ 4 w 33"/>
                <a:gd name="T7" fmla="*/ 52 h 55"/>
                <a:gd name="T8" fmla="*/ 20 w 33"/>
                <a:gd name="T9" fmla="*/ 42 h 55"/>
                <a:gd name="T10" fmla="*/ 22 w 33"/>
                <a:gd name="T11" fmla="*/ 17 h 55"/>
                <a:gd name="T12" fmla="*/ 33 w 33"/>
                <a:gd name="T13" fmla="*/ 24 h 55"/>
                <a:gd name="T14" fmla="*/ 17 w 33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5">
                  <a:moveTo>
                    <a:pt x="17" y="0"/>
                  </a:moveTo>
                  <a:cubicBezTo>
                    <a:pt x="14" y="10"/>
                    <a:pt x="16" y="25"/>
                    <a:pt x="15" y="33"/>
                  </a:cubicBezTo>
                  <a:cubicBezTo>
                    <a:pt x="12" y="33"/>
                    <a:pt x="9" y="33"/>
                    <a:pt x="7" y="34"/>
                  </a:cubicBezTo>
                  <a:cubicBezTo>
                    <a:pt x="3" y="37"/>
                    <a:pt x="0" y="47"/>
                    <a:pt x="4" y="52"/>
                  </a:cubicBezTo>
                  <a:cubicBezTo>
                    <a:pt x="10" y="55"/>
                    <a:pt x="19" y="46"/>
                    <a:pt x="20" y="42"/>
                  </a:cubicBezTo>
                  <a:cubicBezTo>
                    <a:pt x="23" y="35"/>
                    <a:pt x="19" y="25"/>
                    <a:pt x="22" y="17"/>
                  </a:cubicBezTo>
                  <a:cubicBezTo>
                    <a:pt x="26" y="19"/>
                    <a:pt x="27" y="23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10"/>
            <p:cNvSpPr>
              <a:spLocks/>
            </p:cNvSpPr>
            <p:nvPr/>
          </p:nvSpPr>
          <p:spPr bwMode="auto">
            <a:xfrm>
              <a:off x="9782175" y="6332537"/>
              <a:ext cx="106363" cy="138112"/>
            </a:xfrm>
            <a:custGeom>
              <a:avLst/>
              <a:gdLst>
                <a:gd name="T0" fmla="*/ 32 w 44"/>
                <a:gd name="T1" fmla="*/ 28 h 57"/>
                <a:gd name="T2" fmla="*/ 14 w 44"/>
                <a:gd name="T3" fmla="*/ 27 h 57"/>
                <a:gd name="T4" fmla="*/ 14 w 44"/>
                <a:gd name="T5" fmla="*/ 11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8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1"/>
                  </a:cubicBezTo>
                  <a:cubicBezTo>
                    <a:pt x="8" y="16"/>
                    <a:pt x="0" y="53"/>
                    <a:pt x="16" y="54"/>
                  </a:cubicBezTo>
                  <a:cubicBezTo>
                    <a:pt x="18" y="48"/>
                    <a:pt x="9" y="44"/>
                    <a:pt x="13" y="36"/>
                  </a:cubicBezTo>
                  <a:cubicBezTo>
                    <a:pt x="18" y="39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9"/>
                    <a:pt x="44" y="6"/>
                  </a:cubicBezTo>
                  <a:cubicBezTo>
                    <a:pt x="31" y="0"/>
                    <a:pt x="33" y="1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12"/>
            <p:cNvSpPr>
              <a:spLocks/>
            </p:cNvSpPr>
            <p:nvPr/>
          </p:nvSpPr>
          <p:spPr bwMode="auto">
            <a:xfrm>
              <a:off x="9582150" y="6338887"/>
              <a:ext cx="119063" cy="185737"/>
            </a:xfrm>
            <a:custGeom>
              <a:avLst/>
              <a:gdLst>
                <a:gd name="T0" fmla="*/ 9 w 49"/>
                <a:gd name="T1" fmla="*/ 21 h 76"/>
                <a:gd name="T2" fmla="*/ 33 w 49"/>
                <a:gd name="T3" fmla="*/ 58 h 76"/>
                <a:gd name="T4" fmla="*/ 27 w 49"/>
                <a:gd name="T5" fmla="*/ 62 h 76"/>
                <a:gd name="T6" fmla="*/ 9 w 49"/>
                <a:gd name="T7" fmla="*/ 48 h 76"/>
                <a:gd name="T8" fmla="*/ 38 w 49"/>
                <a:gd name="T9" fmla="*/ 64 h 76"/>
                <a:gd name="T10" fmla="*/ 16 w 49"/>
                <a:gd name="T11" fmla="*/ 21 h 76"/>
                <a:gd name="T12" fmla="*/ 31 w 49"/>
                <a:gd name="T13" fmla="*/ 13 h 76"/>
                <a:gd name="T14" fmla="*/ 46 w 49"/>
                <a:gd name="T15" fmla="*/ 20 h 76"/>
                <a:gd name="T16" fmla="*/ 9 w 49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6">
                  <a:moveTo>
                    <a:pt x="9" y="21"/>
                  </a:moveTo>
                  <a:cubicBezTo>
                    <a:pt x="6" y="43"/>
                    <a:pt x="30" y="40"/>
                    <a:pt x="33" y="58"/>
                  </a:cubicBezTo>
                  <a:cubicBezTo>
                    <a:pt x="31" y="60"/>
                    <a:pt x="29" y="62"/>
                    <a:pt x="27" y="62"/>
                  </a:cubicBezTo>
                  <a:cubicBezTo>
                    <a:pt x="17" y="64"/>
                    <a:pt x="13" y="51"/>
                    <a:pt x="9" y="48"/>
                  </a:cubicBezTo>
                  <a:cubicBezTo>
                    <a:pt x="0" y="63"/>
                    <a:pt x="27" y="76"/>
                    <a:pt x="38" y="64"/>
                  </a:cubicBezTo>
                  <a:cubicBezTo>
                    <a:pt x="49" y="43"/>
                    <a:pt x="13" y="37"/>
                    <a:pt x="16" y="21"/>
                  </a:cubicBezTo>
                  <a:cubicBezTo>
                    <a:pt x="17" y="16"/>
                    <a:pt x="25" y="12"/>
                    <a:pt x="31" y="13"/>
                  </a:cubicBezTo>
                  <a:cubicBezTo>
                    <a:pt x="38" y="13"/>
                    <a:pt x="38" y="21"/>
                    <a:pt x="46" y="20"/>
                  </a:cubicBezTo>
                  <a:cubicBezTo>
                    <a:pt x="49" y="0"/>
                    <a:pt x="12" y="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15"/>
            <p:cNvSpPr>
              <a:spLocks/>
            </p:cNvSpPr>
            <p:nvPr/>
          </p:nvSpPr>
          <p:spPr bwMode="auto">
            <a:xfrm>
              <a:off x="9678988" y="6364287"/>
              <a:ext cx="107950" cy="130175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6"/>
                    <a:pt x="36" y="15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1"/>
                    <a:pt x="13" y="45"/>
                  </a:cubicBezTo>
                  <a:cubicBezTo>
                    <a:pt x="19" y="52"/>
                    <a:pt x="40" y="54"/>
                    <a:pt x="43" y="40"/>
                  </a:cubicBezTo>
                  <a:cubicBezTo>
                    <a:pt x="37" y="43"/>
                    <a:pt x="20" y="45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16"/>
            <p:cNvSpPr>
              <a:spLocks/>
            </p:cNvSpPr>
            <p:nvPr/>
          </p:nvSpPr>
          <p:spPr bwMode="auto">
            <a:xfrm>
              <a:off x="10079038" y="6375400"/>
              <a:ext cx="90488" cy="117475"/>
            </a:xfrm>
            <a:custGeom>
              <a:avLst/>
              <a:gdLst>
                <a:gd name="T0" fmla="*/ 7 w 37"/>
                <a:gd name="T1" fmla="*/ 36 h 48"/>
                <a:gd name="T2" fmla="*/ 12 w 37"/>
                <a:gd name="T3" fmla="*/ 2 h 48"/>
                <a:gd name="T4" fmla="*/ 8 w 37"/>
                <a:gd name="T5" fmla="*/ 1 h 48"/>
                <a:gd name="T6" fmla="*/ 0 w 37"/>
                <a:gd name="T7" fmla="*/ 45 h 48"/>
                <a:gd name="T8" fmla="*/ 34 w 37"/>
                <a:gd name="T9" fmla="*/ 35 h 48"/>
                <a:gd name="T10" fmla="*/ 7 w 37"/>
                <a:gd name="T1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8">
                  <a:moveTo>
                    <a:pt x="7" y="36"/>
                  </a:moveTo>
                  <a:cubicBezTo>
                    <a:pt x="9" y="26"/>
                    <a:pt x="11" y="14"/>
                    <a:pt x="12" y="2"/>
                  </a:cubicBezTo>
                  <a:cubicBezTo>
                    <a:pt x="10" y="2"/>
                    <a:pt x="10" y="0"/>
                    <a:pt x="8" y="1"/>
                  </a:cubicBezTo>
                  <a:cubicBezTo>
                    <a:pt x="4" y="15"/>
                    <a:pt x="2" y="33"/>
                    <a:pt x="0" y="45"/>
                  </a:cubicBezTo>
                  <a:cubicBezTo>
                    <a:pt x="13" y="44"/>
                    <a:pt x="37" y="48"/>
                    <a:pt x="34" y="35"/>
                  </a:cubicBezTo>
                  <a:cubicBezTo>
                    <a:pt x="27" y="34"/>
                    <a:pt x="12" y="40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917"/>
            <p:cNvSpPr>
              <a:spLocks noEditPoints="1"/>
            </p:cNvSpPr>
            <p:nvPr/>
          </p:nvSpPr>
          <p:spPr bwMode="auto">
            <a:xfrm>
              <a:off x="9886950" y="6370637"/>
              <a:ext cx="87313" cy="96837"/>
            </a:xfrm>
            <a:custGeom>
              <a:avLst/>
              <a:gdLst>
                <a:gd name="T0" fmla="*/ 18 w 36"/>
                <a:gd name="T1" fmla="*/ 10 h 40"/>
                <a:gd name="T2" fmla="*/ 11 w 36"/>
                <a:gd name="T3" fmla="*/ 5 h 40"/>
                <a:gd name="T4" fmla="*/ 19 w 36"/>
                <a:gd name="T5" fmla="*/ 39 h 40"/>
                <a:gd name="T6" fmla="*/ 36 w 36"/>
                <a:gd name="T7" fmla="*/ 15 h 40"/>
                <a:gd name="T8" fmla="*/ 18 w 36"/>
                <a:gd name="T9" fmla="*/ 10 h 40"/>
                <a:gd name="T10" fmla="*/ 22 w 36"/>
                <a:gd name="T11" fmla="*/ 34 h 40"/>
                <a:gd name="T12" fmla="*/ 12 w 36"/>
                <a:gd name="T13" fmla="*/ 20 h 40"/>
                <a:gd name="T14" fmla="*/ 29 w 36"/>
                <a:gd name="T15" fmla="*/ 17 h 40"/>
                <a:gd name="T16" fmla="*/ 22 w 36"/>
                <a:gd name="T1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18" y="10"/>
                  </a:moveTo>
                  <a:cubicBezTo>
                    <a:pt x="18" y="7"/>
                    <a:pt x="14" y="0"/>
                    <a:pt x="11" y="5"/>
                  </a:cubicBezTo>
                  <a:cubicBezTo>
                    <a:pt x="0" y="17"/>
                    <a:pt x="7" y="39"/>
                    <a:pt x="19" y="39"/>
                  </a:cubicBezTo>
                  <a:cubicBezTo>
                    <a:pt x="31" y="40"/>
                    <a:pt x="34" y="27"/>
                    <a:pt x="36" y="15"/>
                  </a:cubicBezTo>
                  <a:cubicBezTo>
                    <a:pt x="32" y="12"/>
                    <a:pt x="25" y="5"/>
                    <a:pt x="18" y="10"/>
                  </a:cubicBezTo>
                  <a:close/>
                  <a:moveTo>
                    <a:pt x="22" y="34"/>
                  </a:moveTo>
                  <a:cubicBezTo>
                    <a:pt x="16" y="32"/>
                    <a:pt x="12" y="27"/>
                    <a:pt x="12" y="20"/>
                  </a:cubicBezTo>
                  <a:cubicBezTo>
                    <a:pt x="12" y="13"/>
                    <a:pt x="25" y="15"/>
                    <a:pt x="29" y="17"/>
                  </a:cubicBezTo>
                  <a:cubicBezTo>
                    <a:pt x="30" y="26"/>
                    <a:pt x="27" y="30"/>
                    <a:pt x="2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20"/>
            <p:cNvSpPr>
              <a:spLocks noEditPoints="1"/>
            </p:cNvSpPr>
            <p:nvPr/>
          </p:nvSpPr>
          <p:spPr bwMode="auto">
            <a:xfrm>
              <a:off x="9952038" y="6389687"/>
              <a:ext cx="107950" cy="95250"/>
            </a:xfrm>
            <a:custGeom>
              <a:avLst/>
              <a:gdLst>
                <a:gd name="T0" fmla="*/ 12 w 44"/>
                <a:gd name="T1" fmla="*/ 4 h 39"/>
                <a:gd name="T2" fmla="*/ 43 w 44"/>
                <a:gd name="T3" fmla="*/ 17 h 39"/>
                <a:gd name="T4" fmla="*/ 12 w 44"/>
                <a:gd name="T5" fmla="*/ 4 h 39"/>
                <a:gd name="T6" fmla="*/ 18 w 44"/>
                <a:gd name="T7" fmla="*/ 10 h 39"/>
                <a:gd name="T8" fmla="*/ 36 w 44"/>
                <a:gd name="T9" fmla="*/ 16 h 39"/>
                <a:gd name="T10" fmla="*/ 18 w 44"/>
                <a:gd name="T1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9">
                  <a:moveTo>
                    <a:pt x="12" y="4"/>
                  </a:moveTo>
                  <a:cubicBezTo>
                    <a:pt x="0" y="35"/>
                    <a:pt x="42" y="39"/>
                    <a:pt x="43" y="17"/>
                  </a:cubicBezTo>
                  <a:cubicBezTo>
                    <a:pt x="44" y="1"/>
                    <a:pt x="26" y="0"/>
                    <a:pt x="12" y="4"/>
                  </a:cubicBezTo>
                  <a:close/>
                  <a:moveTo>
                    <a:pt x="18" y="10"/>
                  </a:moveTo>
                  <a:cubicBezTo>
                    <a:pt x="26" y="6"/>
                    <a:pt x="36" y="8"/>
                    <a:pt x="36" y="16"/>
                  </a:cubicBezTo>
                  <a:cubicBezTo>
                    <a:pt x="36" y="28"/>
                    <a:pt x="15" y="28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1" name="图片 80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3808" y="2868560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04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3200" b="1" dirty="0"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5" name="图片 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618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手杖形箭头 16"/>
          <p:cNvSpPr/>
          <p:nvPr/>
        </p:nvSpPr>
        <p:spPr>
          <a:xfrm>
            <a:off x="9088568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5" name="手杖形箭头 14"/>
          <p:cNvSpPr/>
          <p:nvPr/>
        </p:nvSpPr>
        <p:spPr>
          <a:xfrm rot="10800000" flipH="1">
            <a:off x="6993869" y="324050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6" name="手杖形箭头 15"/>
          <p:cNvSpPr/>
          <p:nvPr/>
        </p:nvSpPr>
        <p:spPr>
          <a:xfrm>
            <a:off x="4899168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4" name="手杖形箭头 13"/>
          <p:cNvSpPr/>
          <p:nvPr/>
        </p:nvSpPr>
        <p:spPr>
          <a:xfrm rot="10800000" flipH="1">
            <a:off x="2804469" y="324050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手杖形箭头 2"/>
          <p:cNvSpPr/>
          <p:nvPr/>
        </p:nvSpPr>
        <p:spPr>
          <a:xfrm>
            <a:off x="709769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1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18" name="组 17"/>
          <p:cNvGrpSpPr/>
          <p:nvPr/>
        </p:nvGrpSpPr>
        <p:grpSpPr>
          <a:xfrm>
            <a:off x="1551091" y="2223417"/>
            <a:ext cx="660400" cy="647700"/>
            <a:chOff x="7904163" y="5362575"/>
            <a:chExt cx="660400" cy="647700"/>
          </a:xfrm>
          <a:blipFill>
            <a:blip r:embed="rId2"/>
            <a:stretch>
              <a:fillRect/>
            </a:stretch>
          </a:blipFill>
        </p:grpSpPr>
        <p:sp>
          <p:nvSpPr>
            <p:cNvPr id="19" name="Freeform 787"/>
            <p:cNvSpPr>
              <a:spLocks/>
            </p:cNvSpPr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89"/>
            <p:cNvSpPr>
              <a:spLocks/>
            </p:cNvSpPr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90"/>
            <p:cNvSpPr>
              <a:spLocks/>
            </p:cNvSpPr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13"/>
            <p:cNvSpPr>
              <a:spLocks/>
            </p:cNvSpPr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17"/>
            <p:cNvSpPr>
              <a:spLocks/>
            </p:cNvSpPr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20"/>
            <p:cNvSpPr>
              <a:spLocks/>
            </p:cNvSpPr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61"/>
            <p:cNvSpPr>
              <a:spLocks/>
            </p:cNvSpPr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3582720" y="4511610"/>
            <a:ext cx="813010" cy="731710"/>
            <a:chOff x="8135938" y="3978275"/>
            <a:chExt cx="666750" cy="600076"/>
          </a:xfrm>
          <a:blipFill>
            <a:blip r:embed="rId2"/>
            <a:stretch>
              <a:fillRect/>
            </a:stretch>
          </a:blipFill>
        </p:grpSpPr>
        <p:sp>
          <p:nvSpPr>
            <p:cNvPr id="29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72"/>
            <p:cNvSpPr>
              <a:spLocks/>
            </p:cNvSpPr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75"/>
            <p:cNvSpPr>
              <a:spLocks/>
            </p:cNvSpPr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92"/>
            <p:cNvSpPr>
              <a:spLocks/>
            </p:cNvSpPr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93"/>
            <p:cNvSpPr>
              <a:spLocks/>
            </p:cNvSpPr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96"/>
            <p:cNvSpPr>
              <a:spLocks/>
            </p:cNvSpPr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99"/>
            <p:cNvSpPr>
              <a:spLocks/>
            </p:cNvSpPr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94"/>
            <p:cNvSpPr>
              <a:spLocks/>
            </p:cNvSpPr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5822292" y="2157530"/>
            <a:ext cx="523423" cy="613582"/>
            <a:chOff x="7269163" y="4735513"/>
            <a:chExt cx="663576" cy="777875"/>
          </a:xfrm>
          <a:blipFill>
            <a:blip r:embed="rId2"/>
            <a:stretch>
              <a:fillRect/>
            </a:stretch>
          </a:blipFill>
        </p:grpSpPr>
        <p:sp>
          <p:nvSpPr>
            <p:cNvPr id="40" name="Freeform 718"/>
            <p:cNvSpPr>
              <a:spLocks noEditPoints="1"/>
            </p:cNvSpPr>
            <p:nvPr/>
          </p:nvSpPr>
          <p:spPr bwMode="auto">
            <a:xfrm>
              <a:off x="7269163" y="4735513"/>
              <a:ext cx="595313" cy="77787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23"/>
            <p:cNvSpPr>
              <a:spLocks/>
            </p:cNvSpPr>
            <p:nvPr/>
          </p:nvSpPr>
          <p:spPr bwMode="auto">
            <a:xfrm>
              <a:off x="7889876" y="4767263"/>
              <a:ext cx="42863" cy="95250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25"/>
            <p:cNvSpPr>
              <a:spLocks noEditPoints="1"/>
            </p:cNvSpPr>
            <p:nvPr/>
          </p:nvSpPr>
          <p:spPr bwMode="auto">
            <a:xfrm>
              <a:off x="7334251" y="4787900"/>
              <a:ext cx="396875" cy="115888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38"/>
            <p:cNvSpPr>
              <a:spLocks noEditPoints="1"/>
            </p:cNvSpPr>
            <p:nvPr/>
          </p:nvSpPr>
          <p:spPr bwMode="auto">
            <a:xfrm>
              <a:off x="7631113" y="4943475"/>
              <a:ext cx="107950" cy="122238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41"/>
            <p:cNvSpPr>
              <a:spLocks noEditPoints="1"/>
            </p:cNvSpPr>
            <p:nvPr/>
          </p:nvSpPr>
          <p:spPr bwMode="auto">
            <a:xfrm>
              <a:off x="7483476" y="4948238"/>
              <a:ext cx="142875" cy="136525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42"/>
            <p:cNvSpPr>
              <a:spLocks noEditPoints="1"/>
            </p:cNvSpPr>
            <p:nvPr/>
          </p:nvSpPr>
          <p:spPr bwMode="auto">
            <a:xfrm>
              <a:off x="7339013" y="4945063"/>
              <a:ext cx="112713" cy="146050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44"/>
            <p:cNvSpPr>
              <a:spLocks/>
            </p:cNvSpPr>
            <p:nvPr/>
          </p:nvSpPr>
          <p:spPr bwMode="auto">
            <a:xfrm>
              <a:off x="7667626" y="4970463"/>
              <a:ext cx="55563" cy="69850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49"/>
            <p:cNvSpPr>
              <a:spLocks/>
            </p:cNvSpPr>
            <p:nvPr/>
          </p:nvSpPr>
          <p:spPr bwMode="auto">
            <a:xfrm>
              <a:off x="7385051" y="4981575"/>
              <a:ext cx="26988" cy="6191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50"/>
            <p:cNvSpPr>
              <a:spLocks/>
            </p:cNvSpPr>
            <p:nvPr/>
          </p:nvSpPr>
          <p:spPr bwMode="auto">
            <a:xfrm>
              <a:off x="7531101" y="4979988"/>
              <a:ext cx="58738" cy="65088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56"/>
            <p:cNvSpPr>
              <a:spLocks noEditPoints="1"/>
            </p:cNvSpPr>
            <p:nvPr/>
          </p:nvSpPr>
          <p:spPr bwMode="auto">
            <a:xfrm>
              <a:off x="7631113" y="5091113"/>
              <a:ext cx="95250" cy="111125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57"/>
            <p:cNvSpPr>
              <a:spLocks noEditPoints="1"/>
            </p:cNvSpPr>
            <p:nvPr/>
          </p:nvSpPr>
          <p:spPr bwMode="auto">
            <a:xfrm>
              <a:off x="7466013" y="5094288"/>
              <a:ext cx="142875" cy="11906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58"/>
            <p:cNvSpPr>
              <a:spLocks noEditPoints="1"/>
            </p:cNvSpPr>
            <p:nvPr/>
          </p:nvSpPr>
          <p:spPr bwMode="auto">
            <a:xfrm>
              <a:off x="7321551" y="5102225"/>
              <a:ext cx="104775" cy="109538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59"/>
            <p:cNvSpPr>
              <a:spLocks/>
            </p:cNvSpPr>
            <p:nvPr/>
          </p:nvSpPr>
          <p:spPr bwMode="auto">
            <a:xfrm>
              <a:off x="7516813" y="5121275"/>
              <a:ext cx="53975" cy="68263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61"/>
            <p:cNvSpPr>
              <a:spLocks/>
            </p:cNvSpPr>
            <p:nvPr/>
          </p:nvSpPr>
          <p:spPr bwMode="auto">
            <a:xfrm>
              <a:off x="7353301" y="5130800"/>
              <a:ext cx="49213" cy="46038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78"/>
            <p:cNvSpPr>
              <a:spLocks noEditPoints="1"/>
            </p:cNvSpPr>
            <p:nvPr/>
          </p:nvSpPr>
          <p:spPr bwMode="auto">
            <a:xfrm>
              <a:off x="7319963" y="5248275"/>
              <a:ext cx="95250" cy="125413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79"/>
            <p:cNvSpPr>
              <a:spLocks noEditPoints="1"/>
            </p:cNvSpPr>
            <p:nvPr/>
          </p:nvSpPr>
          <p:spPr bwMode="auto">
            <a:xfrm>
              <a:off x="7442201" y="5253038"/>
              <a:ext cx="160338" cy="123825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80"/>
            <p:cNvSpPr>
              <a:spLocks noEditPoints="1"/>
            </p:cNvSpPr>
            <p:nvPr/>
          </p:nvSpPr>
          <p:spPr bwMode="auto">
            <a:xfrm>
              <a:off x="7620001" y="5257800"/>
              <a:ext cx="103188" cy="115888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82"/>
            <p:cNvSpPr>
              <a:spLocks noEditPoints="1"/>
            </p:cNvSpPr>
            <p:nvPr/>
          </p:nvSpPr>
          <p:spPr bwMode="auto">
            <a:xfrm>
              <a:off x="7488238" y="5280025"/>
              <a:ext cx="57150" cy="7461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83"/>
            <p:cNvSpPr>
              <a:spLocks/>
            </p:cNvSpPr>
            <p:nvPr/>
          </p:nvSpPr>
          <p:spPr bwMode="auto">
            <a:xfrm>
              <a:off x="7346951" y="5281613"/>
              <a:ext cx="36513" cy="63500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7818737" y="4488527"/>
            <a:ext cx="631825" cy="711200"/>
            <a:chOff x="9353551" y="5384800"/>
            <a:chExt cx="631825" cy="711200"/>
          </a:xfrm>
          <a:blipFill>
            <a:blip r:embed="rId2"/>
            <a:stretch>
              <a:fillRect/>
            </a:stretch>
          </a:blipFill>
        </p:grpSpPr>
        <p:sp>
          <p:nvSpPr>
            <p:cNvPr id="60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92"/>
            <p:cNvSpPr>
              <a:spLocks/>
            </p:cNvSpPr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9"/>
            <p:cNvSpPr>
              <a:spLocks/>
            </p:cNvSpPr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2"/>
            <p:cNvSpPr>
              <a:spLocks/>
            </p:cNvSpPr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04"/>
            <p:cNvSpPr>
              <a:spLocks/>
            </p:cNvSpPr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12"/>
            <p:cNvSpPr>
              <a:spLocks/>
            </p:cNvSpPr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16"/>
            <p:cNvSpPr>
              <a:spLocks/>
            </p:cNvSpPr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 66"/>
          <p:cNvGrpSpPr/>
          <p:nvPr/>
        </p:nvGrpSpPr>
        <p:grpSpPr>
          <a:xfrm>
            <a:off x="9935157" y="2140794"/>
            <a:ext cx="722297" cy="630318"/>
            <a:chOff x="8556625" y="5335588"/>
            <a:chExt cx="847726" cy="739775"/>
          </a:xfrm>
          <a:blipFill>
            <a:blip r:embed="rId2"/>
            <a:stretch>
              <a:fillRect/>
            </a:stretch>
          </a:blipFill>
        </p:grpSpPr>
        <p:sp>
          <p:nvSpPr>
            <p:cNvPr id="68" name="Freeform 636"/>
            <p:cNvSpPr>
              <a:spLocks/>
            </p:cNvSpPr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14"/>
            <p:cNvSpPr>
              <a:spLocks/>
            </p:cNvSpPr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81"/>
            <p:cNvSpPr>
              <a:spLocks/>
            </p:cNvSpPr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917248" y="2898911"/>
            <a:ext cx="1947136" cy="1399822"/>
            <a:chOff x="917248" y="2775887"/>
            <a:chExt cx="1947136" cy="1399822"/>
          </a:xfrm>
        </p:grpSpPr>
        <p:sp>
          <p:nvSpPr>
            <p:cNvPr id="77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81" name="组 80"/>
          <p:cNvGrpSpPr/>
          <p:nvPr/>
        </p:nvGrpSpPr>
        <p:grpSpPr>
          <a:xfrm>
            <a:off x="3068749" y="2898911"/>
            <a:ext cx="1947136" cy="1399822"/>
            <a:chOff x="917248" y="2775887"/>
            <a:chExt cx="1947136" cy="1399822"/>
          </a:xfrm>
        </p:grpSpPr>
        <p:sp>
          <p:nvSpPr>
            <p:cNvPr id="82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84" name="组 83"/>
          <p:cNvGrpSpPr/>
          <p:nvPr/>
        </p:nvGrpSpPr>
        <p:grpSpPr>
          <a:xfrm>
            <a:off x="5132362" y="2885730"/>
            <a:ext cx="1947136" cy="1399822"/>
            <a:chOff x="917248" y="2775887"/>
            <a:chExt cx="1947136" cy="1399822"/>
          </a:xfrm>
        </p:grpSpPr>
        <p:sp>
          <p:nvSpPr>
            <p:cNvPr id="85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87" name="组 86"/>
          <p:cNvGrpSpPr/>
          <p:nvPr/>
        </p:nvGrpSpPr>
        <p:grpSpPr>
          <a:xfrm>
            <a:off x="7283863" y="2885730"/>
            <a:ext cx="1947136" cy="1399822"/>
            <a:chOff x="917248" y="2775887"/>
            <a:chExt cx="1947136" cy="1399822"/>
          </a:xfrm>
        </p:grpSpPr>
        <p:sp>
          <p:nvSpPr>
            <p:cNvPr id="88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90" name="组 89"/>
          <p:cNvGrpSpPr/>
          <p:nvPr/>
        </p:nvGrpSpPr>
        <p:grpSpPr>
          <a:xfrm>
            <a:off x="9303991" y="2884774"/>
            <a:ext cx="1947136" cy="1399822"/>
            <a:chOff x="917248" y="2775887"/>
            <a:chExt cx="1947136" cy="1399822"/>
          </a:xfrm>
        </p:grpSpPr>
        <p:sp>
          <p:nvSpPr>
            <p:cNvPr id="91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pic>
        <p:nvPicPr>
          <p:cNvPr id="93" name="图片 9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9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cxnSp>
        <p:nvCxnSpPr>
          <p:cNvPr id="5" name="直线连接符 4"/>
          <p:cNvCxnSpPr/>
          <p:nvPr/>
        </p:nvCxnSpPr>
        <p:spPr>
          <a:xfrm>
            <a:off x="1667125" y="3701668"/>
            <a:ext cx="885775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组 109"/>
          <p:cNvGrpSpPr/>
          <p:nvPr/>
        </p:nvGrpSpPr>
        <p:grpSpPr>
          <a:xfrm>
            <a:off x="1010772" y="1674349"/>
            <a:ext cx="1377108" cy="2124662"/>
            <a:chOff x="532023" y="1531129"/>
            <a:chExt cx="1377108" cy="2124662"/>
          </a:xfrm>
        </p:grpSpPr>
        <p:sp>
          <p:nvSpPr>
            <p:cNvPr id="7" name="椭圆 6"/>
            <p:cNvSpPr/>
            <p:nvPr/>
          </p:nvSpPr>
          <p:spPr>
            <a:xfrm>
              <a:off x="1123235" y="3461105"/>
              <a:ext cx="194686" cy="194686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" name="直线连接符 8"/>
            <p:cNvCxnSpPr>
              <a:stCxn id="7" idx="0"/>
              <a:endCxn id="11" idx="1"/>
            </p:cNvCxnSpPr>
            <p:nvPr/>
          </p:nvCxnSpPr>
          <p:spPr>
            <a:xfrm flipH="1" flipV="1">
              <a:off x="1217909" y="2808578"/>
              <a:ext cx="2669" cy="652527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六边形 10"/>
            <p:cNvSpPr/>
            <p:nvPr/>
          </p:nvSpPr>
          <p:spPr>
            <a:xfrm rot="1800000">
              <a:off x="532023" y="1531129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0" name="组 99"/>
            <p:cNvGrpSpPr/>
            <p:nvPr/>
          </p:nvGrpSpPr>
          <p:grpSpPr>
            <a:xfrm>
              <a:off x="887709" y="1800861"/>
              <a:ext cx="660400" cy="647700"/>
              <a:chOff x="7904163" y="5362575"/>
              <a:chExt cx="660400" cy="647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01" name="Freeform 787"/>
              <p:cNvSpPr>
                <a:spLocks/>
              </p:cNvSpPr>
              <p:nvPr/>
            </p:nvSpPr>
            <p:spPr bwMode="auto">
              <a:xfrm>
                <a:off x="7959726" y="5373688"/>
                <a:ext cx="73025" cy="76200"/>
              </a:xfrm>
              <a:custGeom>
                <a:avLst/>
                <a:gdLst>
                  <a:gd name="T0" fmla="*/ 9 w 30"/>
                  <a:gd name="T1" fmla="*/ 20 h 31"/>
                  <a:gd name="T2" fmla="*/ 30 w 30"/>
                  <a:gd name="T3" fmla="*/ 4 h 31"/>
                  <a:gd name="T4" fmla="*/ 28 w 30"/>
                  <a:gd name="T5" fmla="*/ 0 h 31"/>
                  <a:gd name="T6" fmla="*/ 0 w 30"/>
                  <a:gd name="T7" fmla="*/ 30 h 31"/>
                  <a:gd name="T8" fmla="*/ 9 w 30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9" y="20"/>
                    </a:moveTo>
                    <a:cubicBezTo>
                      <a:pt x="15" y="14"/>
                      <a:pt x="22" y="9"/>
                      <a:pt x="30" y="4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16" y="6"/>
                      <a:pt x="1" y="16"/>
                      <a:pt x="0" y="30"/>
                    </a:cubicBezTo>
                    <a:cubicBezTo>
                      <a:pt x="6" y="31"/>
                      <a:pt x="7" y="2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788"/>
              <p:cNvSpPr>
                <a:spLocks noEditPoints="1"/>
              </p:cNvSpPr>
              <p:nvPr/>
            </p:nvSpPr>
            <p:spPr bwMode="auto">
              <a:xfrm>
                <a:off x="7948613" y="5362575"/>
                <a:ext cx="590550" cy="647700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789"/>
              <p:cNvSpPr>
                <a:spLocks/>
              </p:cNvSpPr>
              <p:nvPr/>
            </p:nvSpPr>
            <p:spPr bwMode="auto">
              <a:xfrm>
                <a:off x="8469313" y="5391150"/>
                <a:ext cx="68263" cy="58738"/>
              </a:xfrm>
              <a:custGeom>
                <a:avLst/>
                <a:gdLst>
                  <a:gd name="T0" fmla="*/ 18 w 28"/>
                  <a:gd name="T1" fmla="*/ 24 h 24"/>
                  <a:gd name="T2" fmla="*/ 7 w 28"/>
                  <a:gd name="T3" fmla="*/ 0 h 24"/>
                  <a:gd name="T4" fmla="*/ 18 w 28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4">
                    <a:moveTo>
                      <a:pt x="18" y="24"/>
                    </a:moveTo>
                    <a:cubicBezTo>
                      <a:pt x="28" y="18"/>
                      <a:pt x="15" y="2"/>
                      <a:pt x="7" y="0"/>
                    </a:cubicBezTo>
                    <a:cubicBezTo>
                      <a:pt x="0" y="9"/>
                      <a:pt x="19" y="12"/>
                      <a:pt x="1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790"/>
              <p:cNvSpPr>
                <a:spLocks/>
              </p:cNvSpPr>
              <p:nvPr/>
            </p:nvSpPr>
            <p:spPr bwMode="auto">
              <a:xfrm>
                <a:off x="8424863" y="5394325"/>
                <a:ext cx="53975" cy="74613"/>
              </a:xfrm>
              <a:custGeom>
                <a:avLst/>
                <a:gdLst>
                  <a:gd name="T0" fmla="*/ 20 w 22"/>
                  <a:gd name="T1" fmla="*/ 31 h 31"/>
                  <a:gd name="T2" fmla="*/ 21 w 22"/>
                  <a:gd name="T3" fmla="*/ 16 h 31"/>
                  <a:gd name="T4" fmla="*/ 2 w 22"/>
                  <a:gd name="T5" fmla="*/ 0 h 31"/>
                  <a:gd name="T6" fmla="*/ 1 w 22"/>
                  <a:gd name="T7" fmla="*/ 6 h 31"/>
                  <a:gd name="T8" fmla="*/ 17 w 22"/>
                  <a:gd name="T9" fmla="*/ 21 h 31"/>
                  <a:gd name="T10" fmla="*/ 20 w 22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0" y="31"/>
                    </a:moveTo>
                    <a:cubicBezTo>
                      <a:pt x="22" y="28"/>
                      <a:pt x="21" y="21"/>
                      <a:pt x="21" y="16"/>
                    </a:cubicBezTo>
                    <a:cubicBezTo>
                      <a:pt x="16" y="10"/>
                      <a:pt x="11" y="3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5" y="12"/>
                      <a:pt x="14" y="14"/>
                      <a:pt x="17" y="21"/>
                    </a:cubicBezTo>
                    <a:cubicBezTo>
                      <a:pt x="17" y="25"/>
                      <a:pt x="16" y="31"/>
                      <a:pt x="2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811"/>
              <p:cNvSpPr>
                <a:spLocks noEditPoints="1"/>
              </p:cNvSpPr>
              <p:nvPr/>
            </p:nvSpPr>
            <p:spPr bwMode="auto">
              <a:xfrm>
                <a:off x="8194675" y="5735637"/>
                <a:ext cx="139700" cy="157162"/>
              </a:xfrm>
              <a:custGeom>
                <a:avLst/>
                <a:gdLst>
                  <a:gd name="T0" fmla="*/ 51 w 58"/>
                  <a:gd name="T1" fmla="*/ 44 h 65"/>
                  <a:gd name="T2" fmla="*/ 58 w 58"/>
                  <a:gd name="T3" fmla="*/ 15 h 65"/>
                  <a:gd name="T4" fmla="*/ 19 w 58"/>
                  <a:gd name="T5" fmla="*/ 34 h 65"/>
                  <a:gd name="T6" fmla="*/ 0 w 58"/>
                  <a:gd name="T7" fmla="*/ 50 h 65"/>
                  <a:gd name="T8" fmla="*/ 51 w 58"/>
                  <a:gd name="T9" fmla="*/ 44 h 65"/>
                  <a:gd name="T10" fmla="*/ 26 w 58"/>
                  <a:gd name="T11" fmla="*/ 37 h 65"/>
                  <a:gd name="T12" fmla="*/ 32 w 58"/>
                  <a:gd name="T13" fmla="*/ 22 h 65"/>
                  <a:gd name="T14" fmla="*/ 43 w 58"/>
                  <a:gd name="T15" fmla="*/ 19 h 65"/>
                  <a:gd name="T16" fmla="*/ 43 w 58"/>
                  <a:gd name="T17" fmla="*/ 15 h 65"/>
                  <a:gd name="T18" fmla="*/ 49 w 58"/>
                  <a:gd name="T19" fmla="*/ 18 h 65"/>
                  <a:gd name="T20" fmla="*/ 45 w 58"/>
                  <a:gd name="T21" fmla="*/ 40 h 65"/>
                  <a:gd name="T22" fmla="*/ 7 w 58"/>
                  <a:gd name="T23" fmla="*/ 49 h 65"/>
                  <a:gd name="T24" fmla="*/ 26 w 58"/>
                  <a:gd name="T25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65">
                    <a:moveTo>
                      <a:pt x="51" y="44"/>
                    </a:moveTo>
                    <a:cubicBezTo>
                      <a:pt x="52" y="33"/>
                      <a:pt x="54" y="26"/>
                      <a:pt x="58" y="15"/>
                    </a:cubicBezTo>
                    <a:cubicBezTo>
                      <a:pt x="42" y="0"/>
                      <a:pt x="22" y="15"/>
                      <a:pt x="19" y="34"/>
                    </a:cubicBezTo>
                    <a:cubicBezTo>
                      <a:pt x="10" y="36"/>
                      <a:pt x="0" y="38"/>
                      <a:pt x="0" y="50"/>
                    </a:cubicBezTo>
                    <a:cubicBezTo>
                      <a:pt x="15" y="65"/>
                      <a:pt x="38" y="51"/>
                      <a:pt x="51" y="44"/>
                    </a:cubicBezTo>
                    <a:close/>
                    <a:moveTo>
                      <a:pt x="26" y="37"/>
                    </a:moveTo>
                    <a:cubicBezTo>
                      <a:pt x="27" y="29"/>
                      <a:pt x="32" y="26"/>
                      <a:pt x="32" y="22"/>
                    </a:cubicBezTo>
                    <a:cubicBezTo>
                      <a:pt x="36" y="22"/>
                      <a:pt x="38" y="19"/>
                      <a:pt x="43" y="19"/>
                    </a:cubicBezTo>
                    <a:cubicBezTo>
                      <a:pt x="43" y="18"/>
                      <a:pt x="43" y="16"/>
                      <a:pt x="43" y="15"/>
                    </a:cubicBezTo>
                    <a:cubicBezTo>
                      <a:pt x="46" y="15"/>
                      <a:pt x="47" y="17"/>
                      <a:pt x="49" y="18"/>
                    </a:cubicBezTo>
                    <a:cubicBezTo>
                      <a:pt x="47" y="24"/>
                      <a:pt x="46" y="32"/>
                      <a:pt x="45" y="40"/>
                    </a:cubicBezTo>
                    <a:cubicBezTo>
                      <a:pt x="33" y="44"/>
                      <a:pt x="22" y="56"/>
                      <a:pt x="7" y="49"/>
                    </a:cubicBezTo>
                    <a:cubicBezTo>
                      <a:pt x="9" y="40"/>
                      <a:pt x="22" y="43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813"/>
              <p:cNvSpPr>
                <a:spLocks/>
              </p:cNvSpPr>
              <p:nvPr/>
            </p:nvSpPr>
            <p:spPr bwMode="auto">
              <a:xfrm>
                <a:off x="8524875" y="5778500"/>
                <a:ext cx="39688" cy="87312"/>
              </a:xfrm>
              <a:custGeom>
                <a:avLst/>
                <a:gdLst>
                  <a:gd name="T0" fmla="*/ 4 w 16"/>
                  <a:gd name="T1" fmla="*/ 36 h 36"/>
                  <a:gd name="T2" fmla="*/ 16 w 16"/>
                  <a:gd name="T3" fmla="*/ 1 h 36"/>
                  <a:gd name="T4" fmla="*/ 12 w 16"/>
                  <a:gd name="T5" fmla="*/ 0 h 36"/>
                  <a:gd name="T6" fmla="*/ 9 w 16"/>
                  <a:gd name="T7" fmla="*/ 4 h 36"/>
                  <a:gd name="T8" fmla="*/ 4 w 1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4" y="36"/>
                    </a:moveTo>
                    <a:cubicBezTo>
                      <a:pt x="13" y="30"/>
                      <a:pt x="14" y="11"/>
                      <a:pt x="16" y="1"/>
                    </a:cubicBezTo>
                    <a:cubicBezTo>
                      <a:pt x="14" y="1"/>
                      <a:pt x="13" y="1"/>
                      <a:pt x="12" y="0"/>
                    </a:cubicBezTo>
                    <a:cubicBezTo>
                      <a:pt x="12" y="2"/>
                      <a:pt x="8" y="1"/>
                      <a:pt x="9" y="4"/>
                    </a:cubicBezTo>
                    <a:cubicBezTo>
                      <a:pt x="13" y="15"/>
                      <a:pt x="0" y="2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817"/>
              <p:cNvSpPr>
                <a:spLocks/>
              </p:cNvSpPr>
              <p:nvPr/>
            </p:nvSpPr>
            <p:spPr bwMode="auto">
              <a:xfrm>
                <a:off x="7937500" y="5837237"/>
                <a:ext cx="49213" cy="63500"/>
              </a:xfrm>
              <a:custGeom>
                <a:avLst/>
                <a:gdLst>
                  <a:gd name="T0" fmla="*/ 20 w 20"/>
                  <a:gd name="T1" fmla="*/ 26 h 26"/>
                  <a:gd name="T2" fmla="*/ 4 w 20"/>
                  <a:gd name="T3" fmla="*/ 0 h 26"/>
                  <a:gd name="T4" fmla="*/ 20 w 20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15" y="17"/>
                      <a:pt x="12" y="5"/>
                      <a:pt x="4" y="0"/>
                    </a:cubicBezTo>
                    <a:cubicBezTo>
                      <a:pt x="0" y="7"/>
                      <a:pt x="8" y="25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820"/>
              <p:cNvSpPr>
                <a:spLocks/>
              </p:cNvSpPr>
              <p:nvPr/>
            </p:nvSpPr>
            <p:spPr bwMode="auto">
              <a:xfrm>
                <a:off x="7904163" y="5865812"/>
                <a:ext cx="55563" cy="52387"/>
              </a:xfrm>
              <a:custGeom>
                <a:avLst/>
                <a:gdLst>
                  <a:gd name="T0" fmla="*/ 23 w 23"/>
                  <a:gd name="T1" fmla="*/ 21 h 21"/>
                  <a:gd name="T2" fmla="*/ 4 w 23"/>
                  <a:gd name="T3" fmla="*/ 0 h 21"/>
                  <a:gd name="T4" fmla="*/ 0 w 23"/>
                  <a:gd name="T5" fmla="*/ 0 h 21"/>
                  <a:gd name="T6" fmla="*/ 23 w 23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1">
                    <a:moveTo>
                      <a:pt x="23" y="21"/>
                    </a:moveTo>
                    <a:cubicBezTo>
                      <a:pt x="21" y="10"/>
                      <a:pt x="8" y="9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4"/>
                      <a:pt x="13" y="16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861"/>
              <p:cNvSpPr>
                <a:spLocks/>
              </p:cNvSpPr>
              <p:nvPr/>
            </p:nvSpPr>
            <p:spPr bwMode="auto">
              <a:xfrm>
                <a:off x="7972425" y="5400675"/>
                <a:ext cx="100013" cy="77787"/>
              </a:xfrm>
              <a:custGeom>
                <a:avLst/>
                <a:gdLst>
                  <a:gd name="T0" fmla="*/ 26 w 41"/>
                  <a:gd name="T1" fmla="*/ 17 h 32"/>
                  <a:gd name="T2" fmla="*/ 41 w 41"/>
                  <a:gd name="T3" fmla="*/ 3 h 32"/>
                  <a:gd name="T4" fmla="*/ 38 w 41"/>
                  <a:gd name="T5" fmla="*/ 0 h 32"/>
                  <a:gd name="T6" fmla="*/ 11 w 41"/>
                  <a:gd name="T7" fmla="*/ 26 h 32"/>
                  <a:gd name="T8" fmla="*/ 13 w 41"/>
                  <a:gd name="T9" fmla="*/ 32 h 32"/>
                  <a:gd name="T10" fmla="*/ 26 w 4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2">
                    <a:moveTo>
                      <a:pt x="26" y="17"/>
                    </a:moveTo>
                    <a:cubicBezTo>
                      <a:pt x="31" y="12"/>
                      <a:pt x="38" y="10"/>
                      <a:pt x="41" y="3"/>
                    </a:cubicBezTo>
                    <a:cubicBezTo>
                      <a:pt x="39" y="3"/>
                      <a:pt x="38" y="3"/>
                      <a:pt x="38" y="0"/>
                    </a:cubicBezTo>
                    <a:cubicBezTo>
                      <a:pt x="25" y="4"/>
                      <a:pt x="21" y="18"/>
                      <a:pt x="11" y="26"/>
                    </a:cubicBezTo>
                    <a:cubicBezTo>
                      <a:pt x="0" y="17"/>
                      <a:pt x="10" y="29"/>
                      <a:pt x="13" y="32"/>
                    </a:cubicBezTo>
                    <a:cubicBezTo>
                      <a:pt x="21" y="31"/>
                      <a:pt x="22" y="22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2" name="组 151"/>
          <p:cNvGrpSpPr/>
          <p:nvPr/>
        </p:nvGrpSpPr>
        <p:grpSpPr>
          <a:xfrm>
            <a:off x="3220812" y="3604325"/>
            <a:ext cx="1377108" cy="2124662"/>
            <a:chOff x="2315547" y="3505173"/>
            <a:chExt cx="1377108" cy="2124662"/>
          </a:xfrm>
        </p:grpSpPr>
        <p:sp>
          <p:nvSpPr>
            <p:cNvPr id="128" name="椭圆 127"/>
            <p:cNvSpPr/>
            <p:nvPr/>
          </p:nvSpPr>
          <p:spPr>
            <a:xfrm rot="10800000">
              <a:off x="2906757" y="3505173"/>
              <a:ext cx="194686" cy="1946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29" name="直线连接符 128"/>
            <p:cNvCxnSpPr>
              <a:stCxn id="132" idx="0"/>
              <a:endCxn id="136" idx="1"/>
            </p:cNvCxnSpPr>
            <p:nvPr/>
          </p:nvCxnSpPr>
          <p:spPr>
            <a:xfrm rot="10800000" flipH="1" flipV="1">
              <a:off x="3004100" y="3699859"/>
              <a:ext cx="2669" cy="652527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六边形 129"/>
            <p:cNvSpPr/>
            <p:nvPr/>
          </p:nvSpPr>
          <p:spPr>
            <a:xfrm rot="12600000">
              <a:off x="2315547" y="4442673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41" name="组 140"/>
            <p:cNvGrpSpPr/>
            <p:nvPr/>
          </p:nvGrpSpPr>
          <p:grpSpPr>
            <a:xfrm>
              <a:off x="2686509" y="4731293"/>
              <a:ext cx="635180" cy="571663"/>
              <a:chOff x="8135938" y="3978275"/>
              <a:chExt cx="666750" cy="60007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42" name="Freeform 667"/>
              <p:cNvSpPr>
                <a:spLocks noEditPoints="1"/>
              </p:cNvSpPr>
              <p:nvPr/>
            </p:nvSpPr>
            <p:spPr bwMode="auto">
              <a:xfrm>
                <a:off x="8388351" y="4022725"/>
                <a:ext cx="87313" cy="104775"/>
              </a:xfrm>
              <a:custGeom>
                <a:avLst/>
                <a:gdLst>
                  <a:gd name="T0" fmla="*/ 31 w 36"/>
                  <a:gd name="T1" fmla="*/ 28 h 43"/>
                  <a:gd name="T2" fmla="*/ 27 w 36"/>
                  <a:gd name="T3" fmla="*/ 18 h 43"/>
                  <a:gd name="T4" fmla="*/ 34 w 36"/>
                  <a:gd name="T5" fmla="*/ 8 h 43"/>
                  <a:gd name="T6" fmla="*/ 17 w 36"/>
                  <a:gd name="T7" fmla="*/ 0 h 43"/>
                  <a:gd name="T8" fmla="*/ 1 w 36"/>
                  <a:gd name="T9" fmla="*/ 26 h 43"/>
                  <a:gd name="T10" fmla="*/ 31 w 36"/>
                  <a:gd name="T11" fmla="*/ 28 h 43"/>
                  <a:gd name="T12" fmla="*/ 20 w 36"/>
                  <a:gd name="T13" fmla="*/ 8 h 43"/>
                  <a:gd name="T14" fmla="*/ 25 w 36"/>
                  <a:gd name="T15" fmla="*/ 10 h 43"/>
                  <a:gd name="T16" fmla="*/ 17 w 36"/>
                  <a:gd name="T17" fmla="*/ 15 h 43"/>
                  <a:gd name="T18" fmla="*/ 20 w 36"/>
                  <a:gd name="T19" fmla="*/ 8 h 43"/>
                  <a:gd name="T20" fmla="*/ 10 w 36"/>
                  <a:gd name="T21" fmla="*/ 21 h 43"/>
                  <a:gd name="T22" fmla="*/ 24 w 36"/>
                  <a:gd name="T23" fmla="*/ 28 h 43"/>
                  <a:gd name="T24" fmla="*/ 9 w 36"/>
                  <a:gd name="T25" fmla="*/ 30 h 43"/>
                  <a:gd name="T26" fmla="*/ 10 w 36"/>
                  <a:gd name="T27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43">
                    <a:moveTo>
                      <a:pt x="31" y="28"/>
                    </a:moveTo>
                    <a:cubicBezTo>
                      <a:pt x="31" y="23"/>
                      <a:pt x="27" y="23"/>
                      <a:pt x="27" y="18"/>
                    </a:cubicBezTo>
                    <a:cubicBezTo>
                      <a:pt x="31" y="17"/>
                      <a:pt x="36" y="13"/>
                      <a:pt x="34" y="8"/>
                    </a:cubicBezTo>
                    <a:cubicBezTo>
                      <a:pt x="30" y="4"/>
                      <a:pt x="23" y="3"/>
                      <a:pt x="17" y="0"/>
                    </a:cubicBezTo>
                    <a:cubicBezTo>
                      <a:pt x="15" y="9"/>
                      <a:pt x="0" y="18"/>
                      <a:pt x="1" y="26"/>
                    </a:cubicBezTo>
                    <a:cubicBezTo>
                      <a:pt x="1" y="40"/>
                      <a:pt x="26" y="43"/>
                      <a:pt x="31" y="28"/>
                    </a:cubicBezTo>
                    <a:close/>
                    <a:moveTo>
                      <a:pt x="20" y="8"/>
                    </a:moveTo>
                    <a:cubicBezTo>
                      <a:pt x="21" y="9"/>
                      <a:pt x="23" y="10"/>
                      <a:pt x="25" y="10"/>
                    </a:cubicBezTo>
                    <a:cubicBezTo>
                      <a:pt x="25" y="13"/>
                      <a:pt x="22" y="15"/>
                      <a:pt x="17" y="15"/>
                    </a:cubicBezTo>
                    <a:cubicBezTo>
                      <a:pt x="14" y="12"/>
                      <a:pt x="19" y="11"/>
                      <a:pt x="20" y="8"/>
                    </a:cubicBezTo>
                    <a:close/>
                    <a:moveTo>
                      <a:pt x="10" y="21"/>
                    </a:moveTo>
                    <a:cubicBezTo>
                      <a:pt x="18" y="20"/>
                      <a:pt x="20" y="25"/>
                      <a:pt x="24" y="28"/>
                    </a:cubicBezTo>
                    <a:cubicBezTo>
                      <a:pt x="20" y="32"/>
                      <a:pt x="15" y="32"/>
                      <a:pt x="9" y="30"/>
                    </a:cubicBezTo>
                    <a:cubicBezTo>
                      <a:pt x="8" y="26"/>
                      <a:pt x="11" y="25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670"/>
              <p:cNvSpPr>
                <a:spLocks noEditPoints="1"/>
              </p:cNvSpPr>
              <p:nvPr/>
            </p:nvSpPr>
            <p:spPr bwMode="auto">
              <a:xfrm>
                <a:off x="8459788" y="4054475"/>
                <a:ext cx="188913" cy="152400"/>
              </a:xfrm>
              <a:custGeom>
                <a:avLst/>
                <a:gdLst>
                  <a:gd name="T0" fmla="*/ 7 w 78"/>
                  <a:gd name="T1" fmla="*/ 32 h 63"/>
                  <a:gd name="T2" fmla="*/ 26 w 78"/>
                  <a:gd name="T3" fmla="*/ 26 h 63"/>
                  <a:gd name="T4" fmla="*/ 39 w 78"/>
                  <a:gd name="T5" fmla="*/ 10 h 63"/>
                  <a:gd name="T6" fmla="*/ 29 w 78"/>
                  <a:gd name="T7" fmla="*/ 18 h 63"/>
                  <a:gd name="T8" fmla="*/ 16 w 78"/>
                  <a:gd name="T9" fmla="*/ 0 h 63"/>
                  <a:gd name="T10" fmla="*/ 7 w 78"/>
                  <a:gd name="T11" fmla="*/ 32 h 63"/>
                  <a:gd name="T12" fmla="*/ 46 w 78"/>
                  <a:gd name="T13" fmla="*/ 24 h 63"/>
                  <a:gd name="T14" fmla="*/ 33 w 78"/>
                  <a:gd name="T15" fmla="*/ 33 h 63"/>
                  <a:gd name="T16" fmla="*/ 46 w 78"/>
                  <a:gd name="T17" fmla="*/ 24 h 63"/>
                  <a:gd name="T18" fmla="*/ 17 w 78"/>
                  <a:gd name="T19" fmla="*/ 8 h 63"/>
                  <a:gd name="T20" fmla="*/ 10 w 78"/>
                  <a:gd name="T21" fmla="*/ 26 h 63"/>
                  <a:gd name="T22" fmla="*/ 17 w 78"/>
                  <a:gd name="T2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63">
                    <a:moveTo>
                      <a:pt x="7" y="32"/>
                    </a:moveTo>
                    <a:cubicBezTo>
                      <a:pt x="14" y="35"/>
                      <a:pt x="22" y="30"/>
                      <a:pt x="26" y="26"/>
                    </a:cubicBezTo>
                    <a:cubicBezTo>
                      <a:pt x="22" y="63"/>
                      <a:pt x="78" y="16"/>
                      <a:pt x="39" y="10"/>
                    </a:cubicBezTo>
                    <a:cubicBezTo>
                      <a:pt x="34" y="11"/>
                      <a:pt x="35" y="18"/>
                      <a:pt x="29" y="18"/>
                    </a:cubicBezTo>
                    <a:cubicBezTo>
                      <a:pt x="29" y="8"/>
                      <a:pt x="24" y="2"/>
                      <a:pt x="16" y="0"/>
                    </a:cubicBezTo>
                    <a:cubicBezTo>
                      <a:pt x="11" y="7"/>
                      <a:pt x="0" y="20"/>
                      <a:pt x="7" y="32"/>
                    </a:cubicBezTo>
                    <a:close/>
                    <a:moveTo>
                      <a:pt x="46" y="24"/>
                    </a:moveTo>
                    <a:cubicBezTo>
                      <a:pt x="45" y="29"/>
                      <a:pt x="41" y="32"/>
                      <a:pt x="33" y="33"/>
                    </a:cubicBezTo>
                    <a:cubicBezTo>
                      <a:pt x="29" y="23"/>
                      <a:pt x="47" y="10"/>
                      <a:pt x="46" y="24"/>
                    </a:cubicBezTo>
                    <a:close/>
                    <a:moveTo>
                      <a:pt x="17" y="8"/>
                    </a:moveTo>
                    <a:cubicBezTo>
                      <a:pt x="29" y="11"/>
                      <a:pt x="23" y="29"/>
                      <a:pt x="10" y="26"/>
                    </a:cubicBezTo>
                    <a:cubicBezTo>
                      <a:pt x="10" y="17"/>
                      <a:pt x="15" y="15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672"/>
              <p:cNvSpPr>
                <a:spLocks/>
              </p:cNvSpPr>
              <p:nvPr/>
            </p:nvSpPr>
            <p:spPr bwMode="auto">
              <a:xfrm>
                <a:off x="8574088" y="4073525"/>
                <a:ext cx="96838" cy="104775"/>
              </a:xfrm>
              <a:custGeom>
                <a:avLst/>
                <a:gdLst>
                  <a:gd name="T0" fmla="*/ 3 w 40"/>
                  <a:gd name="T1" fmla="*/ 42 h 43"/>
                  <a:gd name="T2" fmla="*/ 12 w 40"/>
                  <a:gd name="T3" fmla="*/ 28 h 43"/>
                  <a:gd name="T4" fmla="*/ 23 w 40"/>
                  <a:gd name="T5" fmla="*/ 43 h 43"/>
                  <a:gd name="T6" fmla="*/ 19 w 40"/>
                  <a:gd name="T7" fmla="*/ 27 h 43"/>
                  <a:gd name="T8" fmla="*/ 40 w 40"/>
                  <a:gd name="T9" fmla="*/ 15 h 43"/>
                  <a:gd name="T10" fmla="*/ 18 w 40"/>
                  <a:gd name="T11" fmla="*/ 17 h 43"/>
                  <a:gd name="T12" fmla="*/ 25 w 40"/>
                  <a:gd name="T13" fmla="*/ 2 h 43"/>
                  <a:gd name="T14" fmla="*/ 19 w 40"/>
                  <a:gd name="T15" fmla="*/ 0 h 43"/>
                  <a:gd name="T16" fmla="*/ 3 w 40"/>
                  <a:gd name="T17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3">
                    <a:moveTo>
                      <a:pt x="3" y="42"/>
                    </a:moveTo>
                    <a:cubicBezTo>
                      <a:pt x="9" y="41"/>
                      <a:pt x="8" y="32"/>
                      <a:pt x="12" y="28"/>
                    </a:cubicBezTo>
                    <a:cubicBezTo>
                      <a:pt x="14" y="35"/>
                      <a:pt x="15" y="42"/>
                      <a:pt x="23" y="43"/>
                    </a:cubicBezTo>
                    <a:cubicBezTo>
                      <a:pt x="27" y="38"/>
                      <a:pt x="18" y="34"/>
                      <a:pt x="19" y="27"/>
                    </a:cubicBezTo>
                    <a:cubicBezTo>
                      <a:pt x="22" y="18"/>
                      <a:pt x="38" y="24"/>
                      <a:pt x="40" y="15"/>
                    </a:cubicBezTo>
                    <a:cubicBezTo>
                      <a:pt x="34" y="11"/>
                      <a:pt x="22" y="19"/>
                      <a:pt x="18" y="17"/>
                    </a:cubicBezTo>
                    <a:cubicBezTo>
                      <a:pt x="19" y="11"/>
                      <a:pt x="25" y="9"/>
                      <a:pt x="25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6" y="16"/>
                      <a:pt x="0" y="25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75"/>
              <p:cNvSpPr>
                <a:spLocks/>
              </p:cNvSpPr>
              <p:nvPr/>
            </p:nvSpPr>
            <p:spPr bwMode="auto">
              <a:xfrm>
                <a:off x="8364538" y="4102100"/>
                <a:ext cx="223838" cy="131763"/>
              </a:xfrm>
              <a:custGeom>
                <a:avLst/>
                <a:gdLst>
                  <a:gd name="T0" fmla="*/ 1 w 92"/>
                  <a:gd name="T1" fmla="*/ 11 h 54"/>
                  <a:gd name="T2" fmla="*/ 29 w 92"/>
                  <a:gd name="T3" fmla="*/ 14 h 54"/>
                  <a:gd name="T4" fmla="*/ 63 w 92"/>
                  <a:gd name="T5" fmla="*/ 34 h 54"/>
                  <a:gd name="T6" fmla="*/ 92 w 92"/>
                  <a:gd name="T7" fmla="*/ 44 h 54"/>
                  <a:gd name="T8" fmla="*/ 67 w 92"/>
                  <a:gd name="T9" fmla="*/ 27 h 54"/>
                  <a:gd name="T10" fmla="*/ 48 w 92"/>
                  <a:gd name="T11" fmla="*/ 26 h 54"/>
                  <a:gd name="T12" fmla="*/ 1 w 92"/>
                  <a:gd name="T13" fmla="*/ 7 h 54"/>
                  <a:gd name="T14" fmla="*/ 1 w 92"/>
                  <a:gd name="T15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54">
                    <a:moveTo>
                      <a:pt x="1" y="11"/>
                    </a:moveTo>
                    <a:cubicBezTo>
                      <a:pt x="12" y="14"/>
                      <a:pt x="18" y="10"/>
                      <a:pt x="29" y="14"/>
                    </a:cubicBezTo>
                    <a:cubicBezTo>
                      <a:pt x="36" y="28"/>
                      <a:pt x="45" y="34"/>
                      <a:pt x="63" y="34"/>
                    </a:cubicBezTo>
                    <a:cubicBezTo>
                      <a:pt x="65" y="43"/>
                      <a:pt x="84" y="54"/>
                      <a:pt x="92" y="44"/>
                    </a:cubicBezTo>
                    <a:cubicBezTo>
                      <a:pt x="80" y="42"/>
                      <a:pt x="71" y="37"/>
                      <a:pt x="67" y="27"/>
                    </a:cubicBezTo>
                    <a:cubicBezTo>
                      <a:pt x="59" y="28"/>
                      <a:pt x="55" y="26"/>
                      <a:pt x="48" y="26"/>
                    </a:cubicBezTo>
                    <a:cubicBezTo>
                      <a:pt x="38" y="14"/>
                      <a:pt x="25" y="0"/>
                      <a:pt x="1" y="7"/>
                    </a:cubicBezTo>
                    <a:cubicBezTo>
                      <a:pt x="1" y="9"/>
                      <a:pt x="0" y="9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692"/>
              <p:cNvSpPr>
                <a:spLocks/>
              </p:cNvSpPr>
              <p:nvPr/>
            </p:nvSpPr>
            <p:spPr bwMode="auto">
              <a:xfrm>
                <a:off x="8208963" y="4414838"/>
                <a:ext cx="92075" cy="33338"/>
              </a:xfrm>
              <a:custGeom>
                <a:avLst/>
                <a:gdLst>
                  <a:gd name="T0" fmla="*/ 0 w 38"/>
                  <a:gd name="T1" fmla="*/ 3 h 14"/>
                  <a:gd name="T2" fmla="*/ 1 w 38"/>
                  <a:gd name="T3" fmla="*/ 7 h 14"/>
                  <a:gd name="T4" fmla="*/ 38 w 38"/>
                  <a:gd name="T5" fmla="*/ 9 h 14"/>
                  <a:gd name="T6" fmla="*/ 0 w 38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4">
                    <a:moveTo>
                      <a:pt x="0" y="3"/>
                    </a:moveTo>
                    <a:cubicBezTo>
                      <a:pt x="0" y="4"/>
                      <a:pt x="0" y="6"/>
                      <a:pt x="1" y="7"/>
                    </a:cubicBezTo>
                    <a:cubicBezTo>
                      <a:pt x="12" y="6"/>
                      <a:pt x="29" y="14"/>
                      <a:pt x="38" y="9"/>
                    </a:cubicBezTo>
                    <a:cubicBezTo>
                      <a:pt x="26" y="7"/>
                      <a:pt x="1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93"/>
              <p:cNvSpPr>
                <a:spLocks/>
              </p:cNvSpPr>
              <p:nvPr/>
            </p:nvSpPr>
            <p:spPr bwMode="auto">
              <a:xfrm>
                <a:off x="8428038" y="4429125"/>
                <a:ext cx="115888" cy="44450"/>
              </a:xfrm>
              <a:custGeom>
                <a:avLst/>
                <a:gdLst>
                  <a:gd name="T0" fmla="*/ 48 w 48"/>
                  <a:gd name="T1" fmla="*/ 16 h 18"/>
                  <a:gd name="T2" fmla="*/ 23 w 48"/>
                  <a:gd name="T3" fmla="*/ 9 h 18"/>
                  <a:gd name="T4" fmla="*/ 0 w 48"/>
                  <a:gd name="T5" fmla="*/ 7 h 18"/>
                  <a:gd name="T6" fmla="*/ 48 w 48"/>
                  <a:gd name="T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8">
                    <a:moveTo>
                      <a:pt x="48" y="16"/>
                    </a:moveTo>
                    <a:cubicBezTo>
                      <a:pt x="41" y="14"/>
                      <a:pt x="32" y="12"/>
                      <a:pt x="23" y="9"/>
                    </a:cubicBezTo>
                    <a:cubicBezTo>
                      <a:pt x="16" y="7"/>
                      <a:pt x="4" y="0"/>
                      <a:pt x="0" y="7"/>
                    </a:cubicBezTo>
                    <a:cubicBezTo>
                      <a:pt x="13" y="12"/>
                      <a:pt x="33" y="18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96"/>
              <p:cNvSpPr>
                <a:spLocks/>
              </p:cNvSpPr>
              <p:nvPr/>
            </p:nvSpPr>
            <p:spPr bwMode="auto">
              <a:xfrm>
                <a:off x="8147051" y="4495800"/>
                <a:ext cx="80963" cy="50800"/>
              </a:xfrm>
              <a:custGeom>
                <a:avLst/>
                <a:gdLst>
                  <a:gd name="T0" fmla="*/ 15 w 33"/>
                  <a:gd name="T1" fmla="*/ 18 h 21"/>
                  <a:gd name="T2" fmla="*/ 33 w 33"/>
                  <a:gd name="T3" fmla="*/ 13 h 21"/>
                  <a:gd name="T4" fmla="*/ 11 w 33"/>
                  <a:gd name="T5" fmla="*/ 10 h 21"/>
                  <a:gd name="T6" fmla="*/ 2 w 33"/>
                  <a:gd name="T7" fmla="*/ 0 h 21"/>
                  <a:gd name="T8" fmla="*/ 0 w 33"/>
                  <a:gd name="T9" fmla="*/ 5 h 21"/>
                  <a:gd name="T10" fmla="*/ 15 w 33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5" y="18"/>
                    </a:moveTo>
                    <a:cubicBezTo>
                      <a:pt x="21" y="19"/>
                      <a:pt x="33" y="21"/>
                      <a:pt x="33" y="13"/>
                    </a:cubicBezTo>
                    <a:cubicBezTo>
                      <a:pt x="28" y="13"/>
                      <a:pt x="18" y="12"/>
                      <a:pt x="11" y="10"/>
                    </a:cubicBezTo>
                    <a:cubicBezTo>
                      <a:pt x="8" y="7"/>
                      <a:pt x="7" y="1"/>
                      <a:pt x="2" y="0"/>
                    </a:cubicBezTo>
                    <a:cubicBezTo>
                      <a:pt x="2" y="3"/>
                      <a:pt x="0" y="3"/>
                      <a:pt x="0" y="5"/>
                    </a:cubicBezTo>
                    <a:cubicBezTo>
                      <a:pt x="3" y="8"/>
                      <a:pt x="8" y="17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699"/>
              <p:cNvSpPr>
                <a:spLocks/>
              </p:cNvSpPr>
              <p:nvPr/>
            </p:nvSpPr>
            <p:spPr bwMode="auto">
              <a:xfrm>
                <a:off x="8147051" y="4538663"/>
                <a:ext cx="80963" cy="39688"/>
              </a:xfrm>
              <a:custGeom>
                <a:avLst/>
                <a:gdLst>
                  <a:gd name="T0" fmla="*/ 0 w 33"/>
                  <a:gd name="T1" fmla="*/ 7 h 16"/>
                  <a:gd name="T2" fmla="*/ 13 w 33"/>
                  <a:gd name="T3" fmla="*/ 14 h 16"/>
                  <a:gd name="T4" fmla="*/ 33 w 33"/>
                  <a:gd name="T5" fmla="*/ 12 h 16"/>
                  <a:gd name="T6" fmla="*/ 13 w 33"/>
                  <a:gd name="T7" fmla="*/ 7 h 16"/>
                  <a:gd name="T8" fmla="*/ 0 w 33"/>
                  <a:gd name="T9" fmla="*/ 3 h 16"/>
                  <a:gd name="T10" fmla="*/ 0 w 3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0" y="7"/>
                    </a:moveTo>
                    <a:cubicBezTo>
                      <a:pt x="3" y="7"/>
                      <a:pt x="7" y="13"/>
                      <a:pt x="13" y="14"/>
                    </a:cubicBezTo>
                    <a:cubicBezTo>
                      <a:pt x="19" y="16"/>
                      <a:pt x="32" y="16"/>
                      <a:pt x="33" y="12"/>
                    </a:cubicBezTo>
                    <a:cubicBezTo>
                      <a:pt x="26" y="7"/>
                      <a:pt x="22" y="8"/>
                      <a:pt x="13" y="7"/>
                    </a:cubicBezTo>
                    <a:cubicBezTo>
                      <a:pt x="9" y="5"/>
                      <a:pt x="4" y="0"/>
                      <a:pt x="0" y="3"/>
                    </a:cubicBezTo>
                    <a:cubicBezTo>
                      <a:pt x="0" y="4"/>
                      <a:pt x="0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694"/>
              <p:cNvSpPr>
                <a:spLocks/>
              </p:cNvSpPr>
              <p:nvPr/>
            </p:nvSpPr>
            <p:spPr bwMode="auto">
              <a:xfrm>
                <a:off x="8328026" y="4448175"/>
                <a:ext cx="82550" cy="30163"/>
              </a:xfrm>
              <a:custGeom>
                <a:avLst/>
                <a:gdLst>
                  <a:gd name="T0" fmla="*/ 4 w 34"/>
                  <a:gd name="T1" fmla="*/ 0 h 12"/>
                  <a:gd name="T2" fmla="*/ 1 w 34"/>
                  <a:gd name="T3" fmla="*/ 5 h 12"/>
                  <a:gd name="T4" fmla="*/ 34 w 34"/>
                  <a:gd name="T5" fmla="*/ 12 h 12"/>
                  <a:gd name="T6" fmla="*/ 4 w 3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2">
                    <a:moveTo>
                      <a:pt x="4" y="0"/>
                    </a:moveTo>
                    <a:cubicBezTo>
                      <a:pt x="4" y="3"/>
                      <a:pt x="0" y="1"/>
                      <a:pt x="1" y="5"/>
                    </a:cubicBezTo>
                    <a:cubicBezTo>
                      <a:pt x="10" y="9"/>
                      <a:pt x="23" y="9"/>
                      <a:pt x="34" y="12"/>
                    </a:cubicBezTo>
                    <a:cubicBezTo>
                      <a:pt x="29" y="3"/>
                      <a:pt x="15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875"/>
              <p:cNvSpPr>
                <a:spLocks noEditPoints="1"/>
              </p:cNvSpPr>
              <p:nvPr/>
            </p:nvSpPr>
            <p:spPr bwMode="auto">
              <a:xfrm>
                <a:off x="8135938" y="3978275"/>
                <a:ext cx="666750" cy="577850"/>
              </a:xfrm>
              <a:custGeom>
                <a:avLst/>
                <a:gdLst>
                  <a:gd name="T0" fmla="*/ 19 w 274"/>
                  <a:gd name="T1" fmla="*/ 174 h 237"/>
                  <a:gd name="T2" fmla="*/ 128 w 274"/>
                  <a:gd name="T3" fmla="*/ 228 h 237"/>
                  <a:gd name="T4" fmla="*/ 175 w 274"/>
                  <a:gd name="T5" fmla="*/ 218 h 237"/>
                  <a:gd name="T6" fmla="*/ 216 w 274"/>
                  <a:gd name="T7" fmla="*/ 226 h 237"/>
                  <a:gd name="T8" fmla="*/ 258 w 274"/>
                  <a:gd name="T9" fmla="*/ 103 h 237"/>
                  <a:gd name="T10" fmla="*/ 217 w 274"/>
                  <a:gd name="T11" fmla="*/ 16 h 237"/>
                  <a:gd name="T12" fmla="*/ 110 w 274"/>
                  <a:gd name="T13" fmla="*/ 2 h 237"/>
                  <a:gd name="T14" fmla="*/ 16 w 274"/>
                  <a:gd name="T15" fmla="*/ 140 h 237"/>
                  <a:gd name="T16" fmla="*/ 201 w 274"/>
                  <a:gd name="T17" fmla="*/ 229 h 237"/>
                  <a:gd name="T18" fmla="*/ 133 w 274"/>
                  <a:gd name="T19" fmla="*/ 205 h 237"/>
                  <a:gd name="T20" fmla="*/ 121 w 274"/>
                  <a:gd name="T21" fmla="*/ 219 h 237"/>
                  <a:gd name="T22" fmla="*/ 28 w 274"/>
                  <a:gd name="T23" fmla="*/ 177 h 237"/>
                  <a:gd name="T24" fmla="*/ 24 w 274"/>
                  <a:gd name="T25" fmla="*/ 170 h 237"/>
                  <a:gd name="T26" fmla="*/ 87 w 274"/>
                  <a:gd name="T27" fmla="*/ 175 h 237"/>
                  <a:gd name="T28" fmla="*/ 170 w 274"/>
                  <a:gd name="T29" fmla="*/ 207 h 237"/>
                  <a:gd name="T30" fmla="*/ 133 w 274"/>
                  <a:gd name="T31" fmla="*/ 205 h 237"/>
                  <a:gd name="T32" fmla="*/ 243 w 274"/>
                  <a:gd name="T33" fmla="*/ 31 h 237"/>
                  <a:gd name="T34" fmla="*/ 258 w 274"/>
                  <a:gd name="T35" fmla="*/ 91 h 237"/>
                  <a:gd name="T36" fmla="*/ 177 w 274"/>
                  <a:gd name="T37" fmla="*/ 202 h 237"/>
                  <a:gd name="T38" fmla="*/ 162 w 274"/>
                  <a:gd name="T39" fmla="*/ 171 h 237"/>
                  <a:gd name="T40" fmla="*/ 168 w 274"/>
                  <a:gd name="T41" fmla="*/ 162 h 237"/>
                  <a:gd name="T42" fmla="*/ 175 w 274"/>
                  <a:gd name="T43" fmla="*/ 155 h 237"/>
                  <a:gd name="T44" fmla="*/ 194 w 274"/>
                  <a:gd name="T45" fmla="*/ 167 h 237"/>
                  <a:gd name="T46" fmla="*/ 184 w 274"/>
                  <a:gd name="T47" fmla="*/ 140 h 237"/>
                  <a:gd name="T48" fmla="*/ 207 w 274"/>
                  <a:gd name="T49" fmla="*/ 150 h 237"/>
                  <a:gd name="T50" fmla="*/ 195 w 274"/>
                  <a:gd name="T51" fmla="*/ 116 h 237"/>
                  <a:gd name="T52" fmla="*/ 199 w 274"/>
                  <a:gd name="T53" fmla="*/ 111 h 237"/>
                  <a:gd name="T54" fmla="*/ 228 w 274"/>
                  <a:gd name="T55" fmla="*/ 127 h 237"/>
                  <a:gd name="T56" fmla="*/ 209 w 274"/>
                  <a:gd name="T57" fmla="*/ 91 h 237"/>
                  <a:gd name="T58" fmla="*/ 235 w 274"/>
                  <a:gd name="T59" fmla="*/ 113 h 237"/>
                  <a:gd name="T60" fmla="*/ 220 w 274"/>
                  <a:gd name="T61" fmla="*/ 73 h 237"/>
                  <a:gd name="T62" fmla="*/ 249 w 274"/>
                  <a:gd name="T63" fmla="*/ 96 h 237"/>
                  <a:gd name="T64" fmla="*/ 229 w 274"/>
                  <a:gd name="T65" fmla="*/ 55 h 237"/>
                  <a:gd name="T66" fmla="*/ 253 w 274"/>
                  <a:gd name="T67" fmla="*/ 64 h 237"/>
                  <a:gd name="T68" fmla="*/ 256 w 274"/>
                  <a:gd name="T69" fmla="*/ 64 h 237"/>
                  <a:gd name="T70" fmla="*/ 114 w 274"/>
                  <a:gd name="T71" fmla="*/ 9 h 237"/>
                  <a:gd name="T72" fmla="*/ 149 w 274"/>
                  <a:gd name="T73" fmla="*/ 175 h 237"/>
                  <a:gd name="T74" fmla="*/ 114 w 274"/>
                  <a:gd name="T75" fmla="*/ 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4" h="237">
                    <a:moveTo>
                      <a:pt x="3" y="159"/>
                    </a:moveTo>
                    <a:cubicBezTo>
                      <a:pt x="8" y="164"/>
                      <a:pt x="18" y="165"/>
                      <a:pt x="19" y="174"/>
                    </a:cubicBezTo>
                    <a:cubicBezTo>
                      <a:pt x="14" y="181"/>
                      <a:pt x="3" y="182"/>
                      <a:pt x="0" y="191"/>
                    </a:cubicBezTo>
                    <a:cubicBezTo>
                      <a:pt x="33" y="206"/>
                      <a:pt x="83" y="224"/>
                      <a:pt x="128" y="228"/>
                    </a:cubicBezTo>
                    <a:cubicBezTo>
                      <a:pt x="136" y="228"/>
                      <a:pt x="147" y="229"/>
                      <a:pt x="155" y="228"/>
                    </a:cubicBezTo>
                    <a:cubicBezTo>
                      <a:pt x="159" y="227"/>
                      <a:pt x="169" y="218"/>
                      <a:pt x="175" y="218"/>
                    </a:cubicBezTo>
                    <a:cubicBezTo>
                      <a:pt x="186" y="218"/>
                      <a:pt x="193" y="230"/>
                      <a:pt x="198" y="237"/>
                    </a:cubicBezTo>
                    <a:cubicBezTo>
                      <a:pt x="204" y="234"/>
                      <a:pt x="213" y="233"/>
                      <a:pt x="216" y="226"/>
                    </a:cubicBezTo>
                    <a:cubicBezTo>
                      <a:pt x="203" y="221"/>
                      <a:pt x="198" y="209"/>
                      <a:pt x="181" y="206"/>
                    </a:cubicBezTo>
                    <a:cubicBezTo>
                      <a:pt x="204" y="173"/>
                      <a:pt x="238" y="138"/>
                      <a:pt x="258" y="103"/>
                    </a:cubicBezTo>
                    <a:cubicBezTo>
                      <a:pt x="274" y="76"/>
                      <a:pt x="274" y="46"/>
                      <a:pt x="250" y="26"/>
                    </a:cubicBezTo>
                    <a:cubicBezTo>
                      <a:pt x="241" y="18"/>
                      <a:pt x="233" y="19"/>
                      <a:pt x="217" y="16"/>
                    </a:cubicBezTo>
                    <a:cubicBezTo>
                      <a:pt x="195" y="11"/>
                      <a:pt x="171" y="9"/>
                      <a:pt x="150" y="7"/>
                    </a:cubicBezTo>
                    <a:cubicBezTo>
                      <a:pt x="133" y="5"/>
                      <a:pt x="119" y="0"/>
                      <a:pt x="110" y="2"/>
                    </a:cubicBezTo>
                    <a:cubicBezTo>
                      <a:pt x="109" y="2"/>
                      <a:pt x="109" y="3"/>
                      <a:pt x="109" y="4"/>
                    </a:cubicBezTo>
                    <a:cubicBezTo>
                      <a:pt x="79" y="50"/>
                      <a:pt x="48" y="97"/>
                      <a:pt x="16" y="140"/>
                    </a:cubicBezTo>
                    <a:cubicBezTo>
                      <a:pt x="11" y="146"/>
                      <a:pt x="5" y="151"/>
                      <a:pt x="3" y="159"/>
                    </a:cubicBezTo>
                    <a:close/>
                    <a:moveTo>
                      <a:pt x="201" y="229"/>
                    </a:moveTo>
                    <a:cubicBezTo>
                      <a:pt x="194" y="225"/>
                      <a:pt x="199" y="220"/>
                      <a:pt x="201" y="229"/>
                    </a:cubicBezTo>
                    <a:close/>
                    <a:moveTo>
                      <a:pt x="133" y="205"/>
                    </a:moveTo>
                    <a:cubicBezTo>
                      <a:pt x="147" y="208"/>
                      <a:pt x="157" y="207"/>
                      <a:pt x="170" y="209"/>
                    </a:cubicBezTo>
                    <a:cubicBezTo>
                      <a:pt x="163" y="223"/>
                      <a:pt x="140" y="221"/>
                      <a:pt x="121" y="219"/>
                    </a:cubicBezTo>
                    <a:cubicBezTo>
                      <a:pt x="87" y="216"/>
                      <a:pt x="47" y="200"/>
                      <a:pt x="23" y="194"/>
                    </a:cubicBezTo>
                    <a:cubicBezTo>
                      <a:pt x="27" y="190"/>
                      <a:pt x="28" y="184"/>
                      <a:pt x="28" y="177"/>
                    </a:cubicBezTo>
                    <a:cubicBezTo>
                      <a:pt x="41" y="177"/>
                      <a:pt x="55" y="183"/>
                      <a:pt x="64" y="182"/>
                    </a:cubicBezTo>
                    <a:cubicBezTo>
                      <a:pt x="54" y="175"/>
                      <a:pt x="35" y="172"/>
                      <a:pt x="24" y="170"/>
                    </a:cubicBezTo>
                    <a:cubicBezTo>
                      <a:pt x="25" y="167"/>
                      <a:pt x="24" y="165"/>
                      <a:pt x="22" y="165"/>
                    </a:cubicBezTo>
                    <a:cubicBezTo>
                      <a:pt x="40" y="166"/>
                      <a:pt x="62" y="173"/>
                      <a:pt x="87" y="175"/>
                    </a:cubicBezTo>
                    <a:cubicBezTo>
                      <a:pt x="107" y="177"/>
                      <a:pt x="126" y="178"/>
                      <a:pt x="144" y="183"/>
                    </a:cubicBezTo>
                    <a:cubicBezTo>
                      <a:pt x="158" y="186"/>
                      <a:pt x="169" y="192"/>
                      <a:pt x="170" y="207"/>
                    </a:cubicBezTo>
                    <a:cubicBezTo>
                      <a:pt x="161" y="203"/>
                      <a:pt x="141" y="199"/>
                      <a:pt x="124" y="201"/>
                    </a:cubicBezTo>
                    <a:cubicBezTo>
                      <a:pt x="126" y="205"/>
                      <a:pt x="131" y="205"/>
                      <a:pt x="133" y="205"/>
                    </a:cubicBezTo>
                    <a:close/>
                    <a:moveTo>
                      <a:pt x="240" y="37"/>
                    </a:moveTo>
                    <a:cubicBezTo>
                      <a:pt x="239" y="33"/>
                      <a:pt x="243" y="34"/>
                      <a:pt x="243" y="31"/>
                    </a:cubicBezTo>
                    <a:cubicBezTo>
                      <a:pt x="257" y="42"/>
                      <a:pt x="267" y="57"/>
                      <a:pt x="264" y="77"/>
                    </a:cubicBezTo>
                    <a:cubicBezTo>
                      <a:pt x="263" y="80"/>
                      <a:pt x="261" y="87"/>
                      <a:pt x="258" y="91"/>
                    </a:cubicBezTo>
                    <a:cubicBezTo>
                      <a:pt x="246" y="107"/>
                      <a:pt x="231" y="130"/>
                      <a:pt x="217" y="149"/>
                    </a:cubicBezTo>
                    <a:cubicBezTo>
                      <a:pt x="203" y="168"/>
                      <a:pt x="187" y="185"/>
                      <a:pt x="177" y="202"/>
                    </a:cubicBezTo>
                    <a:cubicBezTo>
                      <a:pt x="172" y="193"/>
                      <a:pt x="169" y="181"/>
                      <a:pt x="157" y="179"/>
                    </a:cubicBezTo>
                    <a:cubicBezTo>
                      <a:pt x="158" y="176"/>
                      <a:pt x="161" y="174"/>
                      <a:pt x="162" y="171"/>
                    </a:cubicBezTo>
                    <a:cubicBezTo>
                      <a:pt x="173" y="173"/>
                      <a:pt x="173" y="188"/>
                      <a:pt x="176" y="195"/>
                    </a:cubicBezTo>
                    <a:cubicBezTo>
                      <a:pt x="185" y="183"/>
                      <a:pt x="171" y="171"/>
                      <a:pt x="168" y="162"/>
                    </a:cubicBezTo>
                    <a:cubicBezTo>
                      <a:pt x="178" y="159"/>
                      <a:pt x="180" y="177"/>
                      <a:pt x="186" y="184"/>
                    </a:cubicBezTo>
                    <a:cubicBezTo>
                      <a:pt x="191" y="175"/>
                      <a:pt x="181" y="161"/>
                      <a:pt x="175" y="155"/>
                    </a:cubicBezTo>
                    <a:cubicBezTo>
                      <a:pt x="176" y="152"/>
                      <a:pt x="179" y="149"/>
                      <a:pt x="180" y="146"/>
                    </a:cubicBezTo>
                    <a:cubicBezTo>
                      <a:pt x="188" y="149"/>
                      <a:pt x="195" y="159"/>
                      <a:pt x="194" y="167"/>
                    </a:cubicBezTo>
                    <a:cubicBezTo>
                      <a:pt x="205" y="166"/>
                      <a:pt x="194" y="152"/>
                      <a:pt x="192" y="147"/>
                    </a:cubicBezTo>
                    <a:cubicBezTo>
                      <a:pt x="190" y="145"/>
                      <a:pt x="187" y="142"/>
                      <a:pt x="184" y="140"/>
                    </a:cubicBezTo>
                    <a:cubicBezTo>
                      <a:pt x="184" y="136"/>
                      <a:pt x="188" y="135"/>
                      <a:pt x="188" y="132"/>
                    </a:cubicBezTo>
                    <a:cubicBezTo>
                      <a:pt x="198" y="134"/>
                      <a:pt x="202" y="143"/>
                      <a:pt x="207" y="150"/>
                    </a:cubicBezTo>
                    <a:cubicBezTo>
                      <a:pt x="213" y="142"/>
                      <a:pt x="201" y="130"/>
                      <a:pt x="192" y="126"/>
                    </a:cubicBezTo>
                    <a:cubicBezTo>
                      <a:pt x="191" y="121"/>
                      <a:pt x="196" y="122"/>
                      <a:pt x="195" y="116"/>
                    </a:cubicBezTo>
                    <a:cubicBezTo>
                      <a:pt x="206" y="119"/>
                      <a:pt x="212" y="126"/>
                      <a:pt x="216" y="135"/>
                    </a:cubicBezTo>
                    <a:cubicBezTo>
                      <a:pt x="220" y="123"/>
                      <a:pt x="209" y="113"/>
                      <a:pt x="199" y="111"/>
                    </a:cubicBezTo>
                    <a:cubicBezTo>
                      <a:pt x="200" y="106"/>
                      <a:pt x="204" y="104"/>
                      <a:pt x="205" y="98"/>
                    </a:cubicBezTo>
                    <a:cubicBezTo>
                      <a:pt x="215" y="106"/>
                      <a:pt x="223" y="114"/>
                      <a:pt x="228" y="127"/>
                    </a:cubicBezTo>
                    <a:cubicBezTo>
                      <a:pt x="236" y="122"/>
                      <a:pt x="227" y="111"/>
                      <a:pt x="223" y="106"/>
                    </a:cubicBezTo>
                    <a:cubicBezTo>
                      <a:pt x="218" y="100"/>
                      <a:pt x="210" y="97"/>
                      <a:pt x="209" y="91"/>
                    </a:cubicBezTo>
                    <a:cubicBezTo>
                      <a:pt x="211" y="91"/>
                      <a:pt x="212" y="90"/>
                      <a:pt x="212" y="87"/>
                    </a:cubicBezTo>
                    <a:cubicBezTo>
                      <a:pt x="224" y="92"/>
                      <a:pt x="231" y="100"/>
                      <a:pt x="235" y="113"/>
                    </a:cubicBezTo>
                    <a:cubicBezTo>
                      <a:pt x="242" y="99"/>
                      <a:pt x="226" y="87"/>
                      <a:pt x="216" y="82"/>
                    </a:cubicBezTo>
                    <a:cubicBezTo>
                      <a:pt x="216" y="77"/>
                      <a:pt x="219" y="77"/>
                      <a:pt x="220" y="73"/>
                    </a:cubicBezTo>
                    <a:cubicBezTo>
                      <a:pt x="234" y="77"/>
                      <a:pt x="243" y="85"/>
                      <a:pt x="245" y="100"/>
                    </a:cubicBezTo>
                    <a:cubicBezTo>
                      <a:pt x="250" y="102"/>
                      <a:pt x="245" y="95"/>
                      <a:pt x="249" y="96"/>
                    </a:cubicBezTo>
                    <a:cubicBezTo>
                      <a:pt x="246" y="80"/>
                      <a:pt x="236" y="73"/>
                      <a:pt x="224" y="66"/>
                    </a:cubicBezTo>
                    <a:cubicBezTo>
                      <a:pt x="226" y="62"/>
                      <a:pt x="227" y="58"/>
                      <a:pt x="229" y="55"/>
                    </a:cubicBezTo>
                    <a:cubicBezTo>
                      <a:pt x="243" y="59"/>
                      <a:pt x="252" y="67"/>
                      <a:pt x="254" y="82"/>
                    </a:cubicBezTo>
                    <a:cubicBezTo>
                      <a:pt x="259" y="76"/>
                      <a:pt x="256" y="69"/>
                      <a:pt x="253" y="64"/>
                    </a:cubicBezTo>
                    <a:cubicBezTo>
                      <a:pt x="249" y="56"/>
                      <a:pt x="238" y="53"/>
                      <a:pt x="234" y="47"/>
                    </a:cubicBezTo>
                    <a:cubicBezTo>
                      <a:pt x="243" y="40"/>
                      <a:pt x="254" y="54"/>
                      <a:pt x="256" y="64"/>
                    </a:cubicBezTo>
                    <a:cubicBezTo>
                      <a:pt x="261" y="50"/>
                      <a:pt x="249" y="42"/>
                      <a:pt x="240" y="37"/>
                    </a:cubicBezTo>
                    <a:close/>
                    <a:moveTo>
                      <a:pt x="114" y="9"/>
                    </a:moveTo>
                    <a:cubicBezTo>
                      <a:pt x="151" y="17"/>
                      <a:pt x="202" y="17"/>
                      <a:pt x="236" y="29"/>
                    </a:cubicBezTo>
                    <a:cubicBezTo>
                      <a:pt x="207" y="78"/>
                      <a:pt x="186" y="135"/>
                      <a:pt x="149" y="175"/>
                    </a:cubicBezTo>
                    <a:cubicBezTo>
                      <a:pt x="112" y="170"/>
                      <a:pt x="55" y="163"/>
                      <a:pt x="13" y="155"/>
                    </a:cubicBezTo>
                    <a:cubicBezTo>
                      <a:pt x="48" y="107"/>
                      <a:pt x="80" y="57"/>
                      <a:pt x="1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1" name="组 210"/>
          <p:cNvGrpSpPr/>
          <p:nvPr/>
        </p:nvGrpSpPr>
        <p:grpSpPr>
          <a:xfrm>
            <a:off x="5430852" y="1674349"/>
            <a:ext cx="1377108" cy="2124662"/>
            <a:chOff x="3925709" y="1575197"/>
            <a:chExt cx="1377108" cy="2124662"/>
          </a:xfrm>
        </p:grpSpPr>
        <p:sp>
          <p:nvSpPr>
            <p:cNvPr id="154" name="椭圆 153"/>
            <p:cNvSpPr/>
            <p:nvPr/>
          </p:nvSpPr>
          <p:spPr>
            <a:xfrm>
              <a:off x="4516921" y="3505173"/>
              <a:ext cx="194686" cy="19468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5" name="直线连接符 154"/>
            <p:cNvCxnSpPr>
              <a:stCxn id="158" idx="0"/>
              <a:endCxn id="162" idx="1"/>
            </p:cNvCxnSpPr>
            <p:nvPr/>
          </p:nvCxnSpPr>
          <p:spPr>
            <a:xfrm flipH="1" flipV="1">
              <a:off x="4611595" y="2852646"/>
              <a:ext cx="2669" cy="652527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六边形 155"/>
            <p:cNvSpPr/>
            <p:nvPr/>
          </p:nvSpPr>
          <p:spPr>
            <a:xfrm rot="1800000">
              <a:off x="3925709" y="1575197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2" name="组 181"/>
            <p:cNvGrpSpPr/>
            <p:nvPr/>
          </p:nvGrpSpPr>
          <p:grpSpPr>
            <a:xfrm>
              <a:off x="4405760" y="1832788"/>
              <a:ext cx="523423" cy="613582"/>
              <a:chOff x="7269163" y="4735513"/>
              <a:chExt cx="663576" cy="777875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83" name="Freeform 718"/>
              <p:cNvSpPr>
                <a:spLocks noEditPoints="1"/>
              </p:cNvSpPr>
              <p:nvPr/>
            </p:nvSpPr>
            <p:spPr bwMode="auto">
              <a:xfrm>
                <a:off x="7269163" y="4735513"/>
                <a:ext cx="595313" cy="777875"/>
              </a:xfrm>
              <a:custGeom>
                <a:avLst/>
                <a:gdLst>
                  <a:gd name="T0" fmla="*/ 235 w 245"/>
                  <a:gd name="T1" fmla="*/ 177 h 319"/>
                  <a:gd name="T2" fmla="*/ 231 w 245"/>
                  <a:gd name="T3" fmla="*/ 37 h 319"/>
                  <a:gd name="T4" fmla="*/ 177 w 245"/>
                  <a:gd name="T5" fmla="*/ 4 h 319"/>
                  <a:gd name="T6" fmla="*/ 6 w 245"/>
                  <a:gd name="T7" fmla="*/ 13 h 319"/>
                  <a:gd name="T8" fmla="*/ 1 w 245"/>
                  <a:gd name="T9" fmla="*/ 223 h 319"/>
                  <a:gd name="T10" fmla="*/ 26 w 245"/>
                  <a:gd name="T11" fmla="*/ 305 h 319"/>
                  <a:gd name="T12" fmla="*/ 194 w 245"/>
                  <a:gd name="T13" fmla="*/ 317 h 319"/>
                  <a:gd name="T14" fmla="*/ 227 w 245"/>
                  <a:gd name="T15" fmla="*/ 300 h 319"/>
                  <a:gd name="T16" fmla="*/ 208 w 245"/>
                  <a:gd name="T17" fmla="*/ 271 h 319"/>
                  <a:gd name="T18" fmla="*/ 227 w 245"/>
                  <a:gd name="T19" fmla="*/ 300 h 319"/>
                  <a:gd name="T20" fmla="*/ 210 w 245"/>
                  <a:gd name="T21" fmla="*/ 250 h 319"/>
                  <a:gd name="T22" fmla="*/ 227 w 245"/>
                  <a:gd name="T23" fmla="*/ 277 h 319"/>
                  <a:gd name="T24" fmla="*/ 226 w 245"/>
                  <a:gd name="T25" fmla="*/ 253 h 319"/>
                  <a:gd name="T26" fmla="*/ 210 w 245"/>
                  <a:gd name="T27" fmla="*/ 228 h 319"/>
                  <a:gd name="T28" fmla="*/ 223 w 245"/>
                  <a:gd name="T29" fmla="*/ 188 h 319"/>
                  <a:gd name="T30" fmla="*/ 210 w 245"/>
                  <a:gd name="T31" fmla="*/ 196 h 319"/>
                  <a:gd name="T32" fmla="*/ 223 w 245"/>
                  <a:gd name="T33" fmla="*/ 188 h 319"/>
                  <a:gd name="T34" fmla="*/ 210 w 245"/>
                  <a:gd name="T35" fmla="*/ 155 h 319"/>
                  <a:gd name="T36" fmla="*/ 225 w 245"/>
                  <a:gd name="T37" fmla="*/ 182 h 319"/>
                  <a:gd name="T38" fmla="*/ 225 w 245"/>
                  <a:gd name="T39" fmla="*/ 213 h 319"/>
                  <a:gd name="T40" fmla="*/ 210 w 245"/>
                  <a:gd name="T41" fmla="*/ 218 h 319"/>
                  <a:gd name="T42" fmla="*/ 225 w 245"/>
                  <a:gd name="T43" fmla="*/ 213 h 319"/>
                  <a:gd name="T44" fmla="*/ 210 w 245"/>
                  <a:gd name="T45" fmla="*/ 147 h 319"/>
                  <a:gd name="T46" fmla="*/ 225 w 245"/>
                  <a:gd name="T47" fmla="*/ 140 h 319"/>
                  <a:gd name="T48" fmla="*/ 225 w 245"/>
                  <a:gd name="T49" fmla="*/ 134 h 319"/>
                  <a:gd name="T50" fmla="*/ 210 w 245"/>
                  <a:gd name="T51" fmla="*/ 114 h 319"/>
                  <a:gd name="T52" fmla="*/ 225 w 245"/>
                  <a:gd name="T53" fmla="*/ 134 h 319"/>
                  <a:gd name="T54" fmla="*/ 208 w 245"/>
                  <a:gd name="T55" fmla="*/ 105 h 319"/>
                  <a:gd name="T56" fmla="*/ 223 w 245"/>
                  <a:gd name="T57" fmla="*/ 100 h 319"/>
                  <a:gd name="T58" fmla="*/ 208 w 245"/>
                  <a:gd name="T59" fmla="*/ 21 h 319"/>
                  <a:gd name="T60" fmla="*/ 207 w 245"/>
                  <a:gd name="T61" fmla="*/ 35 h 319"/>
                  <a:gd name="T62" fmla="*/ 207 w 245"/>
                  <a:gd name="T63" fmla="*/ 44 h 319"/>
                  <a:gd name="T64" fmla="*/ 221 w 245"/>
                  <a:gd name="T65" fmla="*/ 70 h 319"/>
                  <a:gd name="T66" fmla="*/ 207 w 245"/>
                  <a:gd name="T67" fmla="*/ 44 h 319"/>
                  <a:gd name="T68" fmla="*/ 221 w 245"/>
                  <a:gd name="T69" fmla="*/ 78 h 319"/>
                  <a:gd name="T70" fmla="*/ 207 w 245"/>
                  <a:gd name="T71" fmla="*/ 82 h 319"/>
                  <a:gd name="T72" fmla="*/ 222 w 245"/>
                  <a:gd name="T73" fmla="*/ 306 h 319"/>
                  <a:gd name="T74" fmla="*/ 222 w 245"/>
                  <a:gd name="T75" fmla="*/ 306 h 319"/>
                  <a:gd name="T76" fmla="*/ 10 w 245"/>
                  <a:gd name="T77" fmla="*/ 269 h 319"/>
                  <a:gd name="T78" fmla="*/ 200 w 245"/>
                  <a:gd name="T79" fmla="*/ 11 h 319"/>
                  <a:gd name="T80" fmla="*/ 43 w 245"/>
                  <a:gd name="T81" fmla="*/ 283 h 319"/>
                  <a:gd name="T82" fmla="*/ 26 w 245"/>
                  <a:gd name="T83" fmla="*/ 294 h 319"/>
                  <a:gd name="T84" fmla="*/ 51 w 245"/>
                  <a:gd name="T85" fmla="*/ 306 h 319"/>
                  <a:gd name="T86" fmla="*/ 50 w 245"/>
                  <a:gd name="T87" fmla="*/ 294 h 319"/>
                  <a:gd name="T88" fmla="*/ 50 w 245"/>
                  <a:gd name="T89" fmla="*/ 294 h 319"/>
                  <a:gd name="T90" fmla="*/ 69 w 245"/>
                  <a:gd name="T91" fmla="*/ 292 h 319"/>
                  <a:gd name="T92" fmla="*/ 75 w 245"/>
                  <a:gd name="T93" fmla="*/ 305 h 319"/>
                  <a:gd name="T94" fmla="*/ 101 w 245"/>
                  <a:gd name="T95" fmla="*/ 293 h 319"/>
                  <a:gd name="T96" fmla="*/ 89 w 245"/>
                  <a:gd name="T97" fmla="*/ 294 h 319"/>
                  <a:gd name="T98" fmla="*/ 129 w 245"/>
                  <a:gd name="T99" fmla="*/ 303 h 319"/>
                  <a:gd name="T100" fmla="*/ 137 w 245"/>
                  <a:gd name="T101" fmla="*/ 306 h 319"/>
                  <a:gd name="T102" fmla="*/ 145 w 245"/>
                  <a:gd name="T103" fmla="*/ 293 h 319"/>
                  <a:gd name="T104" fmla="*/ 137 w 245"/>
                  <a:gd name="T105" fmla="*/ 306 h 319"/>
                  <a:gd name="T106" fmla="*/ 164 w 245"/>
                  <a:gd name="T107" fmla="*/ 292 h 319"/>
                  <a:gd name="T108" fmla="*/ 151 w 245"/>
                  <a:gd name="T109" fmla="*/ 293 h 319"/>
                  <a:gd name="T110" fmla="*/ 172 w 245"/>
                  <a:gd name="T111" fmla="*/ 293 h 319"/>
                  <a:gd name="T112" fmla="*/ 195 w 245"/>
                  <a:gd name="T113" fmla="*/ 305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5" h="319">
                    <a:moveTo>
                      <a:pt x="237" y="313"/>
                    </a:moveTo>
                    <a:cubicBezTo>
                      <a:pt x="245" y="272"/>
                      <a:pt x="237" y="222"/>
                      <a:pt x="235" y="177"/>
                    </a:cubicBezTo>
                    <a:cubicBezTo>
                      <a:pt x="234" y="139"/>
                      <a:pt x="232" y="101"/>
                      <a:pt x="231" y="55"/>
                    </a:cubicBezTo>
                    <a:cubicBezTo>
                      <a:pt x="231" y="49"/>
                      <a:pt x="232" y="40"/>
                      <a:pt x="231" y="37"/>
                    </a:cubicBezTo>
                    <a:cubicBezTo>
                      <a:pt x="229" y="30"/>
                      <a:pt x="209" y="5"/>
                      <a:pt x="204" y="3"/>
                    </a:cubicBezTo>
                    <a:cubicBezTo>
                      <a:pt x="197" y="0"/>
                      <a:pt x="185" y="3"/>
                      <a:pt x="177" y="4"/>
                    </a:cubicBezTo>
                    <a:cubicBezTo>
                      <a:pt x="133" y="6"/>
                      <a:pt x="86" y="8"/>
                      <a:pt x="49" y="8"/>
                    </a:cubicBezTo>
                    <a:cubicBezTo>
                      <a:pt x="35" y="9"/>
                      <a:pt x="19" y="7"/>
                      <a:pt x="6" y="13"/>
                    </a:cubicBezTo>
                    <a:cubicBezTo>
                      <a:pt x="10" y="52"/>
                      <a:pt x="3" y="96"/>
                      <a:pt x="3" y="150"/>
                    </a:cubicBezTo>
                    <a:cubicBezTo>
                      <a:pt x="3" y="172"/>
                      <a:pt x="0" y="198"/>
                      <a:pt x="1" y="223"/>
                    </a:cubicBezTo>
                    <a:cubicBezTo>
                      <a:pt x="2" y="247"/>
                      <a:pt x="3" y="282"/>
                      <a:pt x="13" y="292"/>
                    </a:cubicBezTo>
                    <a:cubicBezTo>
                      <a:pt x="17" y="297"/>
                      <a:pt x="22" y="301"/>
                      <a:pt x="26" y="305"/>
                    </a:cubicBezTo>
                    <a:cubicBezTo>
                      <a:pt x="32" y="310"/>
                      <a:pt x="39" y="313"/>
                      <a:pt x="43" y="319"/>
                    </a:cubicBezTo>
                    <a:cubicBezTo>
                      <a:pt x="89" y="318"/>
                      <a:pt x="147" y="318"/>
                      <a:pt x="194" y="317"/>
                    </a:cubicBezTo>
                    <a:cubicBezTo>
                      <a:pt x="210" y="317"/>
                      <a:pt x="225" y="319"/>
                      <a:pt x="237" y="313"/>
                    </a:cubicBezTo>
                    <a:close/>
                    <a:moveTo>
                      <a:pt x="227" y="300"/>
                    </a:moveTo>
                    <a:cubicBezTo>
                      <a:pt x="222" y="293"/>
                      <a:pt x="213" y="289"/>
                      <a:pt x="207" y="282"/>
                    </a:cubicBezTo>
                    <a:cubicBezTo>
                      <a:pt x="211" y="279"/>
                      <a:pt x="209" y="276"/>
                      <a:pt x="208" y="271"/>
                    </a:cubicBezTo>
                    <a:cubicBezTo>
                      <a:pt x="216" y="274"/>
                      <a:pt x="221" y="280"/>
                      <a:pt x="227" y="285"/>
                    </a:cubicBezTo>
                    <a:cubicBezTo>
                      <a:pt x="227" y="290"/>
                      <a:pt x="227" y="295"/>
                      <a:pt x="227" y="300"/>
                    </a:cubicBezTo>
                    <a:close/>
                    <a:moveTo>
                      <a:pt x="208" y="262"/>
                    </a:moveTo>
                    <a:cubicBezTo>
                      <a:pt x="208" y="258"/>
                      <a:pt x="211" y="255"/>
                      <a:pt x="210" y="250"/>
                    </a:cubicBezTo>
                    <a:cubicBezTo>
                      <a:pt x="216" y="252"/>
                      <a:pt x="218" y="259"/>
                      <a:pt x="226" y="260"/>
                    </a:cubicBezTo>
                    <a:cubicBezTo>
                      <a:pt x="226" y="266"/>
                      <a:pt x="225" y="272"/>
                      <a:pt x="227" y="277"/>
                    </a:cubicBezTo>
                    <a:cubicBezTo>
                      <a:pt x="221" y="272"/>
                      <a:pt x="215" y="267"/>
                      <a:pt x="208" y="262"/>
                    </a:cubicBezTo>
                    <a:close/>
                    <a:moveTo>
                      <a:pt x="226" y="253"/>
                    </a:moveTo>
                    <a:cubicBezTo>
                      <a:pt x="219" y="251"/>
                      <a:pt x="215" y="245"/>
                      <a:pt x="210" y="241"/>
                    </a:cubicBezTo>
                    <a:cubicBezTo>
                      <a:pt x="210" y="235"/>
                      <a:pt x="211" y="230"/>
                      <a:pt x="210" y="228"/>
                    </a:cubicBezTo>
                    <a:cubicBezTo>
                      <a:pt x="219" y="228"/>
                      <a:pt x="229" y="238"/>
                      <a:pt x="226" y="253"/>
                    </a:cubicBezTo>
                    <a:close/>
                    <a:moveTo>
                      <a:pt x="223" y="188"/>
                    </a:moveTo>
                    <a:cubicBezTo>
                      <a:pt x="227" y="193"/>
                      <a:pt x="222" y="200"/>
                      <a:pt x="225" y="204"/>
                    </a:cubicBezTo>
                    <a:cubicBezTo>
                      <a:pt x="218" y="203"/>
                      <a:pt x="218" y="195"/>
                      <a:pt x="210" y="196"/>
                    </a:cubicBezTo>
                    <a:cubicBezTo>
                      <a:pt x="210" y="190"/>
                      <a:pt x="210" y="185"/>
                      <a:pt x="210" y="179"/>
                    </a:cubicBezTo>
                    <a:cubicBezTo>
                      <a:pt x="215" y="181"/>
                      <a:pt x="219" y="190"/>
                      <a:pt x="223" y="188"/>
                    </a:cubicBezTo>
                    <a:close/>
                    <a:moveTo>
                      <a:pt x="210" y="172"/>
                    </a:moveTo>
                    <a:cubicBezTo>
                      <a:pt x="210" y="167"/>
                      <a:pt x="210" y="161"/>
                      <a:pt x="210" y="155"/>
                    </a:cubicBezTo>
                    <a:cubicBezTo>
                      <a:pt x="216" y="157"/>
                      <a:pt x="218" y="163"/>
                      <a:pt x="225" y="164"/>
                    </a:cubicBezTo>
                    <a:cubicBezTo>
                      <a:pt x="225" y="170"/>
                      <a:pt x="225" y="176"/>
                      <a:pt x="225" y="182"/>
                    </a:cubicBezTo>
                    <a:cubicBezTo>
                      <a:pt x="219" y="180"/>
                      <a:pt x="215" y="175"/>
                      <a:pt x="210" y="172"/>
                    </a:cubicBezTo>
                    <a:close/>
                    <a:moveTo>
                      <a:pt x="225" y="213"/>
                    </a:moveTo>
                    <a:cubicBezTo>
                      <a:pt x="225" y="218"/>
                      <a:pt x="225" y="224"/>
                      <a:pt x="225" y="229"/>
                    </a:cubicBezTo>
                    <a:cubicBezTo>
                      <a:pt x="221" y="224"/>
                      <a:pt x="214" y="223"/>
                      <a:pt x="210" y="218"/>
                    </a:cubicBezTo>
                    <a:cubicBezTo>
                      <a:pt x="210" y="212"/>
                      <a:pt x="210" y="207"/>
                      <a:pt x="210" y="201"/>
                    </a:cubicBezTo>
                    <a:cubicBezTo>
                      <a:pt x="216" y="204"/>
                      <a:pt x="219" y="210"/>
                      <a:pt x="225" y="213"/>
                    </a:cubicBezTo>
                    <a:close/>
                    <a:moveTo>
                      <a:pt x="225" y="159"/>
                    </a:moveTo>
                    <a:cubicBezTo>
                      <a:pt x="220" y="154"/>
                      <a:pt x="215" y="151"/>
                      <a:pt x="210" y="147"/>
                    </a:cubicBezTo>
                    <a:cubicBezTo>
                      <a:pt x="209" y="143"/>
                      <a:pt x="211" y="135"/>
                      <a:pt x="208" y="133"/>
                    </a:cubicBezTo>
                    <a:cubicBezTo>
                      <a:pt x="214" y="130"/>
                      <a:pt x="218" y="140"/>
                      <a:pt x="225" y="140"/>
                    </a:cubicBezTo>
                    <a:cubicBezTo>
                      <a:pt x="224" y="149"/>
                      <a:pt x="226" y="153"/>
                      <a:pt x="225" y="159"/>
                    </a:cubicBezTo>
                    <a:close/>
                    <a:moveTo>
                      <a:pt x="225" y="134"/>
                    </a:moveTo>
                    <a:cubicBezTo>
                      <a:pt x="217" y="132"/>
                      <a:pt x="216" y="125"/>
                      <a:pt x="210" y="124"/>
                    </a:cubicBezTo>
                    <a:cubicBezTo>
                      <a:pt x="210" y="120"/>
                      <a:pt x="210" y="117"/>
                      <a:pt x="210" y="114"/>
                    </a:cubicBezTo>
                    <a:cubicBezTo>
                      <a:pt x="216" y="116"/>
                      <a:pt x="217" y="122"/>
                      <a:pt x="225" y="122"/>
                    </a:cubicBezTo>
                    <a:cubicBezTo>
                      <a:pt x="225" y="126"/>
                      <a:pt x="225" y="130"/>
                      <a:pt x="225" y="134"/>
                    </a:cubicBezTo>
                    <a:close/>
                    <a:moveTo>
                      <a:pt x="223" y="115"/>
                    </a:moveTo>
                    <a:cubicBezTo>
                      <a:pt x="217" y="113"/>
                      <a:pt x="215" y="107"/>
                      <a:pt x="208" y="105"/>
                    </a:cubicBezTo>
                    <a:cubicBezTo>
                      <a:pt x="210" y="101"/>
                      <a:pt x="207" y="97"/>
                      <a:pt x="208" y="90"/>
                    </a:cubicBezTo>
                    <a:cubicBezTo>
                      <a:pt x="214" y="93"/>
                      <a:pt x="217" y="98"/>
                      <a:pt x="223" y="100"/>
                    </a:cubicBezTo>
                    <a:cubicBezTo>
                      <a:pt x="223" y="105"/>
                      <a:pt x="223" y="110"/>
                      <a:pt x="223" y="115"/>
                    </a:cubicBezTo>
                    <a:close/>
                    <a:moveTo>
                      <a:pt x="208" y="21"/>
                    </a:moveTo>
                    <a:cubicBezTo>
                      <a:pt x="216" y="27"/>
                      <a:pt x="224" y="37"/>
                      <a:pt x="221" y="46"/>
                    </a:cubicBezTo>
                    <a:cubicBezTo>
                      <a:pt x="215" y="44"/>
                      <a:pt x="211" y="39"/>
                      <a:pt x="207" y="35"/>
                    </a:cubicBezTo>
                    <a:cubicBezTo>
                      <a:pt x="209" y="30"/>
                      <a:pt x="210" y="25"/>
                      <a:pt x="208" y="21"/>
                    </a:cubicBezTo>
                    <a:close/>
                    <a:moveTo>
                      <a:pt x="207" y="44"/>
                    </a:moveTo>
                    <a:cubicBezTo>
                      <a:pt x="211" y="48"/>
                      <a:pt x="216" y="51"/>
                      <a:pt x="221" y="54"/>
                    </a:cubicBezTo>
                    <a:cubicBezTo>
                      <a:pt x="220" y="62"/>
                      <a:pt x="222" y="64"/>
                      <a:pt x="221" y="70"/>
                    </a:cubicBezTo>
                    <a:cubicBezTo>
                      <a:pt x="215" y="69"/>
                      <a:pt x="214" y="63"/>
                      <a:pt x="207" y="64"/>
                    </a:cubicBezTo>
                    <a:cubicBezTo>
                      <a:pt x="207" y="57"/>
                      <a:pt x="207" y="51"/>
                      <a:pt x="207" y="44"/>
                    </a:cubicBezTo>
                    <a:close/>
                    <a:moveTo>
                      <a:pt x="207" y="69"/>
                    </a:moveTo>
                    <a:cubicBezTo>
                      <a:pt x="212" y="72"/>
                      <a:pt x="217" y="74"/>
                      <a:pt x="221" y="78"/>
                    </a:cubicBezTo>
                    <a:cubicBezTo>
                      <a:pt x="220" y="86"/>
                      <a:pt x="221" y="85"/>
                      <a:pt x="222" y="92"/>
                    </a:cubicBezTo>
                    <a:cubicBezTo>
                      <a:pt x="217" y="89"/>
                      <a:pt x="212" y="85"/>
                      <a:pt x="207" y="82"/>
                    </a:cubicBezTo>
                    <a:cubicBezTo>
                      <a:pt x="209" y="77"/>
                      <a:pt x="207" y="77"/>
                      <a:pt x="207" y="69"/>
                    </a:cubicBezTo>
                    <a:close/>
                    <a:moveTo>
                      <a:pt x="222" y="306"/>
                    </a:moveTo>
                    <a:cubicBezTo>
                      <a:pt x="208" y="311"/>
                      <a:pt x="196" y="302"/>
                      <a:pt x="192" y="292"/>
                    </a:cubicBezTo>
                    <a:cubicBezTo>
                      <a:pt x="207" y="286"/>
                      <a:pt x="214" y="300"/>
                      <a:pt x="222" y="306"/>
                    </a:cubicBezTo>
                    <a:close/>
                    <a:moveTo>
                      <a:pt x="17" y="283"/>
                    </a:moveTo>
                    <a:cubicBezTo>
                      <a:pt x="14" y="279"/>
                      <a:pt x="15" y="271"/>
                      <a:pt x="10" y="269"/>
                    </a:cubicBezTo>
                    <a:cubicBezTo>
                      <a:pt x="2" y="174"/>
                      <a:pt x="16" y="109"/>
                      <a:pt x="13" y="16"/>
                    </a:cubicBezTo>
                    <a:cubicBezTo>
                      <a:pt x="74" y="18"/>
                      <a:pt x="132" y="13"/>
                      <a:pt x="200" y="11"/>
                    </a:cubicBezTo>
                    <a:cubicBezTo>
                      <a:pt x="201" y="112"/>
                      <a:pt x="207" y="195"/>
                      <a:pt x="202" y="283"/>
                    </a:cubicBezTo>
                    <a:cubicBezTo>
                      <a:pt x="154" y="287"/>
                      <a:pt x="99" y="283"/>
                      <a:pt x="43" y="283"/>
                    </a:cubicBezTo>
                    <a:cubicBezTo>
                      <a:pt x="34" y="283"/>
                      <a:pt x="25" y="288"/>
                      <a:pt x="17" y="283"/>
                    </a:cubicBezTo>
                    <a:close/>
                    <a:moveTo>
                      <a:pt x="26" y="294"/>
                    </a:moveTo>
                    <a:cubicBezTo>
                      <a:pt x="29" y="291"/>
                      <a:pt x="37" y="294"/>
                      <a:pt x="42" y="293"/>
                    </a:cubicBezTo>
                    <a:cubicBezTo>
                      <a:pt x="45" y="297"/>
                      <a:pt x="48" y="302"/>
                      <a:pt x="51" y="306"/>
                    </a:cubicBezTo>
                    <a:cubicBezTo>
                      <a:pt x="40" y="310"/>
                      <a:pt x="33" y="299"/>
                      <a:pt x="26" y="294"/>
                    </a:cubicBezTo>
                    <a:close/>
                    <a:moveTo>
                      <a:pt x="50" y="294"/>
                    </a:moveTo>
                    <a:cubicBezTo>
                      <a:pt x="58" y="290"/>
                      <a:pt x="66" y="298"/>
                      <a:pt x="67" y="305"/>
                    </a:cubicBezTo>
                    <a:cubicBezTo>
                      <a:pt x="56" y="307"/>
                      <a:pt x="56" y="298"/>
                      <a:pt x="50" y="294"/>
                    </a:cubicBezTo>
                    <a:close/>
                    <a:moveTo>
                      <a:pt x="75" y="305"/>
                    </a:moveTo>
                    <a:cubicBezTo>
                      <a:pt x="76" y="297"/>
                      <a:pt x="69" y="299"/>
                      <a:pt x="69" y="292"/>
                    </a:cubicBezTo>
                    <a:cubicBezTo>
                      <a:pt x="77" y="293"/>
                      <a:pt x="83" y="296"/>
                      <a:pt x="86" y="302"/>
                    </a:cubicBezTo>
                    <a:cubicBezTo>
                      <a:pt x="82" y="305"/>
                      <a:pt x="80" y="303"/>
                      <a:pt x="75" y="305"/>
                    </a:cubicBezTo>
                    <a:close/>
                    <a:moveTo>
                      <a:pt x="89" y="294"/>
                    </a:moveTo>
                    <a:cubicBezTo>
                      <a:pt x="95" y="293"/>
                      <a:pt x="95" y="294"/>
                      <a:pt x="101" y="293"/>
                    </a:cubicBezTo>
                    <a:cubicBezTo>
                      <a:pt x="102" y="297"/>
                      <a:pt x="107" y="299"/>
                      <a:pt x="108" y="304"/>
                    </a:cubicBezTo>
                    <a:cubicBezTo>
                      <a:pt x="101" y="302"/>
                      <a:pt x="90" y="306"/>
                      <a:pt x="89" y="294"/>
                    </a:cubicBezTo>
                    <a:close/>
                    <a:moveTo>
                      <a:pt x="109" y="295"/>
                    </a:moveTo>
                    <a:cubicBezTo>
                      <a:pt x="118" y="289"/>
                      <a:pt x="126" y="297"/>
                      <a:pt x="129" y="303"/>
                    </a:cubicBezTo>
                    <a:cubicBezTo>
                      <a:pt x="120" y="309"/>
                      <a:pt x="111" y="301"/>
                      <a:pt x="109" y="295"/>
                    </a:cubicBezTo>
                    <a:close/>
                    <a:moveTo>
                      <a:pt x="137" y="306"/>
                    </a:moveTo>
                    <a:cubicBezTo>
                      <a:pt x="135" y="301"/>
                      <a:pt x="131" y="298"/>
                      <a:pt x="129" y="292"/>
                    </a:cubicBezTo>
                    <a:cubicBezTo>
                      <a:pt x="132" y="294"/>
                      <a:pt x="139" y="291"/>
                      <a:pt x="145" y="293"/>
                    </a:cubicBezTo>
                    <a:cubicBezTo>
                      <a:pt x="147" y="298"/>
                      <a:pt x="150" y="302"/>
                      <a:pt x="155" y="305"/>
                    </a:cubicBezTo>
                    <a:cubicBezTo>
                      <a:pt x="150" y="309"/>
                      <a:pt x="145" y="305"/>
                      <a:pt x="137" y="306"/>
                    </a:cubicBezTo>
                    <a:close/>
                    <a:moveTo>
                      <a:pt x="151" y="293"/>
                    </a:moveTo>
                    <a:cubicBezTo>
                      <a:pt x="151" y="291"/>
                      <a:pt x="158" y="292"/>
                      <a:pt x="164" y="292"/>
                    </a:cubicBezTo>
                    <a:cubicBezTo>
                      <a:pt x="168" y="297"/>
                      <a:pt x="171" y="302"/>
                      <a:pt x="176" y="306"/>
                    </a:cubicBezTo>
                    <a:cubicBezTo>
                      <a:pt x="163" y="312"/>
                      <a:pt x="156" y="299"/>
                      <a:pt x="151" y="293"/>
                    </a:cubicBezTo>
                    <a:close/>
                    <a:moveTo>
                      <a:pt x="185" y="307"/>
                    </a:moveTo>
                    <a:cubicBezTo>
                      <a:pt x="180" y="304"/>
                      <a:pt x="177" y="297"/>
                      <a:pt x="172" y="293"/>
                    </a:cubicBezTo>
                    <a:cubicBezTo>
                      <a:pt x="175" y="291"/>
                      <a:pt x="181" y="291"/>
                      <a:pt x="185" y="291"/>
                    </a:cubicBezTo>
                    <a:cubicBezTo>
                      <a:pt x="187" y="297"/>
                      <a:pt x="190" y="302"/>
                      <a:pt x="195" y="305"/>
                    </a:cubicBezTo>
                    <a:cubicBezTo>
                      <a:pt x="193" y="312"/>
                      <a:pt x="187" y="302"/>
                      <a:pt x="185" y="3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723"/>
              <p:cNvSpPr>
                <a:spLocks/>
              </p:cNvSpPr>
              <p:nvPr/>
            </p:nvSpPr>
            <p:spPr bwMode="auto">
              <a:xfrm>
                <a:off x="7889876" y="4767263"/>
                <a:ext cx="42863" cy="95250"/>
              </a:xfrm>
              <a:custGeom>
                <a:avLst/>
                <a:gdLst>
                  <a:gd name="T0" fmla="*/ 7 w 18"/>
                  <a:gd name="T1" fmla="*/ 39 h 39"/>
                  <a:gd name="T2" fmla="*/ 7 w 18"/>
                  <a:gd name="T3" fmla="*/ 2 h 39"/>
                  <a:gd name="T4" fmla="*/ 2 w 18"/>
                  <a:gd name="T5" fmla="*/ 0 h 39"/>
                  <a:gd name="T6" fmla="*/ 1 w 18"/>
                  <a:gd name="T7" fmla="*/ 6 h 39"/>
                  <a:gd name="T8" fmla="*/ 7 w 18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7" y="39"/>
                    </a:moveTo>
                    <a:cubicBezTo>
                      <a:pt x="18" y="31"/>
                      <a:pt x="13" y="10"/>
                      <a:pt x="7" y="2"/>
                    </a:cubicBezTo>
                    <a:cubicBezTo>
                      <a:pt x="5" y="2"/>
                      <a:pt x="4" y="0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11" y="14"/>
                      <a:pt x="7" y="24"/>
                      <a:pt x="7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725"/>
              <p:cNvSpPr>
                <a:spLocks noEditPoints="1"/>
              </p:cNvSpPr>
              <p:nvPr/>
            </p:nvSpPr>
            <p:spPr bwMode="auto">
              <a:xfrm>
                <a:off x="7334251" y="4787900"/>
                <a:ext cx="396875" cy="115888"/>
              </a:xfrm>
              <a:custGeom>
                <a:avLst/>
                <a:gdLst>
                  <a:gd name="T0" fmla="*/ 161 w 163"/>
                  <a:gd name="T1" fmla="*/ 44 h 48"/>
                  <a:gd name="T2" fmla="*/ 158 w 163"/>
                  <a:gd name="T3" fmla="*/ 9 h 48"/>
                  <a:gd name="T4" fmla="*/ 126 w 163"/>
                  <a:gd name="T5" fmla="*/ 3 h 48"/>
                  <a:gd name="T6" fmla="*/ 3 w 163"/>
                  <a:gd name="T7" fmla="*/ 11 h 48"/>
                  <a:gd name="T8" fmla="*/ 3 w 163"/>
                  <a:gd name="T9" fmla="*/ 47 h 48"/>
                  <a:gd name="T10" fmla="*/ 161 w 163"/>
                  <a:gd name="T11" fmla="*/ 44 h 48"/>
                  <a:gd name="T12" fmla="*/ 7 w 163"/>
                  <a:gd name="T13" fmla="*/ 18 h 48"/>
                  <a:gd name="T14" fmla="*/ 119 w 163"/>
                  <a:gd name="T15" fmla="*/ 11 h 48"/>
                  <a:gd name="T16" fmla="*/ 153 w 163"/>
                  <a:gd name="T17" fmla="*/ 15 h 48"/>
                  <a:gd name="T18" fmla="*/ 154 w 163"/>
                  <a:gd name="T19" fmla="*/ 35 h 48"/>
                  <a:gd name="T20" fmla="*/ 118 w 163"/>
                  <a:gd name="T21" fmla="*/ 36 h 48"/>
                  <a:gd name="T22" fmla="*/ 79 w 163"/>
                  <a:gd name="T23" fmla="*/ 37 h 48"/>
                  <a:gd name="T24" fmla="*/ 7 w 163"/>
                  <a:gd name="T25" fmla="*/ 36 h 48"/>
                  <a:gd name="T26" fmla="*/ 7 w 163"/>
                  <a:gd name="T27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48">
                    <a:moveTo>
                      <a:pt x="161" y="44"/>
                    </a:moveTo>
                    <a:cubicBezTo>
                      <a:pt x="159" y="36"/>
                      <a:pt x="163" y="19"/>
                      <a:pt x="158" y="9"/>
                    </a:cubicBezTo>
                    <a:cubicBezTo>
                      <a:pt x="149" y="4"/>
                      <a:pt x="133" y="2"/>
                      <a:pt x="126" y="3"/>
                    </a:cubicBezTo>
                    <a:cubicBezTo>
                      <a:pt x="88" y="6"/>
                      <a:pt x="39" y="0"/>
                      <a:pt x="3" y="11"/>
                    </a:cubicBezTo>
                    <a:cubicBezTo>
                      <a:pt x="1" y="24"/>
                      <a:pt x="0" y="35"/>
                      <a:pt x="3" y="47"/>
                    </a:cubicBezTo>
                    <a:cubicBezTo>
                      <a:pt x="53" y="48"/>
                      <a:pt x="111" y="42"/>
                      <a:pt x="161" y="44"/>
                    </a:cubicBezTo>
                    <a:close/>
                    <a:moveTo>
                      <a:pt x="7" y="18"/>
                    </a:moveTo>
                    <a:cubicBezTo>
                      <a:pt x="40" y="10"/>
                      <a:pt x="83" y="11"/>
                      <a:pt x="119" y="11"/>
                    </a:cubicBezTo>
                    <a:cubicBezTo>
                      <a:pt x="131" y="11"/>
                      <a:pt x="143" y="10"/>
                      <a:pt x="153" y="15"/>
                    </a:cubicBezTo>
                    <a:cubicBezTo>
                      <a:pt x="156" y="19"/>
                      <a:pt x="153" y="33"/>
                      <a:pt x="154" y="35"/>
                    </a:cubicBezTo>
                    <a:cubicBezTo>
                      <a:pt x="144" y="39"/>
                      <a:pt x="131" y="36"/>
                      <a:pt x="118" y="36"/>
                    </a:cubicBezTo>
                    <a:cubicBezTo>
                      <a:pt x="106" y="36"/>
                      <a:pt x="92" y="36"/>
                      <a:pt x="79" y="37"/>
                    </a:cubicBezTo>
                    <a:cubicBezTo>
                      <a:pt x="54" y="38"/>
                      <a:pt x="28" y="44"/>
                      <a:pt x="7" y="36"/>
                    </a:cubicBezTo>
                    <a:cubicBezTo>
                      <a:pt x="7" y="28"/>
                      <a:pt x="8" y="22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738"/>
              <p:cNvSpPr>
                <a:spLocks noEditPoints="1"/>
              </p:cNvSpPr>
              <p:nvPr/>
            </p:nvSpPr>
            <p:spPr bwMode="auto">
              <a:xfrm>
                <a:off x="7631113" y="4943475"/>
                <a:ext cx="107950" cy="122238"/>
              </a:xfrm>
              <a:custGeom>
                <a:avLst/>
                <a:gdLst>
                  <a:gd name="T0" fmla="*/ 7 w 44"/>
                  <a:gd name="T1" fmla="*/ 4 h 50"/>
                  <a:gd name="T2" fmla="*/ 4 w 44"/>
                  <a:gd name="T3" fmla="*/ 50 h 50"/>
                  <a:gd name="T4" fmla="*/ 39 w 44"/>
                  <a:gd name="T5" fmla="*/ 46 h 50"/>
                  <a:gd name="T6" fmla="*/ 42 w 44"/>
                  <a:gd name="T7" fmla="*/ 4 h 50"/>
                  <a:gd name="T8" fmla="*/ 7 w 44"/>
                  <a:gd name="T9" fmla="*/ 4 h 50"/>
                  <a:gd name="T10" fmla="*/ 35 w 44"/>
                  <a:gd name="T11" fmla="*/ 39 h 50"/>
                  <a:gd name="T12" fmla="*/ 11 w 44"/>
                  <a:gd name="T13" fmla="*/ 43 h 50"/>
                  <a:gd name="T14" fmla="*/ 12 w 44"/>
                  <a:gd name="T15" fmla="*/ 8 h 50"/>
                  <a:gd name="T16" fmla="*/ 36 w 44"/>
                  <a:gd name="T17" fmla="*/ 9 h 50"/>
                  <a:gd name="T18" fmla="*/ 35 w 44"/>
                  <a:gd name="T19" fmla="*/ 3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50">
                    <a:moveTo>
                      <a:pt x="7" y="4"/>
                    </a:moveTo>
                    <a:cubicBezTo>
                      <a:pt x="5" y="17"/>
                      <a:pt x="0" y="35"/>
                      <a:pt x="4" y="50"/>
                    </a:cubicBezTo>
                    <a:cubicBezTo>
                      <a:pt x="15" y="50"/>
                      <a:pt x="28" y="48"/>
                      <a:pt x="39" y="46"/>
                    </a:cubicBezTo>
                    <a:cubicBezTo>
                      <a:pt x="44" y="35"/>
                      <a:pt x="44" y="14"/>
                      <a:pt x="42" y="4"/>
                    </a:cubicBezTo>
                    <a:cubicBezTo>
                      <a:pt x="28" y="0"/>
                      <a:pt x="20" y="0"/>
                      <a:pt x="7" y="4"/>
                    </a:cubicBezTo>
                    <a:close/>
                    <a:moveTo>
                      <a:pt x="35" y="39"/>
                    </a:moveTo>
                    <a:cubicBezTo>
                      <a:pt x="30" y="43"/>
                      <a:pt x="17" y="40"/>
                      <a:pt x="11" y="43"/>
                    </a:cubicBezTo>
                    <a:cubicBezTo>
                      <a:pt x="7" y="33"/>
                      <a:pt x="11" y="18"/>
                      <a:pt x="12" y="8"/>
                    </a:cubicBezTo>
                    <a:cubicBezTo>
                      <a:pt x="24" y="8"/>
                      <a:pt x="25" y="8"/>
                      <a:pt x="36" y="9"/>
                    </a:cubicBezTo>
                    <a:cubicBezTo>
                      <a:pt x="37" y="16"/>
                      <a:pt x="36" y="29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741"/>
              <p:cNvSpPr>
                <a:spLocks noEditPoints="1"/>
              </p:cNvSpPr>
              <p:nvPr/>
            </p:nvSpPr>
            <p:spPr bwMode="auto">
              <a:xfrm>
                <a:off x="7483476" y="4948238"/>
                <a:ext cx="142875" cy="136525"/>
              </a:xfrm>
              <a:custGeom>
                <a:avLst/>
                <a:gdLst>
                  <a:gd name="T0" fmla="*/ 56 w 59"/>
                  <a:gd name="T1" fmla="*/ 2 h 56"/>
                  <a:gd name="T2" fmla="*/ 5 w 59"/>
                  <a:gd name="T3" fmla="*/ 4 h 56"/>
                  <a:gd name="T4" fmla="*/ 2 w 59"/>
                  <a:gd name="T5" fmla="*/ 51 h 56"/>
                  <a:gd name="T6" fmla="*/ 52 w 59"/>
                  <a:gd name="T7" fmla="*/ 49 h 56"/>
                  <a:gd name="T8" fmla="*/ 56 w 59"/>
                  <a:gd name="T9" fmla="*/ 2 h 56"/>
                  <a:gd name="T10" fmla="*/ 48 w 59"/>
                  <a:gd name="T11" fmla="*/ 41 h 56"/>
                  <a:gd name="T12" fmla="*/ 10 w 59"/>
                  <a:gd name="T13" fmla="*/ 45 h 56"/>
                  <a:gd name="T14" fmla="*/ 10 w 59"/>
                  <a:gd name="T15" fmla="*/ 9 h 56"/>
                  <a:gd name="T16" fmla="*/ 50 w 59"/>
                  <a:gd name="T17" fmla="*/ 9 h 56"/>
                  <a:gd name="T18" fmla="*/ 48 w 59"/>
                  <a:gd name="T19" fmla="*/ 4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56">
                    <a:moveTo>
                      <a:pt x="56" y="2"/>
                    </a:moveTo>
                    <a:cubicBezTo>
                      <a:pt x="45" y="1"/>
                      <a:pt x="19" y="0"/>
                      <a:pt x="5" y="4"/>
                    </a:cubicBezTo>
                    <a:cubicBezTo>
                      <a:pt x="0" y="19"/>
                      <a:pt x="2" y="33"/>
                      <a:pt x="2" y="51"/>
                    </a:cubicBezTo>
                    <a:cubicBezTo>
                      <a:pt x="20" y="56"/>
                      <a:pt x="32" y="48"/>
                      <a:pt x="52" y="49"/>
                    </a:cubicBezTo>
                    <a:cubicBezTo>
                      <a:pt x="56" y="38"/>
                      <a:pt x="59" y="15"/>
                      <a:pt x="56" y="2"/>
                    </a:cubicBezTo>
                    <a:close/>
                    <a:moveTo>
                      <a:pt x="48" y="41"/>
                    </a:moveTo>
                    <a:cubicBezTo>
                      <a:pt x="35" y="42"/>
                      <a:pt x="24" y="45"/>
                      <a:pt x="10" y="45"/>
                    </a:cubicBezTo>
                    <a:cubicBezTo>
                      <a:pt x="6" y="30"/>
                      <a:pt x="7" y="22"/>
                      <a:pt x="10" y="9"/>
                    </a:cubicBezTo>
                    <a:cubicBezTo>
                      <a:pt x="21" y="7"/>
                      <a:pt x="42" y="9"/>
                      <a:pt x="50" y="9"/>
                    </a:cubicBezTo>
                    <a:cubicBezTo>
                      <a:pt x="51" y="21"/>
                      <a:pt x="49" y="30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742"/>
              <p:cNvSpPr>
                <a:spLocks noEditPoints="1"/>
              </p:cNvSpPr>
              <p:nvPr/>
            </p:nvSpPr>
            <p:spPr bwMode="auto">
              <a:xfrm>
                <a:off x="7339013" y="4945063"/>
                <a:ext cx="112713" cy="146050"/>
              </a:xfrm>
              <a:custGeom>
                <a:avLst/>
                <a:gdLst>
                  <a:gd name="T0" fmla="*/ 45 w 46"/>
                  <a:gd name="T1" fmla="*/ 7 h 60"/>
                  <a:gd name="T2" fmla="*/ 2 w 46"/>
                  <a:gd name="T3" fmla="*/ 2 h 60"/>
                  <a:gd name="T4" fmla="*/ 2 w 46"/>
                  <a:gd name="T5" fmla="*/ 5 h 60"/>
                  <a:gd name="T6" fmla="*/ 2 w 46"/>
                  <a:gd name="T7" fmla="*/ 33 h 60"/>
                  <a:gd name="T8" fmla="*/ 4 w 46"/>
                  <a:gd name="T9" fmla="*/ 55 h 60"/>
                  <a:gd name="T10" fmla="*/ 20 w 46"/>
                  <a:gd name="T11" fmla="*/ 55 h 60"/>
                  <a:gd name="T12" fmla="*/ 42 w 46"/>
                  <a:gd name="T13" fmla="*/ 56 h 60"/>
                  <a:gd name="T14" fmla="*/ 45 w 46"/>
                  <a:gd name="T15" fmla="*/ 7 h 60"/>
                  <a:gd name="T16" fmla="*/ 37 w 46"/>
                  <a:gd name="T17" fmla="*/ 49 h 60"/>
                  <a:gd name="T18" fmla="*/ 9 w 46"/>
                  <a:gd name="T19" fmla="*/ 49 h 60"/>
                  <a:gd name="T20" fmla="*/ 8 w 46"/>
                  <a:gd name="T21" fmla="*/ 8 h 60"/>
                  <a:gd name="T22" fmla="*/ 38 w 46"/>
                  <a:gd name="T23" fmla="*/ 11 h 60"/>
                  <a:gd name="T24" fmla="*/ 37 w 46"/>
                  <a:gd name="T25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60">
                    <a:moveTo>
                      <a:pt x="45" y="7"/>
                    </a:moveTo>
                    <a:cubicBezTo>
                      <a:pt x="35" y="1"/>
                      <a:pt x="12" y="0"/>
                      <a:pt x="2" y="2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11"/>
                      <a:pt x="2" y="22"/>
                      <a:pt x="2" y="33"/>
                    </a:cubicBezTo>
                    <a:cubicBezTo>
                      <a:pt x="2" y="39"/>
                      <a:pt x="0" y="52"/>
                      <a:pt x="4" y="55"/>
                    </a:cubicBezTo>
                    <a:cubicBezTo>
                      <a:pt x="4" y="60"/>
                      <a:pt x="12" y="55"/>
                      <a:pt x="20" y="55"/>
                    </a:cubicBezTo>
                    <a:cubicBezTo>
                      <a:pt x="28" y="55"/>
                      <a:pt x="37" y="57"/>
                      <a:pt x="42" y="56"/>
                    </a:cubicBezTo>
                    <a:cubicBezTo>
                      <a:pt x="45" y="42"/>
                      <a:pt x="46" y="20"/>
                      <a:pt x="45" y="7"/>
                    </a:cubicBezTo>
                    <a:close/>
                    <a:moveTo>
                      <a:pt x="37" y="49"/>
                    </a:moveTo>
                    <a:cubicBezTo>
                      <a:pt x="28" y="49"/>
                      <a:pt x="16" y="47"/>
                      <a:pt x="9" y="49"/>
                    </a:cubicBezTo>
                    <a:cubicBezTo>
                      <a:pt x="6" y="39"/>
                      <a:pt x="12" y="22"/>
                      <a:pt x="8" y="8"/>
                    </a:cubicBezTo>
                    <a:cubicBezTo>
                      <a:pt x="17" y="7"/>
                      <a:pt x="28" y="10"/>
                      <a:pt x="38" y="11"/>
                    </a:cubicBezTo>
                    <a:cubicBezTo>
                      <a:pt x="41" y="23"/>
                      <a:pt x="38" y="31"/>
                      <a:pt x="3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744"/>
              <p:cNvSpPr>
                <a:spLocks/>
              </p:cNvSpPr>
              <p:nvPr/>
            </p:nvSpPr>
            <p:spPr bwMode="auto">
              <a:xfrm>
                <a:off x="7667626" y="4970463"/>
                <a:ext cx="55563" cy="69850"/>
              </a:xfrm>
              <a:custGeom>
                <a:avLst/>
                <a:gdLst>
                  <a:gd name="T0" fmla="*/ 3 w 23"/>
                  <a:gd name="T1" fmla="*/ 6 h 29"/>
                  <a:gd name="T2" fmla="*/ 8 w 23"/>
                  <a:gd name="T3" fmla="*/ 9 h 29"/>
                  <a:gd name="T4" fmla="*/ 3 w 23"/>
                  <a:gd name="T5" fmla="*/ 9 h 29"/>
                  <a:gd name="T6" fmla="*/ 1 w 23"/>
                  <a:gd name="T7" fmla="*/ 13 h 29"/>
                  <a:gd name="T8" fmla="*/ 8 w 23"/>
                  <a:gd name="T9" fmla="*/ 18 h 29"/>
                  <a:gd name="T10" fmla="*/ 0 w 23"/>
                  <a:gd name="T11" fmla="*/ 20 h 29"/>
                  <a:gd name="T12" fmla="*/ 0 w 23"/>
                  <a:gd name="T13" fmla="*/ 25 h 29"/>
                  <a:gd name="T14" fmla="*/ 5 w 23"/>
                  <a:gd name="T15" fmla="*/ 0 h 29"/>
                  <a:gd name="T16" fmla="*/ 3 w 2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9">
                    <a:moveTo>
                      <a:pt x="3" y="6"/>
                    </a:moveTo>
                    <a:cubicBezTo>
                      <a:pt x="5" y="6"/>
                      <a:pt x="7" y="7"/>
                      <a:pt x="8" y="9"/>
                    </a:cubicBezTo>
                    <a:cubicBezTo>
                      <a:pt x="6" y="9"/>
                      <a:pt x="4" y="9"/>
                      <a:pt x="3" y="9"/>
                    </a:cubicBezTo>
                    <a:cubicBezTo>
                      <a:pt x="3" y="11"/>
                      <a:pt x="2" y="12"/>
                      <a:pt x="1" y="13"/>
                    </a:cubicBezTo>
                    <a:cubicBezTo>
                      <a:pt x="3" y="15"/>
                      <a:pt x="7" y="15"/>
                      <a:pt x="8" y="18"/>
                    </a:cubicBezTo>
                    <a:cubicBezTo>
                      <a:pt x="4" y="17"/>
                      <a:pt x="4" y="21"/>
                      <a:pt x="0" y="20"/>
                    </a:cubicBezTo>
                    <a:cubicBezTo>
                      <a:pt x="0" y="22"/>
                      <a:pt x="0" y="23"/>
                      <a:pt x="0" y="25"/>
                    </a:cubicBezTo>
                    <a:cubicBezTo>
                      <a:pt x="16" y="29"/>
                      <a:pt x="23" y="4"/>
                      <a:pt x="5" y="0"/>
                    </a:cubicBezTo>
                    <a:cubicBezTo>
                      <a:pt x="5" y="3"/>
                      <a:pt x="2" y="2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749"/>
              <p:cNvSpPr>
                <a:spLocks/>
              </p:cNvSpPr>
              <p:nvPr/>
            </p:nvSpPr>
            <p:spPr bwMode="auto">
              <a:xfrm>
                <a:off x="7385051" y="4981575"/>
                <a:ext cx="26988" cy="61913"/>
              </a:xfrm>
              <a:custGeom>
                <a:avLst/>
                <a:gdLst>
                  <a:gd name="T0" fmla="*/ 3 w 11"/>
                  <a:gd name="T1" fmla="*/ 25 h 25"/>
                  <a:gd name="T2" fmla="*/ 6 w 11"/>
                  <a:gd name="T3" fmla="*/ 0 h 25"/>
                  <a:gd name="T4" fmla="*/ 3 w 11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5">
                    <a:moveTo>
                      <a:pt x="3" y="25"/>
                    </a:moveTo>
                    <a:cubicBezTo>
                      <a:pt x="11" y="23"/>
                      <a:pt x="11" y="6"/>
                      <a:pt x="6" y="0"/>
                    </a:cubicBezTo>
                    <a:cubicBezTo>
                      <a:pt x="0" y="3"/>
                      <a:pt x="1" y="16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750"/>
              <p:cNvSpPr>
                <a:spLocks/>
              </p:cNvSpPr>
              <p:nvPr/>
            </p:nvSpPr>
            <p:spPr bwMode="auto">
              <a:xfrm>
                <a:off x="7531101" y="4979988"/>
                <a:ext cx="58738" cy="65088"/>
              </a:xfrm>
              <a:custGeom>
                <a:avLst/>
                <a:gdLst>
                  <a:gd name="T0" fmla="*/ 16 w 24"/>
                  <a:gd name="T1" fmla="*/ 16 h 27"/>
                  <a:gd name="T2" fmla="*/ 18 w 24"/>
                  <a:gd name="T3" fmla="*/ 12 h 27"/>
                  <a:gd name="T4" fmla="*/ 4 w 24"/>
                  <a:gd name="T5" fmla="*/ 4 h 27"/>
                  <a:gd name="T6" fmla="*/ 12 w 24"/>
                  <a:gd name="T7" fmla="*/ 13 h 27"/>
                  <a:gd name="T8" fmla="*/ 1 w 24"/>
                  <a:gd name="T9" fmla="*/ 17 h 27"/>
                  <a:gd name="T10" fmla="*/ 22 w 24"/>
                  <a:gd name="T11" fmla="*/ 22 h 27"/>
                  <a:gd name="T12" fmla="*/ 16 w 24"/>
                  <a:gd name="T13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7">
                    <a:moveTo>
                      <a:pt x="16" y="16"/>
                    </a:moveTo>
                    <a:cubicBezTo>
                      <a:pt x="18" y="16"/>
                      <a:pt x="17" y="13"/>
                      <a:pt x="18" y="12"/>
                    </a:cubicBezTo>
                    <a:cubicBezTo>
                      <a:pt x="15" y="8"/>
                      <a:pt x="10" y="0"/>
                      <a:pt x="4" y="4"/>
                    </a:cubicBezTo>
                    <a:cubicBezTo>
                      <a:pt x="2" y="11"/>
                      <a:pt x="11" y="8"/>
                      <a:pt x="12" y="13"/>
                    </a:cubicBezTo>
                    <a:cubicBezTo>
                      <a:pt x="8" y="17"/>
                      <a:pt x="5" y="16"/>
                      <a:pt x="1" y="17"/>
                    </a:cubicBezTo>
                    <a:cubicBezTo>
                      <a:pt x="0" y="27"/>
                      <a:pt x="17" y="23"/>
                      <a:pt x="22" y="22"/>
                    </a:cubicBezTo>
                    <a:cubicBezTo>
                      <a:pt x="24" y="16"/>
                      <a:pt x="17" y="19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756"/>
              <p:cNvSpPr>
                <a:spLocks noEditPoints="1"/>
              </p:cNvSpPr>
              <p:nvPr/>
            </p:nvSpPr>
            <p:spPr bwMode="auto">
              <a:xfrm>
                <a:off x="7631113" y="5091113"/>
                <a:ext cx="95250" cy="111125"/>
              </a:xfrm>
              <a:custGeom>
                <a:avLst/>
                <a:gdLst>
                  <a:gd name="T0" fmla="*/ 3 w 39"/>
                  <a:gd name="T1" fmla="*/ 5 h 45"/>
                  <a:gd name="T2" fmla="*/ 2 w 39"/>
                  <a:gd name="T3" fmla="*/ 43 h 45"/>
                  <a:gd name="T4" fmla="*/ 32 w 39"/>
                  <a:gd name="T5" fmla="*/ 42 h 45"/>
                  <a:gd name="T6" fmla="*/ 39 w 39"/>
                  <a:gd name="T7" fmla="*/ 3 h 45"/>
                  <a:gd name="T8" fmla="*/ 3 w 39"/>
                  <a:gd name="T9" fmla="*/ 5 h 45"/>
                  <a:gd name="T10" fmla="*/ 16 w 39"/>
                  <a:gd name="T11" fmla="*/ 32 h 45"/>
                  <a:gd name="T12" fmla="*/ 22 w 39"/>
                  <a:gd name="T13" fmla="*/ 28 h 45"/>
                  <a:gd name="T14" fmla="*/ 16 w 39"/>
                  <a:gd name="T15" fmla="*/ 32 h 45"/>
                  <a:gd name="T16" fmla="*/ 32 w 39"/>
                  <a:gd name="T17" fmla="*/ 10 h 45"/>
                  <a:gd name="T18" fmla="*/ 23 w 39"/>
                  <a:gd name="T19" fmla="*/ 36 h 45"/>
                  <a:gd name="T20" fmla="*/ 27 w 39"/>
                  <a:gd name="T21" fmla="*/ 27 h 45"/>
                  <a:gd name="T22" fmla="*/ 18 w 39"/>
                  <a:gd name="T23" fmla="*/ 22 h 45"/>
                  <a:gd name="T24" fmla="*/ 24 w 39"/>
                  <a:gd name="T25" fmla="*/ 11 h 45"/>
                  <a:gd name="T26" fmla="*/ 12 w 39"/>
                  <a:gd name="T27" fmla="*/ 36 h 45"/>
                  <a:gd name="T28" fmla="*/ 10 w 39"/>
                  <a:gd name="T29" fmla="*/ 8 h 45"/>
                  <a:gd name="T30" fmla="*/ 32 w 39"/>
                  <a:gd name="T31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45">
                    <a:moveTo>
                      <a:pt x="3" y="5"/>
                    </a:moveTo>
                    <a:cubicBezTo>
                      <a:pt x="3" y="18"/>
                      <a:pt x="0" y="33"/>
                      <a:pt x="2" y="43"/>
                    </a:cubicBezTo>
                    <a:cubicBezTo>
                      <a:pt x="8" y="45"/>
                      <a:pt x="27" y="41"/>
                      <a:pt x="32" y="42"/>
                    </a:cubicBezTo>
                    <a:cubicBezTo>
                      <a:pt x="37" y="31"/>
                      <a:pt x="36" y="15"/>
                      <a:pt x="39" y="3"/>
                    </a:cubicBezTo>
                    <a:cubicBezTo>
                      <a:pt x="29" y="1"/>
                      <a:pt x="9" y="0"/>
                      <a:pt x="3" y="5"/>
                    </a:cubicBezTo>
                    <a:close/>
                    <a:moveTo>
                      <a:pt x="16" y="32"/>
                    </a:moveTo>
                    <a:cubicBezTo>
                      <a:pt x="16" y="28"/>
                      <a:pt x="19" y="29"/>
                      <a:pt x="22" y="28"/>
                    </a:cubicBezTo>
                    <a:cubicBezTo>
                      <a:pt x="21" y="30"/>
                      <a:pt x="21" y="33"/>
                      <a:pt x="16" y="32"/>
                    </a:cubicBezTo>
                    <a:close/>
                    <a:moveTo>
                      <a:pt x="32" y="10"/>
                    </a:moveTo>
                    <a:cubicBezTo>
                      <a:pt x="29" y="18"/>
                      <a:pt x="34" y="35"/>
                      <a:pt x="23" y="36"/>
                    </a:cubicBezTo>
                    <a:cubicBezTo>
                      <a:pt x="23" y="32"/>
                      <a:pt x="27" y="32"/>
                      <a:pt x="27" y="27"/>
                    </a:cubicBezTo>
                    <a:cubicBezTo>
                      <a:pt x="26" y="23"/>
                      <a:pt x="23" y="22"/>
                      <a:pt x="18" y="22"/>
                    </a:cubicBezTo>
                    <a:cubicBezTo>
                      <a:pt x="19" y="18"/>
                      <a:pt x="24" y="17"/>
                      <a:pt x="24" y="11"/>
                    </a:cubicBezTo>
                    <a:cubicBezTo>
                      <a:pt x="13" y="6"/>
                      <a:pt x="9" y="30"/>
                      <a:pt x="12" y="36"/>
                    </a:cubicBezTo>
                    <a:cubicBezTo>
                      <a:pt x="3" y="35"/>
                      <a:pt x="10" y="17"/>
                      <a:pt x="10" y="8"/>
                    </a:cubicBezTo>
                    <a:cubicBezTo>
                      <a:pt x="20" y="10"/>
                      <a:pt x="26" y="6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757"/>
              <p:cNvSpPr>
                <a:spLocks noEditPoints="1"/>
              </p:cNvSpPr>
              <p:nvPr/>
            </p:nvSpPr>
            <p:spPr bwMode="auto">
              <a:xfrm>
                <a:off x="7466013" y="5094288"/>
                <a:ext cx="142875" cy="119063"/>
              </a:xfrm>
              <a:custGeom>
                <a:avLst/>
                <a:gdLst>
                  <a:gd name="T0" fmla="*/ 5 w 59"/>
                  <a:gd name="T1" fmla="*/ 2 h 49"/>
                  <a:gd name="T2" fmla="*/ 4 w 59"/>
                  <a:gd name="T3" fmla="*/ 49 h 49"/>
                  <a:gd name="T4" fmla="*/ 55 w 59"/>
                  <a:gd name="T5" fmla="*/ 43 h 49"/>
                  <a:gd name="T6" fmla="*/ 59 w 59"/>
                  <a:gd name="T7" fmla="*/ 3 h 49"/>
                  <a:gd name="T8" fmla="*/ 5 w 59"/>
                  <a:gd name="T9" fmla="*/ 2 h 49"/>
                  <a:gd name="T10" fmla="*/ 48 w 59"/>
                  <a:gd name="T11" fmla="*/ 36 h 49"/>
                  <a:gd name="T12" fmla="*/ 9 w 59"/>
                  <a:gd name="T13" fmla="*/ 41 h 49"/>
                  <a:gd name="T14" fmla="*/ 9 w 59"/>
                  <a:gd name="T15" fmla="*/ 9 h 49"/>
                  <a:gd name="T16" fmla="*/ 52 w 59"/>
                  <a:gd name="T17" fmla="*/ 10 h 49"/>
                  <a:gd name="T18" fmla="*/ 48 w 59"/>
                  <a:gd name="T19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49">
                    <a:moveTo>
                      <a:pt x="5" y="2"/>
                    </a:moveTo>
                    <a:cubicBezTo>
                      <a:pt x="0" y="17"/>
                      <a:pt x="2" y="31"/>
                      <a:pt x="4" y="49"/>
                    </a:cubicBezTo>
                    <a:cubicBezTo>
                      <a:pt x="22" y="47"/>
                      <a:pt x="39" y="43"/>
                      <a:pt x="55" y="43"/>
                    </a:cubicBezTo>
                    <a:cubicBezTo>
                      <a:pt x="56" y="23"/>
                      <a:pt x="58" y="20"/>
                      <a:pt x="59" y="3"/>
                    </a:cubicBezTo>
                    <a:cubicBezTo>
                      <a:pt x="35" y="5"/>
                      <a:pt x="26" y="0"/>
                      <a:pt x="5" y="2"/>
                    </a:cubicBezTo>
                    <a:close/>
                    <a:moveTo>
                      <a:pt x="48" y="36"/>
                    </a:moveTo>
                    <a:cubicBezTo>
                      <a:pt x="35" y="37"/>
                      <a:pt x="22" y="39"/>
                      <a:pt x="9" y="41"/>
                    </a:cubicBezTo>
                    <a:cubicBezTo>
                      <a:pt x="8" y="27"/>
                      <a:pt x="9" y="22"/>
                      <a:pt x="9" y="9"/>
                    </a:cubicBezTo>
                    <a:cubicBezTo>
                      <a:pt x="19" y="7"/>
                      <a:pt x="34" y="11"/>
                      <a:pt x="52" y="10"/>
                    </a:cubicBezTo>
                    <a:cubicBezTo>
                      <a:pt x="50" y="17"/>
                      <a:pt x="51" y="29"/>
                      <a:pt x="4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758"/>
              <p:cNvSpPr>
                <a:spLocks noEditPoints="1"/>
              </p:cNvSpPr>
              <p:nvPr/>
            </p:nvSpPr>
            <p:spPr bwMode="auto">
              <a:xfrm>
                <a:off x="7321551" y="5102225"/>
                <a:ext cx="104775" cy="109538"/>
              </a:xfrm>
              <a:custGeom>
                <a:avLst/>
                <a:gdLst>
                  <a:gd name="T0" fmla="*/ 39 w 43"/>
                  <a:gd name="T1" fmla="*/ 45 h 45"/>
                  <a:gd name="T2" fmla="*/ 43 w 43"/>
                  <a:gd name="T3" fmla="*/ 1 h 45"/>
                  <a:gd name="T4" fmla="*/ 3 w 43"/>
                  <a:gd name="T5" fmla="*/ 6 h 45"/>
                  <a:gd name="T6" fmla="*/ 3 w 43"/>
                  <a:gd name="T7" fmla="*/ 42 h 45"/>
                  <a:gd name="T8" fmla="*/ 39 w 43"/>
                  <a:gd name="T9" fmla="*/ 45 h 45"/>
                  <a:gd name="T10" fmla="*/ 9 w 43"/>
                  <a:gd name="T11" fmla="*/ 9 h 45"/>
                  <a:gd name="T12" fmla="*/ 36 w 43"/>
                  <a:gd name="T13" fmla="*/ 8 h 45"/>
                  <a:gd name="T14" fmla="*/ 35 w 43"/>
                  <a:gd name="T15" fmla="*/ 37 h 45"/>
                  <a:gd name="T16" fmla="*/ 8 w 43"/>
                  <a:gd name="T17" fmla="*/ 36 h 45"/>
                  <a:gd name="T18" fmla="*/ 9 w 43"/>
                  <a:gd name="T19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5">
                    <a:moveTo>
                      <a:pt x="39" y="45"/>
                    </a:moveTo>
                    <a:cubicBezTo>
                      <a:pt x="42" y="33"/>
                      <a:pt x="42" y="11"/>
                      <a:pt x="43" y="1"/>
                    </a:cubicBezTo>
                    <a:cubicBezTo>
                      <a:pt x="31" y="0"/>
                      <a:pt x="13" y="2"/>
                      <a:pt x="3" y="6"/>
                    </a:cubicBezTo>
                    <a:cubicBezTo>
                      <a:pt x="2" y="13"/>
                      <a:pt x="0" y="35"/>
                      <a:pt x="3" y="42"/>
                    </a:cubicBezTo>
                    <a:cubicBezTo>
                      <a:pt x="13" y="44"/>
                      <a:pt x="27" y="44"/>
                      <a:pt x="39" y="45"/>
                    </a:cubicBezTo>
                    <a:close/>
                    <a:moveTo>
                      <a:pt x="9" y="9"/>
                    </a:moveTo>
                    <a:cubicBezTo>
                      <a:pt x="14" y="12"/>
                      <a:pt x="28" y="4"/>
                      <a:pt x="36" y="8"/>
                    </a:cubicBezTo>
                    <a:cubicBezTo>
                      <a:pt x="35" y="24"/>
                      <a:pt x="36" y="23"/>
                      <a:pt x="35" y="37"/>
                    </a:cubicBezTo>
                    <a:cubicBezTo>
                      <a:pt x="30" y="38"/>
                      <a:pt x="13" y="35"/>
                      <a:pt x="8" y="36"/>
                    </a:cubicBezTo>
                    <a:cubicBezTo>
                      <a:pt x="7" y="26"/>
                      <a:pt x="8" y="1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759"/>
              <p:cNvSpPr>
                <a:spLocks/>
              </p:cNvSpPr>
              <p:nvPr/>
            </p:nvSpPr>
            <p:spPr bwMode="auto">
              <a:xfrm>
                <a:off x="7516813" y="5121275"/>
                <a:ext cx="53975" cy="68263"/>
              </a:xfrm>
              <a:custGeom>
                <a:avLst/>
                <a:gdLst>
                  <a:gd name="T0" fmla="*/ 11 w 22"/>
                  <a:gd name="T1" fmla="*/ 0 h 28"/>
                  <a:gd name="T2" fmla="*/ 7 w 22"/>
                  <a:gd name="T3" fmla="*/ 0 h 28"/>
                  <a:gd name="T4" fmla="*/ 0 w 22"/>
                  <a:gd name="T5" fmla="*/ 10 h 28"/>
                  <a:gd name="T6" fmla="*/ 8 w 22"/>
                  <a:gd name="T7" fmla="*/ 20 h 28"/>
                  <a:gd name="T8" fmla="*/ 2 w 22"/>
                  <a:gd name="T9" fmla="*/ 24 h 28"/>
                  <a:gd name="T10" fmla="*/ 15 w 22"/>
                  <a:gd name="T11" fmla="*/ 25 h 28"/>
                  <a:gd name="T12" fmla="*/ 16 w 22"/>
                  <a:gd name="T13" fmla="*/ 20 h 28"/>
                  <a:gd name="T14" fmla="*/ 7 w 22"/>
                  <a:gd name="T15" fmla="*/ 11 h 28"/>
                  <a:gd name="T16" fmla="*/ 22 w 22"/>
                  <a:gd name="T17" fmla="*/ 7 h 28"/>
                  <a:gd name="T18" fmla="*/ 11 w 22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8">
                    <a:moveTo>
                      <a:pt x="11" y="0"/>
                    </a:moveTo>
                    <a:cubicBezTo>
                      <a:pt x="10" y="0"/>
                      <a:pt x="8" y="0"/>
                      <a:pt x="7" y="0"/>
                    </a:cubicBezTo>
                    <a:cubicBezTo>
                      <a:pt x="5" y="3"/>
                      <a:pt x="3" y="8"/>
                      <a:pt x="0" y="10"/>
                    </a:cubicBezTo>
                    <a:cubicBezTo>
                      <a:pt x="1" y="16"/>
                      <a:pt x="6" y="17"/>
                      <a:pt x="8" y="20"/>
                    </a:cubicBezTo>
                    <a:cubicBezTo>
                      <a:pt x="6" y="22"/>
                      <a:pt x="1" y="20"/>
                      <a:pt x="2" y="24"/>
                    </a:cubicBezTo>
                    <a:cubicBezTo>
                      <a:pt x="4" y="28"/>
                      <a:pt x="12" y="25"/>
                      <a:pt x="15" y="25"/>
                    </a:cubicBezTo>
                    <a:cubicBezTo>
                      <a:pt x="15" y="23"/>
                      <a:pt x="16" y="22"/>
                      <a:pt x="16" y="20"/>
                    </a:cubicBezTo>
                    <a:cubicBezTo>
                      <a:pt x="14" y="16"/>
                      <a:pt x="9" y="15"/>
                      <a:pt x="7" y="11"/>
                    </a:cubicBezTo>
                    <a:cubicBezTo>
                      <a:pt x="15" y="10"/>
                      <a:pt x="21" y="13"/>
                      <a:pt x="22" y="7"/>
                    </a:cubicBezTo>
                    <a:cubicBezTo>
                      <a:pt x="19" y="3"/>
                      <a:pt x="8" y="9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61"/>
              <p:cNvSpPr>
                <a:spLocks/>
              </p:cNvSpPr>
              <p:nvPr/>
            </p:nvSpPr>
            <p:spPr bwMode="auto">
              <a:xfrm>
                <a:off x="7353301" y="5130800"/>
                <a:ext cx="49213" cy="46038"/>
              </a:xfrm>
              <a:custGeom>
                <a:avLst/>
                <a:gdLst>
                  <a:gd name="T0" fmla="*/ 20 w 20"/>
                  <a:gd name="T1" fmla="*/ 15 h 19"/>
                  <a:gd name="T2" fmla="*/ 15 w 20"/>
                  <a:gd name="T3" fmla="*/ 5 h 19"/>
                  <a:gd name="T4" fmla="*/ 8 w 20"/>
                  <a:gd name="T5" fmla="*/ 9 h 19"/>
                  <a:gd name="T6" fmla="*/ 12 w 20"/>
                  <a:gd name="T7" fmla="*/ 0 h 19"/>
                  <a:gd name="T8" fmla="*/ 0 w 20"/>
                  <a:gd name="T9" fmla="*/ 13 h 19"/>
                  <a:gd name="T10" fmla="*/ 14 w 20"/>
                  <a:gd name="T11" fmla="*/ 19 h 19"/>
                  <a:gd name="T12" fmla="*/ 20 w 20"/>
                  <a:gd name="T13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5"/>
                    </a:moveTo>
                    <a:cubicBezTo>
                      <a:pt x="19" y="12"/>
                      <a:pt x="16" y="9"/>
                      <a:pt x="15" y="5"/>
                    </a:cubicBezTo>
                    <a:cubicBezTo>
                      <a:pt x="14" y="7"/>
                      <a:pt x="11" y="14"/>
                      <a:pt x="8" y="9"/>
                    </a:cubicBezTo>
                    <a:cubicBezTo>
                      <a:pt x="10" y="6"/>
                      <a:pt x="13" y="5"/>
                      <a:pt x="12" y="0"/>
                    </a:cubicBezTo>
                    <a:cubicBezTo>
                      <a:pt x="5" y="1"/>
                      <a:pt x="2" y="7"/>
                      <a:pt x="0" y="13"/>
                    </a:cubicBezTo>
                    <a:cubicBezTo>
                      <a:pt x="6" y="14"/>
                      <a:pt x="9" y="17"/>
                      <a:pt x="14" y="19"/>
                    </a:cubicBezTo>
                    <a:cubicBezTo>
                      <a:pt x="13" y="15"/>
                      <a:pt x="18" y="16"/>
                      <a:pt x="2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778"/>
              <p:cNvSpPr>
                <a:spLocks noEditPoints="1"/>
              </p:cNvSpPr>
              <p:nvPr/>
            </p:nvSpPr>
            <p:spPr bwMode="auto">
              <a:xfrm>
                <a:off x="7319963" y="5248275"/>
                <a:ext cx="95250" cy="125413"/>
              </a:xfrm>
              <a:custGeom>
                <a:avLst/>
                <a:gdLst>
                  <a:gd name="T0" fmla="*/ 38 w 39"/>
                  <a:gd name="T1" fmla="*/ 5 h 52"/>
                  <a:gd name="T2" fmla="*/ 6 w 39"/>
                  <a:gd name="T3" fmla="*/ 0 h 52"/>
                  <a:gd name="T4" fmla="*/ 5 w 39"/>
                  <a:gd name="T5" fmla="*/ 52 h 52"/>
                  <a:gd name="T6" fmla="*/ 37 w 39"/>
                  <a:gd name="T7" fmla="*/ 47 h 52"/>
                  <a:gd name="T8" fmla="*/ 38 w 39"/>
                  <a:gd name="T9" fmla="*/ 5 h 52"/>
                  <a:gd name="T10" fmla="*/ 30 w 39"/>
                  <a:gd name="T11" fmla="*/ 43 h 52"/>
                  <a:gd name="T12" fmla="*/ 13 w 39"/>
                  <a:gd name="T13" fmla="*/ 45 h 52"/>
                  <a:gd name="T14" fmla="*/ 9 w 39"/>
                  <a:gd name="T15" fmla="*/ 7 h 52"/>
                  <a:gd name="T16" fmla="*/ 32 w 39"/>
                  <a:gd name="T17" fmla="*/ 9 h 52"/>
                  <a:gd name="T18" fmla="*/ 30 w 39"/>
                  <a:gd name="T19" fmla="*/ 4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52">
                    <a:moveTo>
                      <a:pt x="38" y="5"/>
                    </a:moveTo>
                    <a:cubicBezTo>
                      <a:pt x="29" y="2"/>
                      <a:pt x="16" y="2"/>
                      <a:pt x="6" y="0"/>
                    </a:cubicBezTo>
                    <a:cubicBezTo>
                      <a:pt x="0" y="14"/>
                      <a:pt x="4" y="33"/>
                      <a:pt x="5" y="52"/>
                    </a:cubicBezTo>
                    <a:cubicBezTo>
                      <a:pt x="16" y="51"/>
                      <a:pt x="28" y="51"/>
                      <a:pt x="37" y="47"/>
                    </a:cubicBezTo>
                    <a:cubicBezTo>
                      <a:pt x="38" y="36"/>
                      <a:pt x="39" y="21"/>
                      <a:pt x="38" y="5"/>
                    </a:cubicBezTo>
                    <a:close/>
                    <a:moveTo>
                      <a:pt x="30" y="43"/>
                    </a:moveTo>
                    <a:cubicBezTo>
                      <a:pt x="23" y="43"/>
                      <a:pt x="16" y="45"/>
                      <a:pt x="13" y="45"/>
                    </a:cubicBezTo>
                    <a:cubicBezTo>
                      <a:pt x="6" y="38"/>
                      <a:pt x="11" y="18"/>
                      <a:pt x="9" y="7"/>
                    </a:cubicBezTo>
                    <a:cubicBezTo>
                      <a:pt x="17" y="10"/>
                      <a:pt x="21" y="8"/>
                      <a:pt x="32" y="9"/>
                    </a:cubicBezTo>
                    <a:cubicBezTo>
                      <a:pt x="32" y="22"/>
                      <a:pt x="32" y="35"/>
                      <a:pt x="30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779"/>
              <p:cNvSpPr>
                <a:spLocks noEditPoints="1"/>
              </p:cNvSpPr>
              <p:nvPr/>
            </p:nvSpPr>
            <p:spPr bwMode="auto">
              <a:xfrm>
                <a:off x="7442201" y="5253038"/>
                <a:ext cx="160338" cy="123825"/>
              </a:xfrm>
              <a:custGeom>
                <a:avLst/>
                <a:gdLst>
                  <a:gd name="T0" fmla="*/ 62 w 66"/>
                  <a:gd name="T1" fmla="*/ 1 h 51"/>
                  <a:gd name="T2" fmla="*/ 3 w 66"/>
                  <a:gd name="T3" fmla="*/ 0 h 51"/>
                  <a:gd name="T4" fmla="*/ 2 w 66"/>
                  <a:gd name="T5" fmla="*/ 50 h 51"/>
                  <a:gd name="T6" fmla="*/ 57 w 66"/>
                  <a:gd name="T7" fmla="*/ 50 h 51"/>
                  <a:gd name="T8" fmla="*/ 62 w 66"/>
                  <a:gd name="T9" fmla="*/ 1 h 51"/>
                  <a:gd name="T10" fmla="*/ 54 w 66"/>
                  <a:gd name="T11" fmla="*/ 43 h 51"/>
                  <a:gd name="T12" fmla="*/ 7 w 66"/>
                  <a:gd name="T13" fmla="*/ 42 h 51"/>
                  <a:gd name="T14" fmla="*/ 7 w 66"/>
                  <a:gd name="T15" fmla="*/ 10 h 51"/>
                  <a:gd name="T16" fmla="*/ 55 w 66"/>
                  <a:gd name="T17" fmla="*/ 8 h 51"/>
                  <a:gd name="T18" fmla="*/ 54 w 66"/>
                  <a:gd name="T19" fmla="*/ 4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51">
                    <a:moveTo>
                      <a:pt x="62" y="1"/>
                    </a:moveTo>
                    <a:cubicBezTo>
                      <a:pt x="50" y="2"/>
                      <a:pt x="22" y="3"/>
                      <a:pt x="3" y="0"/>
                    </a:cubicBezTo>
                    <a:cubicBezTo>
                      <a:pt x="0" y="20"/>
                      <a:pt x="0" y="31"/>
                      <a:pt x="2" y="50"/>
                    </a:cubicBezTo>
                    <a:cubicBezTo>
                      <a:pt x="24" y="50"/>
                      <a:pt x="39" y="51"/>
                      <a:pt x="57" y="50"/>
                    </a:cubicBezTo>
                    <a:cubicBezTo>
                      <a:pt x="66" y="39"/>
                      <a:pt x="60" y="17"/>
                      <a:pt x="62" y="1"/>
                    </a:cubicBezTo>
                    <a:close/>
                    <a:moveTo>
                      <a:pt x="54" y="43"/>
                    </a:moveTo>
                    <a:cubicBezTo>
                      <a:pt x="39" y="44"/>
                      <a:pt x="25" y="45"/>
                      <a:pt x="7" y="42"/>
                    </a:cubicBezTo>
                    <a:cubicBezTo>
                      <a:pt x="7" y="31"/>
                      <a:pt x="7" y="20"/>
                      <a:pt x="7" y="10"/>
                    </a:cubicBezTo>
                    <a:cubicBezTo>
                      <a:pt x="29" y="6"/>
                      <a:pt x="30" y="9"/>
                      <a:pt x="55" y="8"/>
                    </a:cubicBezTo>
                    <a:cubicBezTo>
                      <a:pt x="55" y="21"/>
                      <a:pt x="59" y="32"/>
                      <a:pt x="54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780"/>
              <p:cNvSpPr>
                <a:spLocks noEditPoints="1"/>
              </p:cNvSpPr>
              <p:nvPr/>
            </p:nvSpPr>
            <p:spPr bwMode="auto">
              <a:xfrm>
                <a:off x="7620001" y="5257800"/>
                <a:ext cx="103188" cy="115888"/>
              </a:xfrm>
              <a:custGeom>
                <a:avLst/>
                <a:gdLst>
                  <a:gd name="T0" fmla="*/ 2 w 43"/>
                  <a:gd name="T1" fmla="*/ 0 h 48"/>
                  <a:gd name="T2" fmla="*/ 2 w 43"/>
                  <a:gd name="T3" fmla="*/ 47 h 48"/>
                  <a:gd name="T4" fmla="*/ 37 w 43"/>
                  <a:gd name="T5" fmla="*/ 48 h 48"/>
                  <a:gd name="T6" fmla="*/ 43 w 43"/>
                  <a:gd name="T7" fmla="*/ 2 h 48"/>
                  <a:gd name="T8" fmla="*/ 2 w 43"/>
                  <a:gd name="T9" fmla="*/ 0 h 48"/>
                  <a:gd name="T10" fmla="*/ 25 w 43"/>
                  <a:gd name="T11" fmla="*/ 21 h 48"/>
                  <a:gd name="T12" fmla="*/ 17 w 43"/>
                  <a:gd name="T13" fmla="*/ 21 h 48"/>
                  <a:gd name="T14" fmla="*/ 23 w 43"/>
                  <a:gd name="T15" fmla="*/ 17 h 48"/>
                  <a:gd name="T16" fmla="*/ 25 w 43"/>
                  <a:gd name="T17" fmla="*/ 18 h 48"/>
                  <a:gd name="T18" fmla="*/ 25 w 43"/>
                  <a:gd name="T19" fmla="*/ 21 h 48"/>
                  <a:gd name="T20" fmla="*/ 29 w 43"/>
                  <a:gd name="T21" fmla="*/ 42 h 48"/>
                  <a:gd name="T22" fmla="*/ 32 w 43"/>
                  <a:gd name="T23" fmla="*/ 16 h 48"/>
                  <a:gd name="T24" fmla="*/ 12 w 43"/>
                  <a:gd name="T25" fmla="*/ 17 h 48"/>
                  <a:gd name="T26" fmla="*/ 12 w 43"/>
                  <a:gd name="T27" fmla="*/ 23 h 48"/>
                  <a:gd name="T28" fmla="*/ 24 w 43"/>
                  <a:gd name="T29" fmla="*/ 27 h 48"/>
                  <a:gd name="T30" fmla="*/ 21 w 43"/>
                  <a:gd name="T31" fmla="*/ 40 h 48"/>
                  <a:gd name="T32" fmla="*/ 7 w 43"/>
                  <a:gd name="T33" fmla="*/ 39 h 48"/>
                  <a:gd name="T34" fmla="*/ 7 w 43"/>
                  <a:gd name="T35" fmla="*/ 8 h 48"/>
                  <a:gd name="T36" fmla="*/ 36 w 43"/>
                  <a:gd name="T37" fmla="*/ 7 h 48"/>
                  <a:gd name="T38" fmla="*/ 29 w 43"/>
                  <a:gd name="T3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" h="48">
                    <a:moveTo>
                      <a:pt x="2" y="0"/>
                    </a:moveTo>
                    <a:cubicBezTo>
                      <a:pt x="1" y="13"/>
                      <a:pt x="0" y="34"/>
                      <a:pt x="2" y="47"/>
                    </a:cubicBezTo>
                    <a:cubicBezTo>
                      <a:pt x="14" y="47"/>
                      <a:pt x="26" y="47"/>
                      <a:pt x="37" y="48"/>
                    </a:cubicBezTo>
                    <a:cubicBezTo>
                      <a:pt x="41" y="33"/>
                      <a:pt x="43" y="23"/>
                      <a:pt x="43" y="2"/>
                    </a:cubicBezTo>
                    <a:cubicBezTo>
                      <a:pt x="26" y="0"/>
                      <a:pt x="20" y="3"/>
                      <a:pt x="2" y="0"/>
                    </a:cubicBezTo>
                    <a:close/>
                    <a:moveTo>
                      <a:pt x="25" y="21"/>
                    </a:moveTo>
                    <a:cubicBezTo>
                      <a:pt x="22" y="21"/>
                      <a:pt x="20" y="24"/>
                      <a:pt x="17" y="21"/>
                    </a:cubicBezTo>
                    <a:cubicBezTo>
                      <a:pt x="17" y="17"/>
                      <a:pt x="22" y="20"/>
                      <a:pt x="23" y="17"/>
                    </a:cubicBezTo>
                    <a:cubicBezTo>
                      <a:pt x="24" y="17"/>
                      <a:pt x="24" y="18"/>
                      <a:pt x="25" y="18"/>
                    </a:cubicBezTo>
                    <a:cubicBezTo>
                      <a:pt x="25" y="19"/>
                      <a:pt x="25" y="20"/>
                      <a:pt x="25" y="21"/>
                    </a:cubicBezTo>
                    <a:close/>
                    <a:moveTo>
                      <a:pt x="29" y="42"/>
                    </a:moveTo>
                    <a:cubicBezTo>
                      <a:pt x="26" y="34"/>
                      <a:pt x="32" y="27"/>
                      <a:pt x="32" y="16"/>
                    </a:cubicBezTo>
                    <a:cubicBezTo>
                      <a:pt x="28" y="9"/>
                      <a:pt x="15" y="14"/>
                      <a:pt x="12" y="17"/>
                    </a:cubicBezTo>
                    <a:cubicBezTo>
                      <a:pt x="12" y="19"/>
                      <a:pt x="12" y="21"/>
                      <a:pt x="12" y="23"/>
                    </a:cubicBezTo>
                    <a:cubicBezTo>
                      <a:pt x="13" y="28"/>
                      <a:pt x="20" y="28"/>
                      <a:pt x="24" y="27"/>
                    </a:cubicBezTo>
                    <a:cubicBezTo>
                      <a:pt x="24" y="32"/>
                      <a:pt x="21" y="35"/>
                      <a:pt x="21" y="40"/>
                    </a:cubicBezTo>
                    <a:cubicBezTo>
                      <a:pt x="16" y="40"/>
                      <a:pt x="9" y="41"/>
                      <a:pt x="7" y="39"/>
                    </a:cubicBezTo>
                    <a:cubicBezTo>
                      <a:pt x="7" y="30"/>
                      <a:pt x="7" y="19"/>
                      <a:pt x="7" y="8"/>
                    </a:cubicBezTo>
                    <a:cubicBezTo>
                      <a:pt x="17" y="9"/>
                      <a:pt x="27" y="8"/>
                      <a:pt x="36" y="7"/>
                    </a:cubicBezTo>
                    <a:cubicBezTo>
                      <a:pt x="37" y="19"/>
                      <a:pt x="38" y="39"/>
                      <a:pt x="2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782"/>
              <p:cNvSpPr>
                <a:spLocks noEditPoints="1"/>
              </p:cNvSpPr>
              <p:nvPr/>
            </p:nvSpPr>
            <p:spPr bwMode="auto">
              <a:xfrm>
                <a:off x="7488238" y="5280025"/>
                <a:ext cx="57150" cy="74613"/>
              </a:xfrm>
              <a:custGeom>
                <a:avLst/>
                <a:gdLst>
                  <a:gd name="T0" fmla="*/ 4 w 24"/>
                  <a:gd name="T1" fmla="*/ 8 h 31"/>
                  <a:gd name="T2" fmla="*/ 7 w 24"/>
                  <a:gd name="T3" fmla="*/ 16 h 31"/>
                  <a:gd name="T4" fmla="*/ 5 w 24"/>
                  <a:gd name="T5" fmla="*/ 31 h 31"/>
                  <a:gd name="T6" fmla="*/ 20 w 24"/>
                  <a:gd name="T7" fmla="*/ 26 h 31"/>
                  <a:gd name="T8" fmla="*/ 18 w 24"/>
                  <a:gd name="T9" fmla="*/ 18 h 31"/>
                  <a:gd name="T10" fmla="*/ 24 w 24"/>
                  <a:gd name="T11" fmla="*/ 7 h 31"/>
                  <a:gd name="T12" fmla="*/ 4 w 24"/>
                  <a:gd name="T13" fmla="*/ 8 h 31"/>
                  <a:gd name="T14" fmla="*/ 7 w 24"/>
                  <a:gd name="T15" fmla="*/ 24 h 31"/>
                  <a:gd name="T16" fmla="*/ 11 w 24"/>
                  <a:gd name="T17" fmla="*/ 19 h 31"/>
                  <a:gd name="T18" fmla="*/ 15 w 24"/>
                  <a:gd name="T19" fmla="*/ 24 h 31"/>
                  <a:gd name="T20" fmla="*/ 7 w 24"/>
                  <a:gd name="T21" fmla="*/ 24 h 31"/>
                  <a:gd name="T22" fmla="*/ 11 w 24"/>
                  <a:gd name="T23" fmla="*/ 10 h 31"/>
                  <a:gd name="T24" fmla="*/ 19 w 24"/>
                  <a:gd name="T25" fmla="*/ 9 h 31"/>
                  <a:gd name="T26" fmla="*/ 11 w 24"/>
                  <a:gd name="T2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31">
                    <a:moveTo>
                      <a:pt x="4" y="8"/>
                    </a:moveTo>
                    <a:cubicBezTo>
                      <a:pt x="4" y="12"/>
                      <a:pt x="7" y="12"/>
                      <a:pt x="7" y="16"/>
                    </a:cubicBezTo>
                    <a:cubicBezTo>
                      <a:pt x="0" y="18"/>
                      <a:pt x="2" y="26"/>
                      <a:pt x="5" y="31"/>
                    </a:cubicBezTo>
                    <a:cubicBezTo>
                      <a:pt x="14" y="30"/>
                      <a:pt x="15" y="30"/>
                      <a:pt x="20" y="26"/>
                    </a:cubicBezTo>
                    <a:cubicBezTo>
                      <a:pt x="21" y="21"/>
                      <a:pt x="19" y="20"/>
                      <a:pt x="18" y="18"/>
                    </a:cubicBezTo>
                    <a:cubicBezTo>
                      <a:pt x="22" y="16"/>
                      <a:pt x="24" y="12"/>
                      <a:pt x="24" y="7"/>
                    </a:cubicBezTo>
                    <a:cubicBezTo>
                      <a:pt x="19" y="0"/>
                      <a:pt x="10" y="3"/>
                      <a:pt x="4" y="8"/>
                    </a:cubicBezTo>
                    <a:close/>
                    <a:moveTo>
                      <a:pt x="7" y="24"/>
                    </a:moveTo>
                    <a:cubicBezTo>
                      <a:pt x="6" y="20"/>
                      <a:pt x="11" y="22"/>
                      <a:pt x="11" y="19"/>
                    </a:cubicBezTo>
                    <a:cubicBezTo>
                      <a:pt x="13" y="20"/>
                      <a:pt x="15" y="21"/>
                      <a:pt x="15" y="24"/>
                    </a:cubicBezTo>
                    <a:cubicBezTo>
                      <a:pt x="12" y="25"/>
                      <a:pt x="9" y="27"/>
                      <a:pt x="7" y="24"/>
                    </a:cubicBezTo>
                    <a:close/>
                    <a:moveTo>
                      <a:pt x="11" y="10"/>
                    </a:moveTo>
                    <a:cubicBezTo>
                      <a:pt x="13" y="7"/>
                      <a:pt x="15" y="8"/>
                      <a:pt x="19" y="9"/>
                    </a:cubicBezTo>
                    <a:cubicBezTo>
                      <a:pt x="19" y="13"/>
                      <a:pt x="13" y="12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783"/>
              <p:cNvSpPr>
                <a:spLocks/>
              </p:cNvSpPr>
              <p:nvPr/>
            </p:nvSpPr>
            <p:spPr bwMode="auto">
              <a:xfrm>
                <a:off x="7346951" y="5281613"/>
                <a:ext cx="36513" cy="63500"/>
              </a:xfrm>
              <a:custGeom>
                <a:avLst/>
                <a:gdLst>
                  <a:gd name="T0" fmla="*/ 2 w 15"/>
                  <a:gd name="T1" fmla="*/ 1 h 26"/>
                  <a:gd name="T2" fmla="*/ 9 w 15"/>
                  <a:gd name="T3" fmla="*/ 9 h 26"/>
                  <a:gd name="T4" fmla="*/ 11 w 15"/>
                  <a:gd name="T5" fmla="*/ 26 h 26"/>
                  <a:gd name="T6" fmla="*/ 15 w 15"/>
                  <a:gd name="T7" fmla="*/ 3 h 26"/>
                  <a:gd name="T8" fmla="*/ 2 w 15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6">
                    <a:moveTo>
                      <a:pt x="2" y="1"/>
                    </a:moveTo>
                    <a:cubicBezTo>
                      <a:pt x="0" y="8"/>
                      <a:pt x="6" y="7"/>
                      <a:pt x="9" y="9"/>
                    </a:cubicBezTo>
                    <a:cubicBezTo>
                      <a:pt x="7" y="13"/>
                      <a:pt x="2" y="25"/>
                      <a:pt x="11" y="26"/>
                    </a:cubicBezTo>
                    <a:cubicBezTo>
                      <a:pt x="10" y="16"/>
                      <a:pt x="15" y="11"/>
                      <a:pt x="15" y="3"/>
                    </a:cubicBezTo>
                    <a:cubicBezTo>
                      <a:pt x="9" y="4"/>
                      <a:pt x="8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0" name="组 209"/>
          <p:cNvGrpSpPr/>
          <p:nvPr/>
        </p:nvGrpSpPr>
        <p:grpSpPr>
          <a:xfrm>
            <a:off x="7640892" y="3604325"/>
            <a:ext cx="1377108" cy="2124662"/>
            <a:chOff x="5709233" y="3505173"/>
            <a:chExt cx="1377108" cy="2124662"/>
          </a:xfrm>
        </p:grpSpPr>
        <p:sp>
          <p:nvSpPr>
            <p:cNvPr id="168" name="椭圆 167"/>
            <p:cNvSpPr/>
            <p:nvPr/>
          </p:nvSpPr>
          <p:spPr>
            <a:xfrm rot="10800000">
              <a:off x="6300443" y="3505173"/>
              <a:ext cx="194686" cy="1946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69" name="直线连接符 168"/>
            <p:cNvCxnSpPr/>
            <p:nvPr/>
          </p:nvCxnSpPr>
          <p:spPr>
            <a:xfrm rot="10800000" flipH="1" flipV="1">
              <a:off x="6397786" y="3699859"/>
              <a:ext cx="2669" cy="652527"/>
            </a:xfrm>
            <a:prstGeom prst="line">
              <a:avLst/>
            </a:prstGeom>
            <a:ln w="19050">
              <a:solidFill>
                <a:schemeClr val="accent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六边形 169"/>
            <p:cNvSpPr/>
            <p:nvPr/>
          </p:nvSpPr>
          <p:spPr>
            <a:xfrm rot="12600000">
              <a:off x="5709233" y="4442673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02" name="组 201"/>
            <p:cNvGrpSpPr/>
            <p:nvPr/>
          </p:nvGrpSpPr>
          <p:grpSpPr>
            <a:xfrm>
              <a:off x="6152398" y="4760040"/>
              <a:ext cx="490774" cy="552428"/>
              <a:chOff x="9353551" y="5384800"/>
              <a:chExt cx="631825" cy="7112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203" name="Freeform 786"/>
              <p:cNvSpPr>
                <a:spLocks noEditPoints="1"/>
              </p:cNvSpPr>
              <p:nvPr/>
            </p:nvSpPr>
            <p:spPr bwMode="auto">
              <a:xfrm>
                <a:off x="9353551" y="5384800"/>
                <a:ext cx="631825" cy="711200"/>
              </a:xfrm>
              <a:custGeom>
                <a:avLst/>
                <a:gdLst>
                  <a:gd name="T0" fmla="*/ 30 w 260"/>
                  <a:gd name="T1" fmla="*/ 9 h 292"/>
                  <a:gd name="T2" fmla="*/ 6 w 260"/>
                  <a:gd name="T3" fmla="*/ 230 h 292"/>
                  <a:gd name="T4" fmla="*/ 1 w 260"/>
                  <a:gd name="T5" fmla="*/ 244 h 292"/>
                  <a:gd name="T6" fmla="*/ 22 w 260"/>
                  <a:gd name="T7" fmla="*/ 246 h 292"/>
                  <a:gd name="T8" fmla="*/ 19 w 260"/>
                  <a:gd name="T9" fmla="*/ 270 h 292"/>
                  <a:gd name="T10" fmla="*/ 37 w 260"/>
                  <a:gd name="T11" fmla="*/ 275 h 292"/>
                  <a:gd name="T12" fmla="*/ 40 w 260"/>
                  <a:gd name="T13" fmla="*/ 292 h 292"/>
                  <a:gd name="T14" fmla="*/ 225 w 260"/>
                  <a:gd name="T15" fmla="*/ 272 h 292"/>
                  <a:gd name="T16" fmla="*/ 254 w 260"/>
                  <a:gd name="T17" fmla="*/ 164 h 292"/>
                  <a:gd name="T18" fmla="*/ 254 w 260"/>
                  <a:gd name="T19" fmla="*/ 36 h 292"/>
                  <a:gd name="T20" fmla="*/ 237 w 260"/>
                  <a:gd name="T21" fmla="*/ 30 h 292"/>
                  <a:gd name="T22" fmla="*/ 237 w 260"/>
                  <a:gd name="T23" fmla="*/ 18 h 292"/>
                  <a:gd name="T24" fmla="*/ 224 w 260"/>
                  <a:gd name="T25" fmla="*/ 18 h 292"/>
                  <a:gd name="T26" fmla="*/ 225 w 260"/>
                  <a:gd name="T27" fmla="*/ 7 h 292"/>
                  <a:gd name="T28" fmla="*/ 176 w 260"/>
                  <a:gd name="T29" fmla="*/ 0 h 292"/>
                  <a:gd name="T30" fmla="*/ 65 w 260"/>
                  <a:gd name="T31" fmla="*/ 7 h 292"/>
                  <a:gd name="T32" fmla="*/ 30 w 260"/>
                  <a:gd name="T33" fmla="*/ 9 h 292"/>
                  <a:gd name="T34" fmla="*/ 240 w 260"/>
                  <a:gd name="T35" fmla="*/ 40 h 292"/>
                  <a:gd name="T36" fmla="*/ 247 w 260"/>
                  <a:gd name="T37" fmla="*/ 53 h 292"/>
                  <a:gd name="T38" fmla="*/ 221 w 260"/>
                  <a:gd name="T39" fmla="*/ 265 h 292"/>
                  <a:gd name="T40" fmla="*/ 67 w 260"/>
                  <a:gd name="T41" fmla="*/ 283 h 292"/>
                  <a:gd name="T42" fmla="*/ 46 w 260"/>
                  <a:gd name="T43" fmla="*/ 280 h 292"/>
                  <a:gd name="T44" fmla="*/ 55 w 260"/>
                  <a:gd name="T45" fmla="*/ 276 h 292"/>
                  <a:gd name="T46" fmla="*/ 210 w 260"/>
                  <a:gd name="T47" fmla="*/ 263 h 292"/>
                  <a:gd name="T48" fmla="*/ 235 w 260"/>
                  <a:gd name="T49" fmla="*/ 43 h 292"/>
                  <a:gd name="T50" fmla="*/ 240 w 260"/>
                  <a:gd name="T51" fmla="*/ 40 h 292"/>
                  <a:gd name="T52" fmla="*/ 224 w 260"/>
                  <a:gd name="T53" fmla="*/ 27 h 292"/>
                  <a:gd name="T54" fmla="*/ 228 w 260"/>
                  <a:gd name="T55" fmla="*/ 25 h 292"/>
                  <a:gd name="T56" fmla="*/ 204 w 260"/>
                  <a:gd name="T57" fmla="*/ 256 h 292"/>
                  <a:gd name="T58" fmla="*/ 116 w 260"/>
                  <a:gd name="T59" fmla="*/ 263 h 292"/>
                  <a:gd name="T60" fmla="*/ 26 w 260"/>
                  <a:gd name="T61" fmla="*/ 266 h 292"/>
                  <a:gd name="T62" fmla="*/ 29 w 260"/>
                  <a:gd name="T63" fmla="*/ 245 h 292"/>
                  <a:gd name="T64" fmla="*/ 189 w 260"/>
                  <a:gd name="T65" fmla="*/ 241 h 292"/>
                  <a:gd name="T66" fmla="*/ 192 w 260"/>
                  <a:gd name="T67" fmla="*/ 180 h 292"/>
                  <a:gd name="T68" fmla="*/ 196 w 260"/>
                  <a:gd name="T69" fmla="*/ 142 h 292"/>
                  <a:gd name="T70" fmla="*/ 200 w 260"/>
                  <a:gd name="T71" fmla="*/ 106 h 292"/>
                  <a:gd name="T72" fmla="*/ 217 w 260"/>
                  <a:gd name="T73" fmla="*/ 45 h 292"/>
                  <a:gd name="T74" fmla="*/ 224 w 260"/>
                  <a:gd name="T75" fmla="*/ 27 h 292"/>
                  <a:gd name="T76" fmla="*/ 217 w 260"/>
                  <a:gd name="T77" fmla="*/ 14 h 292"/>
                  <a:gd name="T78" fmla="*/ 186 w 260"/>
                  <a:gd name="T79" fmla="*/ 180 h 292"/>
                  <a:gd name="T80" fmla="*/ 185 w 260"/>
                  <a:gd name="T81" fmla="*/ 234 h 292"/>
                  <a:gd name="T82" fmla="*/ 12 w 260"/>
                  <a:gd name="T83" fmla="*/ 239 h 292"/>
                  <a:gd name="T84" fmla="*/ 25 w 260"/>
                  <a:gd name="T85" fmla="*/ 174 h 292"/>
                  <a:gd name="T86" fmla="*/ 30 w 260"/>
                  <a:gd name="T87" fmla="*/ 101 h 292"/>
                  <a:gd name="T88" fmla="*/ 36 w 260"/>
                  <a:gd name="T89" fmla="*/ 17 h 292"/>
                  <a:gd name="T90" fmla="*/ 217 w 260"/>
                  <a:gd name="T91" fmla="*/ 1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0" h="292">
                    <a:moveTo>
                      <a:pt x="30" y="9"/>
                    </a:moveTo>
                    <a:cubicBezTo>
                      <a:pt x="23" y="81"/>
                      <a:pt x="27" y="170"/>
                      <a:pt x="6" y="230"/>
                    </a:cubicBezTo>
                    <a:cubicBezTo>
                      <a:pt x="5" y="235"/>
                      <a:pt x="0" y="238"/>
                      <a:pt x="1" y="244"/>
                    </a:cubicBezTo>
                    <a:cubicBezTo>
                      <a:pt x="5" y="249"/>
                      <a:pt x="19" y="244"/>
                      <a:pt x="22" y="246"/>
                    </a:cubicBezTo>
                    <a:cubicBezTo>
                      <a:pt x="19" y="255"/>
                      <a:pt x="20" y="260"/>
                      <a:pt x="19" y="270"/>
                    </a:cubicBezTo>
                    <a:cubicBezTo>
                      <a:pt x="25" y="275"/>
                      <a:pt x="27" y="274"/>
                      <a:pt x="37" y="275"/>
                    </a:cubicBezTo>
                    <a:cubicBezTo>
                      <a:pt x="35" y="283"/>
                      <a:pt x="36" y="287"/>
                      <a:pt x="40" y="292"/>
                    </a:cubicBezTo>
                    <a:cubicBezTo>
                      <a:pt x="110" y="292"/>
                      <a:pt x="173" y="289"/>
                      <a:pt x="225" y="272"/>
                    </a:cubicBezTo>
                    <a:cubicBezTo>
                      <a:pt x="239" y="240"/>
                      <a:pt x="247" y="202"/>
                      <a:pt x="254" y="164"/>
                    </a:cubicBezTo>
                    <a:cubicBezTo>
                      <a:pt x="260" y="125"/>
                      <a:pt x="254" y="82"/>
                      <a:pt x="254" y="36"/>
                    </a:cubicBezTo>
                    <a:cubicBezTo>
                      <a:pt x="250" y="31"/>
                      <a:pt x="241" y="33"/>
                      <a:pt x="237" y="30"/>
                    </a:cubicBezTo>
                    <a:cubicBezTo>
                      <a:pt x="235" y="24"/>
                      <a:pt x="240" y="22"/>
                      <a:pt x="237" y="18"/>
                    </a:cubicBezTo>
                    <a:cubicBezTo>
                      <a:pt x="232" y="18"/>
                      <a:pt x="228" y="18"/>
                      <a:pt x="224" y="18"/>
                    </a:cubicBezTo>
                    <a:cubicBezTo>
                      <a:pt x="225" y="15"/>
                      <a:pt x="226" y="12"/>
                      <a:pt x="225" y="7"/>
                    </a:cubicBezTo>
                    <a:cubicBezTo>
                      <a:pt x="207" y="0"/>
                      <a:pt x="188" y="0"/>
                      <a:pt x="176" y="0"/>
                    </a:cubicBezTo>
                    <a:cubicBezTo>
                      <a:pt x="143" y="0"/>
                      <a:pt x="103" y="7"/>
                      <a:pt x="65" y="7"/>
                    </a:cubicBezTo>
                    <a:cubicBezTo>
                      <a:pt x="53" y="8"/>
                      <a:pt x="41" y="5"/>
                      <a:pt x="30" y="9"/>
                    </a:cubicBezTo>
                    <a:close/>
                    <a:moveTo>
                      <a:pt x="240" y="40"/>
                    </a:moveTo>
                    <a:cubicBezTo>
                      <a:pt x="249" y="39"/>
                      <a:pt x="246" y="45"/>
                      <a:pt x="247" y="53"/>
                    </a:cubicBezTo>
                    <a:cubicBezTo>
                      <a:pt x="257" y="123"/>
                      <a:pt x="243" y="215"/>
                      <a:pt x="221" y="265"/>
                    </a:cubicBezTo>
                    <a:cubicBezTo>
                      <a:pt x="181" y="281"/>
                      <a:pt x="128" y="283"/>
                      <a:pt x="67" y="283"/>
                    </a:cubicBezTo>
                    <a:cubicBezTo>
                      <a:pt x="60" y="283"/>
                      <a:pt x="50" y="287"/>
                      <a:pt x="46" y="280"/>
                    </a:cubicBezTo>
                    <a:cubicBezTo>
                      <a:pt x="44" y="273"/>
                      <a:pt x="53" y="276"/>
                      <a:pt x="55" y="276"/>
                    </a:cubicBezTo>
                    <a:cubicBezTo>
                      <a:pt x="103" y="271"/>
                      <a:pt x="162" y="271"/>
                      <a:pt x="210" y="263"/>
                    </a:cubicBezTo>
                    <a:cubicBezTo>
                      <a:pt x="219" y="203"/>
                      <a:pt x="229" y="118"/>
                      <a:pt x="235" y="43"/>
                    </a:cubicBezTo>
                    <a:cubicBezTo>
                      <a:pt x="236" y="41"/>
                      <a:pt x="238" y="40"/>
                      <a:pt x="240" y="40"/>
                    </a:cubicBezTo>
                    <a:close/>
                    <a:moveTo>
                      <a:pt x="224" y="27"/>
                    </a:moveTo>
                    <a:cubicBezTo>
                      <a:pt x="226" y="27"/>
                      <a:pt x="228" y="27"/>
                      <a:pt x="228" y="25"/>
                    </a:cubicBezTo>
                    <a:cubicBezTo>
                      <a:pt x="226" y="102"/>
                      <a:pt x="214" y="182"/>
                      <a:pt x="204" y="256"/>
                    </a:cubicBezTo>
                    <a:cubicBezTo>
                      <a:pt x="178" y="263"/>
                      <a:pt x="152" y="262"/>
                      <a:pt x="116" y="263"/>
                    </a:cubicBezTo>
                    <a:cubicBezTo>
                      <a:pt x="82" y="265"/>
                      <a:pt x="50" y="272"/>
                      <a:pt x="26" y="266"/>
                    </a:cubicBezTo>
                    <a:cubicBezTo>
                      <a:pt x="27" y="261"/>
                      <a:pt x="27" y="253"/>
                      <a:pt x="29" y="245"/>
                    </a:cubicBezTo>
                    <a:cubicBezTo>
                      <a:pt x="85" y="239"/>
                      <a:pt x="147" y="258"/>
                      <a:pt x="189" y="241"/>
                    </a:cubicBezTo>
                    <a:cubicBezTo>
                      <a:pt x="198" y="224"/>
                      <a:pt x="191" y="202"/>
                      <a:pt x="192" y="180"/>
                    </a:cubicBezTo>
                    <a:cubicBezTo>
                      <a:pt x="192" y="168"/>
                      <a:pt x="194" y="155"/>
                      <a:pt x="196" y="142"/>
                    </a:cubicBezTo>
                    <a:cubicBezTo>
                      <a:pt x="197" y="130"/>
                      <a:pt x="198" y="117"/>
                      <a:pt x="200" y="106"/>
                    </a:cubicBezTo>
                    <a:cubicBezTo>
                      <a:pt x="205" y="85"/>
                      <a:pt x="212" y="66"/>
                      <a:pt x="217" y="45"/>
                    </a:cubicBezTo>
                    <a:cubicBezTo>
                      <a:pt x="218" y="39"/>
                      <a:pt x="217" y="30"/>
                      <a:pt x="224" y="27"/>
                    </a:cubicBezTo>
                    <a:close/>
                    <a:moveTo>
                      <a:pt x="217" y="14"/>
                    </a:moveTo>
                    <a:cubicBezTo>
                      <a:pt x="206" y="68"/>
                      <a:pt x="187" y="121"/>
                      <a:pt x="186" y="180"/>
                    </a:cubicBezTo>
                    <a:cubicBezTo>
                      <a:pt x="186" y="198"/>
                      <a:pt x="191" y="217"/>
                      <a:pt x="185" y="234"/>
                    </a:cubicBezTo>
                    <a:cubicBezTo>
                      <a:pt x="139" y="249"/>
                      <a:pt x="62" y="229"/>
                      <a:pt x="12" y="239"/>
                    </a:cubicBezTo>
                    <a:cubicBezTo>
                      <a:pt x="13" y="219"/>
                      <a:pt x="22" y="199"/>
                      <a:pt x="25" y="174"/>
                    </a:cubicBezTo>
                    <a:cubicBezTo>
                      <a:pt x="28" y="151"/>
                      <a:pt x="27" y="125"/>
                      <a:pt x="30" y="101"/>
                    </a:cubicBezTo>
                    <a:cubicBezTo>
                      <a:pt x="34" y="76"/>
                      <a:pt x="36" y="40"/>
                      <a:pt x="36" y="17"/>
                    </a:cubicBezTo>
                    <a:cubicBezTo>
                      <a:pt x="97" y="17"/>
                      <a:pt x="158" y="3"/>
                      <a:pt x="2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792"/>
              <p:cNvSpPr>
                <a:spLocks/>
              </p:cNvSpPr>
              <p:nvPr/>
            </p:nvSpPr>
            <p:spPr bwMode="auto">
              <a:xfrm>
                <a:off x="9477376" y="5453063"/>
                <a:ext cx="360363" cy="65088"/>
              </a:xfrm>
              <a:custGeom>
                <a:avLst/>
                <a:gdLst>
                  <a:gd name="T0" fmla="*/ 32 w 148"/>
                  <a:gd name="T1" fmla="*/ 15 h 27"/>
                  <a:gd name="T2" fmla="*/ 52 w 148"/>
                  <a:gd name="T3" fmla="*/ 21 h 27"/>
                  <a:gd name="T4" fmla="*/ 83 w 148"/>
                  <a:gd name="T5" fmla="*/ 18 h 27"/>
                  <a:gd name="T6" fmla="*/ 112 w 148"/>
                  <a:gd name="T7" fmla="*/ 14 h 27"/>
                  <a:gd name="T8" fmla="*/ 125 w 148"/>
                  <a:gd name="T9" fmla="*/ 20 h 27"/>
                  <a:gd name="T10" fmla="*/ 148 w 148"/>
                  <a:gd name="T11" fmla="*/ 8 h 27"/>
                  <a:gd name="T12" fmla="*/ 125 w 148"/>
                  <a:gd name="T13" fmla="*/ 13 h 27"/>
                  <a:gd name="T14" fmla="*/ 96 w 148"/>
                  <a:gd name="T15" fmla="*/ 15 h 27"/>
                  <a:gd name="T16" fmla="*/ 46 w 148"/>
                  <a:gd name="T17" fmla="*/ 13 h 27"/>
                  <a:gd name="T18" fmla="*/ 32 w 148"/>
                  <a:gd name="T19" fmla="*/ 8 h 27"/>
                  <a:gd name="T20" fmla="*/ 13 w 148"/>
                  <a:gd name="T21" fmla="*/ 12 h 27"/>
                  <a:gd name="T22" fmla="*/ 0 w 148"/>
                  <a:gd name="T23" fmla="*/ 10 h 27"/>
                  <a:gd name="T24" fmla="*/ 32 w 148"/>
                  <a:gd name="T2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" h="27">
                    <a:moveTo>
                      <a:pt x="32" y="15"/>
                    </a:moveTo>
                    <a:cubicBezTo>
                      <a:pt x="40" y="16"/>
                      <a:pt x="45" y="21"/>
                      <a:pt x="52" y="21"/>
                    </a:cubicBezTo>
                    <a:cubicBezTo>
                      <a:pt x="63" y="21"/>
                      <a:pt x="71" y="15"/>
                      <a:pt x="83" y="18"/>
                    </a:cubicBezTo>
                    <a:cubicBezTo>
                      <a:pt x="93" y="27"/>
                      <a:pt x="105" y="19"/>
                      <a:pt x="112" y="14"/>
                    </a:cubicBezTo>
                    <a:cubicBezTo>
                      <a:pt x="118" y="15"/>
                      <a:pt x="119" y="20"/>
                      <a:pt x="125" y="20"/>
                    </a:cubicBezTo>
                    <a:cubicBezTo>
                      <a:pt x="132" y="15"/>
                      <a:pt x="144" y="16"/>
                      <a:pt x="148" y="8"/>
                    </a:cubicBezTo>
                    <a:cubicBezTo>
                      <a:pt x="140" y="4"/>
                      <a:pt x="132" y="11"/>
                      <a:pt x="125" y="13"/>
                    </a:cubicBezTo>
                    <a:cubicBezTo>
                      <a:pt x="116" y="0"/>
                      <a:pt x="106" y="12"/>
                      <a:pt x="96" y="15"/>
                    </a:cubicBezTo>
                    <a:cubicBezTo>
                      <a:pt x="85" y="4"/>
                      <a:pt x="64" y="15"/>
                      <a:pt x="46" y="13"/>
                    </a:cubicBezTo>
                    <a:cubicBezTo>
                      <a:pt x="41" y="12"/>
                      <a:pt x="37" y="8"/>
                      <a:pt x="32" y="8"/>
                    </a:cubicBezTo>
                    <a:cubicBezTo>
                      <a:pt x="26" y="8"/>
                      <a:pt x="19" y="12"/>
                      <a:pt x="13" y="12"/>
                    </a:cubicBezTo>
                    <a:cubicBezTo>
                      <a:pt x="7" y="11"/>
                      <a:pt x="5" y="6"/>
                      <a:pt x="0" y="10"/>
                    </a:cubicBezTo>
                    <a:cubicBezTo>
                      <a:pt x="4" y="27"/>
                      <a:pt x="21" y="14"/>
                      <a:pt x="3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799"/>
              <p:cNvSpPr>
                <a:spLocks/>
              </p:cNvSpPr>
              <p:nvPr/>
            </p:nvSpPr>
            <p:spPr bwMode="auto">
              <a:xfrm>
                <a:off x="9474201" y="5530850"/>
                <a:ext cx="346075" cy="65088"/>
              </a:xfrm>
              <a:custGeom>
                <a:avLst/>
                <a:gdLst>
                  <a:gd name="T0" fmla="*/ 40 w 142"/>
                  <a:gd name="T1" fmla="*/ 7 h 27"/>
                  <a:gd name="T2" fmla="*/ 75 w 142"/>
                  <a:gd name="T3" fmla="*/ 11 h 27"/>
                  <a:gd name="T4" fmla="*/ 112 w 142"/>
                  <a:gd name="T5" fmla="*/ 13 h 27"/>
                  <a:gd name="T6" fmla="*/ 142 w 142"/>
                  <a:gd name="T7" fmla="*/ 11 h 27"/>
                  <a:gd name="T8" fmla="*/ 112 w 142"/>
                  <a:gd name="T9" fmla="*/ 5 h 27"/>
                  <a:gd name="T10" fmla="*/ 91 w 142"/>
                  <a:gd name="T11" fmla="*/ 13 h 27"/>
                  <a:gd name="T12" fmla="*/ 77 w 142"/>
                  <a:gd name="T13" fmla="*/ 4 h 27"/>
                  <a:gd name="T14" fmla="*/ 57 w 142"/>
                  <a:gd name="T15" fmla="*/ 9 h 27"/>
                  <a:gd name="T16" fmla="*/ 40 w 142"/>
                  <a:gd name="T17" fmla="*/ 0 h 27"/>
                  <a:gd name="T18" fmla="*/ 15 w 142"/>
                  <a:gd name="T19" fmla="*/ 12 h 27"/>
                  <a:gd name="T20" fmla="*/ 0 w 142"/>
                  <a:gd name="T21" fmla="*/ 9 h 27"/>
                  <a:gd name="T22" fmla="*/ 40 w 142"/>
                  <a:gd name="T23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" h="27">
                    <a:moveTo>
                      <a:pt x="40" y="7"/>
                    </a:moveTo>
                    <a:cubicBezTo>
                      <a:pt x="47" y="18"/>
                      <a:pt x="65" y="18"/>
                      <a:pt x="75" y="11"/>
                    </a:cubicBezTo>
                    <a:cubicBezTo>
                      <a:pt x="84" y="24"/>
                      <a:pt x="100" y="18"/>
                      <a:pt x="112" y="13"/>
                    </a:cubicBezTo>
                    <a:cubicBezTo>
                      <a:pt x="119" y="21"/>
                      <a:pt x="138" y="24"/>
                      <a:pt x="142" y="11"/>
                    </a:cubicBezTo>
                    <a:cubicBezTo>
                      <a:pt x="130" y="17"/>
                      <a:pt x="120" y="11"/>
                      <a:pt x="112" y="5"/>
                    </a:cubicBezTo>
                    <a:cubicBezTo>
                      <a:pt x="107" y="9"/>
                      <a:pt x="98" y="11"/>
                      <a:pt x="91" y="13"/>
                    </a:cubicBezTo>
                    <a:cubicBezTo>
                      <a:pt x="87" y="10"/>
                      <a:pt x="83" y="5"/>
                      <a:pt x="77" y="4"/>
                    </a:cubicBezTo>
                    <a:cubicBezTo>
                      <a:pt x="70" y="5"/>
                      <a:pt x="64" y="10"/>
                      <a:pt x="57" y="9"/>
                    </a:cubicBezTo>
                    <a:cubicBezTo>
                      <a:pt x="50" y="8"/>
                      <a:pt x="47" y="0"/>
                      <a:pt x="40" y="0"/>
                    </a:cubicBezTo>
                    <a:cubicBezTo>
                      <a:pt x="30" y="0"/>
                      <a:pt x="30" y="11"/>
                      <a:pt x="15" y="12"/>
                    </a:cubicBezTo>
                    <a:cubicBezTo>
                      <a:pt x="11" y="11"/>
                      <a:pt x="5" y="6"/>
                      <a:pt x="0" y="9"/>
                    </a:cubicBezTo>
                    <a:cubicBezTo>
                      <a:pt x="9" y="27"/>
                      <a:pt x="30" y="15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802"/>
              <p:cNvSpPr>
                <a:spLocks/>
              </p:cNvSpPr>
              <p:nvPr/>
            </p:nvSpPr>
            <p:spPr bwMode="auto">
              <a:xfrm>
                <a:off x="9477376" y="5622925"/>
                <a:ext cx="311150" cy="50800"/>
              </a:xfrm>
              <a:custGeom>
                <a:avLst/>
                <a:gdLst>
                  <a:gd name="T0" fmla="*/ 110 w 128"/>
                  <a:gd name="T1" fmla="*/ 14 h 21"/>
                  <a:gd name="T2" fmla="*/ 97 w 128"/>
                  <a:gd name="T3" fmla="*/ 5 h 21"/>
                  <a:gd name="T4" fmla="*/ 55 w 128"/>
                  <a:gd name="T5" fmla="*/ 9 h 21"/>
                  <a:gd name="T6" fmla="*/ 39 w 128"/>
                  <a:gd name="T7" fmla="*/ 0 h 21"/>
                  <a:gd name="T8" fmla="*/ 18 w 128"/>
                  <a:gd name="T9" fmla="*/ 11 h 21"/>
                  <a:gd name="T10" fmla="*/ 0 w 128"/>
                  <a:gd name="T11" fmla="*/ 1 h 21"/>
                  <a:gd name="T12" fmla="*/ 39 w 128"/>
                  <a:gd name="T13" fmla="*/ 9 h 21"/>
                  <a:gd name="T14" fmla="*/ 70 w 128"/>
                  <a:gd name="T15" fmla="*/ 13 h 21"/>
                  <a:gd name="T16" fmla="*/ 81 w 128"/>
                  <a:gd name="T17" fmla="*/ 17 h 21"/>
                  <a:gd name="T18" fmla="*/ 97 w 128"/>
                  <a:gd name="T19" fmla="*/ 13 h 21"/>
                  <a:gd name="T20" fmla="*/ 108 w 128"/>
                  <a:gd name="T21" fmla="*/ 21 h 21"/>
                  <a:gd name="T22" fmla="*/ 128 w 128"/>
                  <a:gd name="T23" fmla="*/ 7 h 21"/>
                  <a:gd name="T24" fmla="*/ 110 w 128"/>
                  <a:gd name="T25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8" h="21">
                    <a:moveTo>
                      <a:pt x="110" y="14"/>
                    </a:moveTo>
                    <a:cubicBezTo>
                      <a:pt x="105" y="11"/>
                      <a:pt x="101" y="8"/>
                      <a:pt x="97" y="5"/>
                    </a:cubicBezTo>
                    <a:cubicBezTo>
                      <a:pt x="84" y="16"/>
                      <a:pt x="72" y="1"/>
                      <a:pt x="55" y="9"/>
                    </a:cubicBezTo>
                    <a:cubicBezTo>
                      <a:pt x="48" y="8"/>
                      <a:pt x="46" y="2"/>
                      <a:pt x="39" y="0"/>
                    </a:cubicBezTo>
                    <a:cubicBezTo>
                      <a:pt x="33" y="5"/>
                      <a:pt x="28" y="10"/>
                      <a:pt x="18" y="11"/>
                    </a:cubicBezTo>
                    <a:cubicBezTo>
                      <a:pt x="12" y="8"/>
                      <a:pt x="9" y="1"/>
                      <a:pt x="0" y="1"/>
                    </a:cubicBezTo>
                    <a:cubicBezTo>
                      <a:pt x="5" y="20"/>
                      <a:pt x="28" y="21"/>
                      <a:pt x="39" y="9"/>
                    </a:cubicBezTo>
                    <a:cubicBezTo>
                      <a:pt x="48" y="21"/>
                      <a:pt x="59" y="12"/>
                      <a:pt x="70" y="13"/>
                    </a:cubicBezTo>
                    <a:cubicBezTo>
                      <a:pt x="74" y="13"/>
                      <a:pt x="78" y="17"/>
                      <a:pt x="81" y="17"/>
                    </a:cubicBezTo>
                    <a:cubicBezTo>
                      <a:pt x="88" y="18"/>
                      <a:pt x="91" y="13"/>
                      <a:pt x="97" y="13"/>
                    </a:cubicBezTo>
                    <a:cubicBezTo>
                      <a:pt x="100" y="17"/>
                      <a:pt x="104" y="18"/>
                      <a:pt x="108" y="21"/>
                    </a:cubicBezTo>
                    <a:cubicBezTo>
                      <a:pt x="115" y="16"/>
                      <a:pt x="126" y="16"/>
                      <a:pt x="128" y="7"/>
                    </a:cubicBezTo>
                    <a:cubicBezTo>
                      <a:pt x="124" y="3"/>
                      <a:pt x="116" y="11"/>
                      <a:pt x="1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804"/>
              <p:cNvSpPr>
                <a:spLocks/>
              </p:cNvSpPr>
              <p:nvPr/>
            </p:nvSpPr>
            <p:spPr bwMode="auto">
              <a:xfrm>
                <a:off x="9464676" y="5700713"/>
                <a:ext cx="317500" cy="73025"/>
              </a:xfrm>
              <a:custGeom>
                <a:avLst/>
                <a:gdLst>
                  <a:gd name="T0" fmla="*/ 35 w 130"/>
                  <a:gd name="T1" fmla="*/ 12 h 30"/>
                  <a:gd name="T2" fmla="*/ 64 w 130"/>
                  <a:gd name="T3" fmla="*/ 14 h 30"/>
                  <a:gd name="T4" fmla="*/ 98 w 130"/>
                  <a:gd name="T5" fmla="*/ 18 h 30"/>
                  <a:gd name="T6" fmla="*/ 130 w 130"/>
                  <a:gd name="T7" fmla="*/ 16 h 30"/>
                  <a:gd name="T8" fmla="*/ 115 w 130"/>
                  <a:gd name="T9" fmla="*/ 20 h 30"/>
                  <a:gd name="T10" fmla="*/ 101 w 130"/>
                  <a:gd name="T11" fmla="*/ 11 h 30"/>
                  <a:gd name="T12" fmla="*/ 81 w 130"/>
                  <a:gd name="T13" fmla="*/ 16 h 30"/>
                  <a:gd name="T14" fmla="*/ 49 w 130"/>
                  <a:gd name="T15" fmla="*/ 12 h 30"/>
                  <a:gd name="T16" fmla="*/ 33 w 130"/>
                  <a:gd name="T17" fmla="*/ 5 h 30"/>
                  <a:gd name="T18" fmla="*/ 18 w 130"/>
                  <a:gd name="T19" fmla="*/ 12 h 30"/>
                  <a:gd name="T20" fmla="*/ 0 w 130"/>
                  <a:gd name="T21" fmla="*/ 5 h 30"/>
                  <a:gd name="T22" fmla="*/ 35 w 130"/>
                  <a:gd name="T2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30">
                    <a:moveTo>
                      <a:pt x="35" y="12"/>
                    </a:moveTo>
                    <a:cubicBezTo>
                      <a:pt x="41" y="22"/>
                      <a:pt x="55" y="19"/>
                      <a:pt x="64" y="14"/>
                    </a:cubicBezTo>
                    <a:cubicBezTo>
                      <a:pt x="73" y="22"/>
                      <a:pt x="87" y="26"/>
                      <a:pt x="98" y="18"/>
                    </a:cubicBezTo>
                    <a:cubicBezTo>
                      <a:pt x="105" y="28"/>
                      <a:pt x="126" y="30"/>
                      <a:pt x="130" y="16"/>
                    </a:cubicBezTo>
                    <a:cubicBezTo>
                      <a:pt x="125" y="13"/>
                      <a:pt x="121" y="21"/>
                      <a:pt x="115" y="20"/>
                    </a:cubicBezTo>
                    <a:cubicBezTo>
                      <a:pt x="109" y="19"/>
                      <a:pt x="105" y="14"/>
                      <a:pt x="101" y="11"/>
                    </a:cubicBezTo>
                    <a:cubicBezTo>
                      <a:pt x="94" y="13"/>
                      <a:pt x="89" y="16"/>
                      <a:pt x="81" y="16"/>
                    </a:cubicBezTo>
                    <a:cubicBezTo>
                      <a:pt x="73" y="7"/>
                      <a:pt x="60" y="6"/>
                      <a:pt x="49" y="12"/>
                    </a:cubicBezTo>
                    <a:cubicBezTo>
                      <a:pt x="42" y="11"/>
                      <a:pt x="41" y="5"/>
                      <a:pt x="33" y="5"/>
                    </a:cubicBezTo>
                    <a:cubicBezTo>
                      <a:pt x="26" y="5"/>
                      <a:pt x="25" y="12"/>
                      <a:pt x="18" y="12"/>
                    </a:cubicBezTo>
                    <a:cubicBezTo>
                      <a:pt x="10" y="12"/>
                      <a:pt x="8" y="0"/>
                      <a:pt x="0" y="5"/>
                    </a:cubicBezTo>
                    <a:cubicBezTo>
                      <a:pt x="4" y="21"/>
                      <a:pt x="24" y="21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812"/>
              <p:cNvSpPr>
                <a:spLocks/>
              </p:cNvSpPr>
              <p:nvPr/>
            </p:nvSpPr>
            <p:spPr bwMode="auto">
              <a:xfrm>
                <a:off x="9464675" y="5786437"/>
                <a:ext cx="319088" cy="65087"/>
              </a:xfrm>
              <a:custGeom>
                <a:avLst/>
                <a:gdLst>
                  <a:gd name="T0" fmla="*/ 102 w 131"/>
                  <a:gd name="T1" fmla="*/ 9 h 27"/>
                  <a:gd name="T2" fmla="*/ 81 w 131"/>
                  <a:gd name="T3" fmla="*/ 17 h 27"/>
                  <a:gd name="T4" fmla="*/ 46 w 131"/>
                  <a:gd name="T5" fmla="*/ 13 h 27"/>
                  <a:gd name="T6" fmla="*/ 35 w 131"/>
                  <a:gd name="T7" fmla="*/ 2 h 27"/>
                  <a:gd name="T8" fmla="*/ 16 w 131"/>
                  <a:gd name="T9" fmla="*/ 12 h 27"/>
                  <a:gd name="T10" fmla="*/ 1 w 131"/>
                  <a:gd name="T11" fmla="*/ 0 h 27"/>
                  <a:gd name="T12" fmla="*/ 15 w 131"/>
                  <a:gd name="T13" fmla="*/ 19 h 27"/>
                  <a:gd name="T14" fmla="*/ 33 w 131"/>
                  <a:gd name="T15" fmla="*/ 11 h 27"/>
                  <a:gd name="T16" fmla="*/ 65 w 131"/>
                  <a:gd name="T17" fmla="*/ 15 h 27"/>
                  <a:gd name="T18" fmla="*/ 98 w 131"/>
                  <a:gd name="T19" fmla="*/ 16 h 27"/>
                  <a:gd name="T20" fmla="*/ 131 w 131"/>
                  <a:gd name="T21" fmla="*/ 15 h 27"/>
                  <a:gd name="T22" fmla="*/ 102 w 131"/>
                  <a:gd name="T23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1" h="27">
                    <a:moveTo>
                      <a:pt x="102" y="9"/>
                    </a:moveTo>
                    <a:cubicBezTo>
                      <a:pt x="94" y="10"/>
                      <a:pt x="89" y="15"/>
                      <a:pt x="81" y="17"/>
                    </a:cubicBezTo>
                    <a:cubicBezTo>
                      <a:pt x="73" y="7"/>
                      <a:pt x="58" y="9"/>
                      <a:pt x="46" y="13"/>
                    </a:cubicBezTo>
                    <a:cubicBezTo>
                      <a:pt x="41" y="10"/>
                      <a:pt x="39" y="5"/>
                      <a:pt x="35" y="2"/>
                    </a:cubicBezTo>
                    <a:cubicBezTo>
                      <a:pt x="27" y="6"/>
                      <a:pt x="23" y="13"/>
                      <a:pt x="16" y="12"/>
                    </a:cubicBezTo>
                    <a:cubicBezTo>
                      <a:pt x="8" y="11"/>
                      <a:pt x="10" y="1"/>
                      <a:pt x="1" y="0"/>
                    </a:cubicBezTo>
                    <a:cubicBezTo>
                      <a:pt x="0" y="8"/>
                      <a:pt x="7" y="18"/>
                      <a:pt x="15" y="19"/>
                    </a:cubicBezTo>
                    <a:cubicBezTo>
                      <a:pt x="23" y="20"/>
                      <a:pt x="26" y="12"/>
                      <a:pt x="33" y="11"/>
                    </a:cubicBezTo>
                    <a:cubicBezTo>
                      <a:pt x="39" y="24"/>
                      <a:pt x="54" y="18"/>
                      <a:pt x="65" y="15"/>
                    </a:cubicBezTo>
                    <a:cubicBezTo>
                      <a:pt x="74" y="26"/>
                      <a:pt x="88" y="24"/>
                      <a:pt x="98" y="16"/>
                    </a:cubicBezTo>
                    <a:cubicBezTo>
                      <a:pt x="105" y="27"/>
                      <a:pt x="125" y="26"/>
                      <a:pt x="131" y="15"/>
                    </a:cubicBezTo>
                    <a:cubicBezTo>
                      <a:pt x="120" y="18"/>
                      <a:pt x="106" y="19"/>
                      <a:pt x="10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816"/>
              <p:cNvSpPr>
                <a:spLocks/>
              </p:cNvSpPr>
              <p:nvPr/>
            </p:nvSpPr>
            <p:spPr bwMode="auto">
              <a:xfrm>
                <a:off x="9445625" y="5868987"/>
                <a:ext cx="309563" cy="63500"/>
              </a:xfrm>
              <a:custGeom>
                <a:avLst/>
                <a:gdLst>
                  <a:gd name="T0" fmla="*/ 38 w 127"/>
                  <a:gd name="T1" fmla="*/ 9 h 26"/>
                  <a:gd name="T2" fmla="*/ 68 w 127"/>
                  <a:gd name="T3" fmla="*/ 13 h 26"/>
                  <a:gd name="T4" fmla="*/ 80 w 127"/>
                  <a:gd name="T5" fmla="*/ 20 h 26"/>
                  <a:gd name="T6" fmla="*/ 97 w 127"/>
                  <a:gd name="T7" fmla="*/ 12 h 26"/>
                  <a:gd name="T8" fmla="*/ 104 w 127"/>
                  <a:gd name="T9" fmla="*/ 20 h 26"/>
                  <a:gd name="T10" fmla="*/ 127 w 127"/>
                  <a:gd name="T11" fmla="*/ 15 h 26"/>
                  <a:gd name="T12" fmla="*/ 109 w 127"/>
                  <a:gd name="T13" fmla="*/ 13 h 26"/>
                  <a:gd name="T14" fmla="*/ 99 w 127"/>
                  <a:gd name="T15" fmla="*/ 5 h 26"/>
                  <a:gd name="T16" fmla="*/ 79 w 127"/>
                  <a:gd name="T17" fmla="*/ 13 h 26"/>
                  <a:gd name="T18" fmla="*/ 72 w 127"/>
                  <a:gd name="T19" fmla="*/ 5 h 26"/>
                  <a:gd name="T20" fmla="*/ 40 w 127"/>
                  <a:gd name="T21" fmla="*/ 2 h 26"/>
                  <a:gd name="T22" fmla="*/ 19 w 127"/>
                  <a:gd name="T23" fmla="*/ 13 h 26"/>
                  <a:gd name="T24" fmla="*/ 1 w 127"/>
                  <a:gd name="T25" fmla="*/ 0 h 26"/>
                  <a:gd name="T26" fmla="*/ 38 w 127"/>
                  <a:gd name="T27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" h="26">
                    <a:moveTo>
                      <a:pt x="38" y="9"/>
                    </a:moveTo>
                    <a:cubicBezTo>
                      <a:pt x="44" y="19"/>
                      <a:pt x="60" y="21"/>
                      <a:pt x="68" y="13"/>
                    </a:cubicBezTo>
                    <a:cubicBezTo>
                      <a:pt x="73" y="15"/>
                      <a:pt x="73" y="22"/>
                      <a:pt x="80" y="20"/>
                    </a:cubicBezTo>
                    <a:cubicBezTo>
                      <a:pt x="86" y="18"/>
                      <a:pt x="91" y="15"/>
                      <a:pt x="97" y="12"/>
                    </a:cubicBezTo>
                    <a:cubicBezTo>
                      <a:pt x="98" y="17"/>
                      <a:pt x="102" y="17"/>
                      <a:pt x="104" y="20"/>
                    </a:cubicBezTo>
                    <a:cubicBezTo>
                      <a:pt x="113" y="20"/>
                      <a:pt x="123" y="20"/>
                      <a:pt x="127" y="15"/>
                    </a:cubicBezTo>
                    <a:cubicBezTo>
                      <a:pt x="124" y="8"/>
                      <a:pt x="116" y="15"/>
                      <a:pt x="109" y="13"/>
                    </a:cubicBezTo>
                    <a:cubicBezTo>
                      <a:pt x="103" y="12"/>
                      <a:pt x="103" y="7"/>
                      <a:pt x="99" y="5"/>
                    </a:cubicBezTo>
                    <a:cubicBezTo>
                      <a:pt x="93" y="9"/>
                      <a:pt x="86" y="11"/>
                      <a:pt x="79" y="13"/>
                    </a:cubicBezTo>
                    <a:cubicBezTo>
                      <a:pt x="75" y="12"/>
                      <a:pt x="76" y="6"/>
                      <a:pt x="72" y="5"/>
                    </a:cubicBezTo>
                    <a:cubicBezTo>
                      <a:pt x="61" y="11"/>
                      <a:pt x="49" y="13"/>
                      <a:pt x="40" y="2"/>
                    </a:cubicBezTo>
                    <a:cubicBezTo>
                      <a:pt x="33" y="6"/>
                      <a:pt x="28" y="12"/>
                      <a:pt x="19" y="13"/>
                    </a:cubicBezTo>
                    <a:cubicBezTo>
                      <a:pt x="11" y="10"/>
                      <a:pt x="11" y="0"/>
                      <a:pt x="1" y="0"/>
                    </a:cubicBezTo>
                    <a:cubicBezTo>
                      <a:pt x="0" y="16"/>
                      <a:pt x="28" y="26"/>
                      <a:pt x="3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7" name="组 246"/>
          <p:cNvGrpSpPr/>
          <p:nvPr/>
        </p:nvGrpSpPr>
        <p:grpSpPr>
          <a:xfrm>
            <a:off x="9850932" y="1674349"/>
            <a:ext cx="1377108" cy="2124662"/>
            <a:chOff x="7492753" y="1575197"/>
            <a:chExt cx="1377108" cy="2124662"/>
          </a:xfrm>
        </p:grpSpPr>
        <p:sp>
          <p:nvSpPr>
            <p:cNvPr id="213" name="椭圆 212"/>
            <p:cNvSpPr/>
            <p:nvPr/>
          </p:nvSpPr>
          <p:spPr>
            <a:xfrm>
              <a:off x="8083965" y="3505173"/>
              <a:ext cx="194686" cy="19468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14" name="直线连接符 213"/>
            <p:cNvCxnSpPr/>
            <p:nvPr/>
          </p:nvCxnSpPr>
          <p:spPr>
            <a:xfrm flipH="1" flipV="1">
              <a:off x="8178639" y="2852646"/>
              <a:ext cx="2669" cy="652527"/>
            </a:xfrm>
            <a:prstGeom prst="line">
              <a:avLst/>
            </a:prstGeom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六边形 214"/>
            <p:cNvSpPr/>
            <p:nvPr/>
          </p:nvSpPr>
          <p:spPr>
            <a:xfrm rot="1800000">
              <a:off x="7492753" y="1575197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36" name="组 235"/>
            <p:cNvGrpSpPr/>
            <p:nvPr/>
          </p:nvGrpSpPr>
          <p:grpSpPr>
            <a:xfrm>
              <a:off x="7817490" y="1844430"/>
              <a:ext cx="722297" cy="630318"/>
              <a:chOff x="8556625" y="5335588"/>
              <a:chExt cx="847726" cy="739775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237" name="Freeform 636"/>
              <p:cNvSpPr>
                <a:spLocks/>
              </p:cNvSpPr>
              <p:nvPr/>
            </p:nvSpPr>
            <p:spPr bwMode="auto">
              <a:xfrm>
                <a:off x="8559801" y="5421313"/>
                <a:ext cx="98425" cy="265113"/>
              </a:xfrm>
              <a:custGeom>
                <a:avLst/>
                <a:gdLst>
                  <a:gd name="T0" fmla="*/ 35 w 41"/>
                  <a:gd name="T1" fmla="*/ 30 h 109"/>
                  <a:gd name="T2" fmla="*/ 21 w 41"/>
                  <a:gd name="T3" fmla="*/ 0 h 109"/>
                  <a:gd name="T4" fmla="*/ 0 w 41"/>
                  <a:gd name="T5" fmla="*/ 21 h 109"/>
                  <a:gd name="T6" fmla="*/ 13 w 41"/>
                  <a:gd name="T7" fmla="*/ 26 h 109"/>
                  <a:gd name="T8" fmla="*/ 4 w 41"/>
                  <a:gd name="T9" fmla="*/ 88 h 109"/>
                  <a:gd name="T10" fmla="*/ 17 w 41"/>
                  <a:gd name="T11" fmla="*/ 109 h 109"/>
                  <a:gd name="T12" fmla="*/ 12 w 41"/>
                  <a:gd name="T13" fmla="*/ 91 h 109"/>
                  <a:gd name="T14" fmla="*/ 19 w 41"/>
                  <a:gd name="T15" fmla="*/ 27 h 109"/>
                  <a:gd name="T16" fmla="*/ 35 w 41"/>
                  <a:gd name="T17" fmla="*/ 3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109">
                    <a:moveTo>
                      <a:pt x="35" y="30"/>
                    </a:moveTo>
                    <a:cubicBezTo>
                      <a:pt x="41" y="16"/>
                      <a:pt x="30" y="8"/>
                      <a:pt x="21" y="0"/>
                    </a:cubicBezTo>
                    <a:cubicBezTo>
                      <a:pt x="14" y="7"/>
                      <a:pt x="6" y="12"/>
                      <a:pt x="0" y="21"/>
                    </a:cubicBezTo>
                    <a:cubicBezTo>
                      <a:pt x="3" y="26"/>
                      <a:pt x="7" y="23"/>
                      <a:pt x="13" y="26"/>
                    </a:cubicBezTo>
                    <a:cubicBezTo>
                      <a:pt x="3" y="44"/>
                      <a:pt x="28" y="73"/>
                      <a:pt x="4" y="88"/>
                    </a:cubicBezTo>
                    <a:cubicBezTo>
                      <a:pt x="4" y="96"/>
                      <a:pt x="4" y="109"/>
                      <a:pt x="17" y="109"/>
                    </a:cubicBezTo>
                    <a:cubicBezTo>
                      <a:pt x="18" y="102"/>
                      <a:pt x="9" y="99"/>
                      <a:pt x="12" y="91"/>
                    </a:cubicBezTo>
                    <a:cubicBezTo>
                      <a:pt x="35" y="79"/>
                      <a:pt x="17" y="47"/>
                      <a:pt x="19" y="27"/>
                    </a:cubicBezTo>
                    <a:cubicBezTo>
                      <a:pt x="25" y="30"/>
                      <a:pt x="31" y="31"/>
                      <a:pt x="3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766"/>
              <p:cNvSpPr>
                <a:spLocks noEditPoints="1"/>
              </p:cNvSpPr>
              <p:nvPr/>
            </p:nvSpPr>
            <p:spPr bwMode="auto">
              <a:xfrm>
                <a:off x="9285288" y="5864225"/>
                <a:ext cx="73025" cy="114300"/>
              </a:xfrm>
              <a:custGeom>
                <a:avLst/>
                <a:gdLst>
                  <a:gd name="T0" fmla="*/ 26 w 30"/>
                  <a:gd name="T1" fmla="*/ 9 h 47"/>
                  <a:gd name="T2" fmla="*/ 4 w 30"/>
                  <a:gd name="T3" fmla="*/ 0 h 47"/>
                  <a:gd name="T4" fmla="*/ 0 w 30"/>
                  <a:gd name="T5" fmla="*/ 36 h 47"/>
                  <a:gd name="T6" fmla="*/ 25 w 30"/>
                  <a:gd name="T7" fmla="*/ 32 h 47"/>
                  <a:gd name="T8" fmla="*/ 22 w 30"/>
                  <a:gd name="T9" fmla="*/ 21 h 47"/>
                  <a:gd name="T10" fmla="*/ 26 w 30"/>
                  <a:gd name="T11" fmla="*/ 9 h 47"/>
                  <a:gd name="T12" fmla="*/ 8 w 30"/>
                  <a:gd name="T13" fmla="*/ 36 h 47"/>
                  <a:gd name="T14" fmla="*/ 8 w 30"/>
                  <a:gd name="T15" fmla="*/ 25 h 47"/>
                  <a:gd name="T16" fmla="*/ 19 w 30"/>
                  <a:gd name="T17" fmla="*/ 29 h 47"/>
                  <a:gd name="T18" fmla="*/ 8 w 30"/>
                  <a:gd name="T19" fmla="*/ 36 h 47"/>
                  <a:gd name="T20" fmla="*/ 10 w 30"/>
                  <a:gd name="T21" fmla="*/ 19 h 47"/>
                  <a:gd name="T22" fmla="*/ 10 w 30"/>
                  <a:gd name="T23" fmla="*/ 8 h 47"/>
                  <a:gd name="T24" fmla="*/ 20 w 30"/>
                  <a:gd name="T25" fmla="*/ 13 h 47"/>
                  <a:gd name="T26" fmla="*/ 10 w 30"/>
                  <a:gd name="T27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47">
                    <a:moveTo>
                      <a:pt x="26" y="9"/>
                    </a:moveTo>
                    <a:cubicBezTo>
                      <a:pt x="21" y="3"/>
                      <a:pt x="12" y="2"/>
                      <a:pt x="4" y="0"/>
                    </a:cubicBezTo>
                    <a:cubicBezTo>
                      <a:pt x="0" y="9"/>
                      <a:pt x="6" y="28"/>
                      <a:pt x="0" y="36"/>
                    </a:cubicBezTo>
                    <a:cubicBezTo>
                      <a:pt x="8" y="47"/>
                      <a:pt x="21" y="42"/>
                      <a:pt x="25" y="32"/>
                    </a:cubicBezTo>
                    <a:cubicBezTo>
                      <a:pt x="26" y="28"/>
                      <a:pt x="22" y="25"/>
                      <a:pt x="22" y="21"/>
                    </a:cubicBezTo>
                    <a:cubicBezTo>
                      <a:pt x="22" y="19"/>
                      <a:pt x="30" y="13"/>
                      <a:pt x="26" y="9"/>
                    </a:cubicBezTo>
                    <a:close/>
                    <a:moveTo>
                      <a:pt x="8" y="36"/>
                    </a:moveTo>
                    <a:cubicBezTo>
                      <a:pt x="8" y="32"/>
                      <a:pt x="8" y="29"/>
                      <a:pt x="8" y="25"/>
                    </a:cubicBezTo>
                    <a:cubicBezTo>
                      <a:pt x="11" y="27"/>
                      <a:pt x="17" y="26"/>
                      <a:pt x="19" y="29"/>
                    </a:cubicBezTo>
                    <a:cubicBezTo>
                      <a:pt x="18" y="34"/>
                      <a:pt x="15" y="37"/>
                      <a:pt x="8" y="36"/>
                    </a:cubicBezTo>
                    <a:close/>
                    <a:moveTo>
                      <a:pt x="10" y="19"/>
                    </a:moveTo>
                    <a:cubicBezTo>
                      <a:pt x="8" y="15"/>
                      <a:pt x="10" y="14"/>
                      <a:pt x="10" y="8"/>
                    </a:cubicBezTo>
                    <a:cubicBezTo>
                      <a:pt x="14" y="9"/>
                      <a:pt x="17" y="11"/>
                      <a:pt x="20" y="13"/>
                    </a:cubicBezTo>
                    <a:cubicBezTo>
                      <a:pt x="20" y="18"/>
                      <a:pt x="16" y="20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771"/>
              <p:cNvSpPr>
                <a:spLocks noEditPoints="1"/>
              </p:cNvSpPr>
              <p:nvPr/>
            </p:nvSpPr>
            <p:spPr bwMode="auto">
              <a:xfrm>
                <a:off x="9296401" y="5735638"/>
                <a:ext cx="73025" cy="101600"/>
              </a:xfrm>
              <a:custGeom>
                <a:avLst/>
                <a:gdLst>
                  <a:gd name="T0" fmla="*/ 24 w 30"/>
                  <a:gd name="T1" fmla="*/ 41 h 42"/>
                  <a:gd name="T2" fmla="*/ 18 w 30"/>
                  <a:gd name="T3" fmla="*/ 0 h 42"/>
                  <a:gd name="T4" fmla="*/ 11 w 30"/>
                  <a:gd name="T5" fmla="*/ 0 h 42"/>
                  <a:gd name="T6" fmla="*/ 2 w 30"/>
                  <a:gd name="T7" fmla="*/ 31 h 42"/>
                  <a:gd name="T8" fmla="*/ 5 w 30"/>
                  <a:gd name="T9" fmla="*/ 42 h 42"/>
                  <a:gd name="T10" fmla="*/ 9 w 30"/>
                  <a:gd name="T11" fmla="*/ 28 h 42"/>
                  <a:gd name="T12" fmla="*/ 20 w 30"/>
                  <a:gd name="T13" fmla="*/ 25 h 42"/>
                  <a:gd name="T14" fmla="*/ 24 w 30"/>
                  <a:gd name="T15" fmla="*/ 41 h 42"/>
                  <a:gd name="T16" fmla="*/ 11 w 30"/>
                  <a:gd name="T17" fmla="*/ 20 h 42"/>
                  <a:gd name="T18" fmla="*/ 14 w 30"/>
                  <a:gd name="T19" fmla="*/ 10 h 42"/>
                  <a:gd name="T20" fmla="*/ 18 w 30"/>
                  <a:gd name="T21" fmla="*/ 20 h 42"/>
                  <a:gd name="T22" fmla="*/ 11 w 30"/>
                  <a:gd name="T23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42">
                    <a:moveTo>
                      <a:pt x="24" y="41"/>
                    </a:moveTo>
                    <a:cubicBezTo>
                      <a:pt x="30" y="29"/>
                      <a:pt x="21" y="11"/>
                      <a:pt x="18" y="0"/>
                    </a:cubicBezTo>
                    <a:cubicBezTo>
                      <a:pt x="16" y="0"/>
                      <a:pt x="14" y="0"/>
                      <a:pt x="11" y="0"/>
                    </a:cubicBezTo>
                    <a:cubicBezTo>
                      <a:pt x="9" y="8"/>
                      <a:pt x="3" y="20"/>
                      <a:pt x="2" y="31"/>
                    </a:cubicBezTo>
                    <a:cubicBezTo>
                      <a:pt x="2" y="33"/>
                      <a:pt x="0" y="40"/>
                      <a:pt x="5" y="42"/>
                    </a:cubicBezTo>
                    <a:cubicBezTo>
                      <a:pt x="9" y="40"/>
                      <a:pt x="8" y="33"/>
                      <a:pt x="9" y="28"/>
                    </a:cubicBezTo>
                    <a:cubicBezTo>
                      <a:pt x="14" y="29"/>
                      <a:pt x="16" y="27"/>
                      <a:pt x="20" y="25"/>
                    </a:cubicBezTo>
                    <a:cubicBezTo>
                      <a:pt x="23" y="29"/>
                      <a:pt x="19" y="39"/>
                      <a:pt x="24" y="41"/>
                    </a:cubicBezTo>
                    <a:close/>
                    <a:moveTo>
                      <a:pt x="11" y="20"/>
                    </a:moveTo>
                    <a:cubicBezTo>
                      <a:pt x="12" y="16"/>
                      <a:pt x="14" y="14"/>
                      <a:pt x="14" y="10"/>
                    </a:cubicBezTo>
                    <a:cubicBezTo>
                      <a:pt x="17" y="12"/>
                      <a:pt x="17" y="16"/>
                      <a:pt x="18" y="20"/>
                    </a:cubicBezTo>
                    <a:cubicBezTo>
                      <a:pt x="16" y="22"/>
                      <a:pt x="16" y="19"/>
                      <a:pt x="1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784"/>
              <p:cNvSpPr>
                <a:spLocks noEditPoints="1"/>
              </p:cNvSpPr>
              <p:nvPr/>
            </p:nvSpPr>
            <p:spPr bwMode="auto">
              <a:xfrm>
                <a:off x="8556626" y="5335588"/>
                <a:ext cx="728663" cy="739775"/>
              </a:xfrm>
              <a:custGeom>
                <a:avLst/>
                <a:gdLst>
                  <a:gd name="T0" fmla="*/ 289 w 299"/>
                  <a:gd name="T1" fmla="*/ 218 h 304"/>
                  <a:gd name="T2" fmla="*/ 268 w 299"/>
                  <a:gd name="T3" fmla="*/ 160 h 304"/>
                  <a:gd name="T4" fmla="*/ 269 w 299"/>
                  <a:gd name="T5" fmla="*/ 89 h 304"/>
                  <a:gd name="T6" fmla="*/ 264 w 299"/>
                  <a:gd name="T7" fmla="*/ 0 h 304"/>
                  <a:gd name="T8" fmla="*/ 62 w 299"/>
                  <a:gd name="T9" fmla="*/ 14 h 304"/>
                  <a:gd name="T10" fmla="*/ 17 w 299"/>
                  <a:gd name="T11" fmla="*/ 229 h 304"/>
                  <a:gd name="T12" fmla="*/ 0 w 299"/>
                  <a:gd name="T13" fmla="*/ 263 h 304"/>
                  <a:gd name="T14" fmla="*/ 76 w 299"/>
                  <a:gd name="T15" fmla="*/ 299 h 304"/>
                  <a:gd name="T16" fmla="*/ 285 w 299"/>
                  <a:gd name="T17" fmla="*/ 279 h 304"/>
                  <a:gd name="T18" fmla="*/ 226 w 299"/>
                  <a:gd name="T19" fmla="*/ 284 h 304"/>
                  <a:gd name="T20" fmla="*/ 235 w 299"/>
                  <a:gd name="T21" fmla="*/ 264 h 304"/>
                  <a:gd name="T22" fmla="*/ 254 w 299"/>
                  <a:gd name="T23" fmla="*/ 280 h 304"/>
                  <a:gd name="T24" fmla="*/ 244 w 299"/>
                  <a:gd name="T25" fmla="*/ 263 h 304"/>
                  <a:gd name="T26" fmla="*/ 254 w 299"/>
                  <a:gd name="T27" fmla="*/ 280 h 304"/>
                  <a:gd name="T28" fmla="*/ 260 w 299"/>
                  <a:gd name="T29" fmla="*/ 281 h 304"/>
                  <a:gd name="T30" fmla="*/ 267 w 299"/>
                  <a:gd name="T31" fmla="*/ 261 h 304"/>
                  <a:gd name="T32" fmla="*/ 275 w 299"/>
                  <a:gd name="T33" fmla="*/ 274 h 304"/>
                  <a:gd name="T34" fmla="*/ 285 w 299"/>
                  <a:gd name="T35" fmla="*/ 259 h 304"/>
                  <a:gd name="T36" fmla="*/ 69 w 299"/>
                  <a:gd name="T37" fmla="*/ 20 h 304"/>
                  <a:gd name="T38" fmla="*/ 261 w 299"/>
                  <a:gd name="T39" fmla="*/ 76 h 304"/>
                  <a:gd name="T40" fmla="*/ 200 w 299"/>
                  <a:gd name="T41" fmla="*/ 162 h 304"/>
                  <a:gd name="T42" fmla="*/ 69 w 299"/>
                  <a:gd name="T43" fmla="*/ 20 h 304"/>
                  <a:gd name="T44" fmla="*/ 8 w 299"/>
                  <a:gd name="T45" fmla="*/ 266 h 304"/>
                  <a:gd name="T46" fmla="*/ 15 w 299"/>
                  <a:gd name="T47" fmla="*/ 290 h 304"/>
                  <a:gd name="T48" fmla="*/ 21 w 299"/>
                  <a:gd name="T49" fmla="*/ 269 h 304"/>
                  <a:gd name="T50" fmla="*/ 26 w 299"/>
                  <a:gd name="T51" fmla="*/ 290 h 304"/>
                  <a:gd name="T52" fmla="*/ 32 w 299"/>
                  <a:gd name="T53" fmla="*/ 272 h 304"/>
                  <a:gd name="T54" fmla="*/ 40 w 299"/>
                  <a:gd name="T55" fmla="*/ 291 h 304"/>
                  <a:gd name="T56" fmla="*/ 47 w 299"/>
                  <a:gd name="T57" fmla="*/ 273 h 304"/>
                  <a:gd name="T58" fmla="*/ 54 w 299"/>
                  <a:gd name="T59" fmla="*/ 291 h 304"/>
                  <a:gd name="T60" fmla="*/ 70 w 299"/>
                  <a:gd name="T61" fmla="*/ 292 h 304"/>
                  <a:gd name="T62" fmla="*/ 59 w 299"/>
                  <a:gd name="T63" fmla="*/ 273 h 304"/>
                  <a:gd name="T64" fmla="*/ 70 w 299"/>
                  <a:gd name="T65" fmla="*/ 292 h 304"/>
                  <a:gd name="T66" fmla="*/ 56 w 299"/>
                  <a:gd name="T67" fmla="*/ 167 h 304"/>
                  <a:gd name="T68" fmla="*/ 285 w 299"/>
                  <a:gd name="T69" fmla="*/ 226 h 304"/>
                  <a:gd name="T70" fmla="*/ 233 w 299"/>
                  <a:gd name="T71" fmla="*/ 257 h 304"/>
                  <a:gd name="T72" fmla="*/ 10 w 299"/>
                  <a:gd name="T73" fmla="*/ 258 h 304"/>
                  <a:gd name="T74" fmla="*/ 77 w 299"/>
                  <a:gd name="T75" fmla="*/ 292 h 304"/>
                  <a:gd name="T76" fmla="*/ 87 w 299"/>
                  <a:gd name="T77" fmla="*/ 274 h 304"/>
                  <a:gd name="T78" fmla="*/ 105 w 299"/>
                  <a:gd name="T79" fmla="*/ 291 h 304"/>
                  <a:gd name="T80" fmla="*/ 94 w 299"/>
                  <a:gd name="T81" fmla="*/ 273 h 304"/>
                  <a:gd name="T82" fmla="*/ 105 w 299"/>
                  <a:gd name="T83" fmla="*/ 291 h 304"/>
                  <a:gd name="T84" fmla="*/ 112 w 299"/>
                  <a:gd name="T85" fmla="*/ 292 h 304"/>
                  <a:gd name="T86" fmla="*/ 121 w 299"/>
                  <a:gd name="T87" fmla="*/ 275 h 304"/>
                  <a:gd name="T88" fmla="*/ 138 w 299"/>
                  <a:gd name="T89" fmla="*/ 291 h 304"/>
                  <a:gd name="T90" fmla="*/ 127 w 299"/>
                  <a:gd name="T91" fmla="*/ 272 h 304"/>
                  <a:gd name="T92" fmla="*/ 138 w 299"/>
                  <a:gd name="T93" fmla="*/ 291 h 304"/>
                  <a:gd name="T94" fmla="*/ 145 w 299"/>
                  <a:gd name="T95" fmla="*/ 291 h 304"/>
                  <a:gd name="T96" fmla="*/ 154 w 299"/>
                  <a:gd name="T97" fmla="*/ 273 h 304"/>
                  <a:gd name="T98" fmla="*/ 160 w 299"/>
                  <a:gd name="T99" fmla="*/ 292 h 304"/>
                  <a:gd name="T100" fmla="*/ 170 w 299"/>
                  <a:gd name="T101" fmla="*/ 272 h 304"/>
                  <a:gd name="T102" fmla="*/ 160 w 299"/>
                  <a:gd name="T103" fmla="*/ 292 h 304"/>
                  <a:gd name="T104" fmla="*/ 179 w 299"/>
                  <a:gd name="T105" fmla="*/ 291 h 304"/>
                  <a:gd name="T106" fmla="*/ 186 w 299"/>
                  <a:gd name="T107" fmla="*/ 290 h 304"/>
                  <a:gd name="T108" fmla="*/ 192 w 299"/>
                  <a:gd name="T109" fmla="*/ 269 h 304"/>
                  <a:gd name="T110" fmla="*/ 193 w 299"/>
                  <a:gd name="T111" fmla="*/ 288 h 304"/>
                  <a:gd name="T112" fmla="*/ 207 w 299"/>
                  <a:gd name="T113" fmla="*/ 268 h 304"/>
                  <a:gd name="T114" fmla="*/ 221 w 299"/>
                  <a:gd name="T115" fmla="*/ 285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9" h="304">
                    <a:moveTo>
                      <a:pt x="285" y="279"/>
                    </a:moveTo>
                    <a:cubicBezTo>
                      <a:pt x="299" y="264"/>
                      <a:pt x="293" y="235"/>
                      <a:pt x="289" y="218"/>
                    </a:cubicBezTo>
                    <a:cubicBezTo>
                      <a:pt x="287" y="211"/>
                      <a:pt x="287" y="204"/>
                      <a:pt x="285" y="198"/>
                    </a:cubicBezTo>
                    <a:cubicBezTo>
                      <a:pt x="280" y="183"/>
                      <a:pt x="270" y="171"/>
                      <a:pt x="268" y="160"/>
                    </a:cubicBezTo>
                    <a:cubicBezTo>
                      <a:pt x="266" y="150"/>
                      <a:pt x="269" y="139"/>
                      <a:pt x="269" y="129"/>
                    </a:cubicBezTo>
                    <a:cubicBezTo>
                      <a:pt x="269" y="116"/>
                      <a:pt x="270" y="103"/>
                      <a:pt x="269" y="89"/>
                    </a:cubicBezTo>
                    <a:cubicBezTo>
                      <a:pt x="268" y="60"/>
                      <a:pt x="274" y="26"/>
                      <a:pt x="267" y="2"/>
                    </a:cubicBezTo>
                    <a:cubicBezTo>
                      <a:pt x="265" y="2"/>
                      <a:pt x="265" y="1"/>
                      <a:pt x="264" y="0"/>
                    </a:cubicBezTo>
                    <a:cubicBezTo>
                      <a:pt x="231" y="2"/>
                      <a:pt x="195" y="3"/>
                      <a:pt x="160" y="6"/>
                    </a:cubicBezTo>
                    <a:cubicBezTo>
                      <a:pt x="127" y="10"/>
                      <a:pt x="93" y="12"/>
                      <a:pt x="62" y="14"/>
                    </a:cubicBezTo>
                    <a:cubicBezTo>
                      <a:pt x="57" y="63"/>
                      <a:pt x="51" y="113"/>
                      <a:pt x="52" y="162"/>
                    </a:cubicBezTo>
                    <a:cubicBezTo>
                      <a:pt x="39" y="186"/>
                      <a:pt x="28" y="209"/>
                      <a:pt x="17" y="229"/>
                    </a:cubicBezTo>
                    <a:cubicBezTo>
                      <a:pt x="12" y="237"/>
                      <a:pt x="7" y="243"/>
                      <a:pt x="4" y="252"/>
                    </a:cubicBezTo>
                    <a:cubicBezTo>
                      <a:pt x="3" y="256"/>
                      <a:pt x="4" y="260"/>
                      <a:pt x="0" y="263"/>
                    </a:cubicBezTo>
                    <a:cubicBezTo>
                      <a:pt x="3" y="271"/>
                      <a:pt x="2" y="284"/>
                      <a:pt x="4" y="293"/>
                    </a:cubicBezTo>
                    <a:cubicBezTo>
                      <a:pt x="25" y="304"/>
                      <a:pt x="53" y="299"/>
                      <a:pt x="76" y="299"/>
                    </a:cubicBezTo>
                    <a:cubicBezTo>
                      <a:pt x="126" y="299"/>
                      <a:pt x="167" y="300"/>
                      <a:pt x="218" y="293"/>
                    </a:cubicBezTo>
                    <a:cubicBezTo>
                      <a:pt x="239" y="291"/>
                      <a:pt x="274" y="289"/>
                      <a:pt x="285" y="279"/>
                    </a:cubicBezTo>
                    <a:close/>
                    <a:moveTo>
                      <a:pt x="237" y="283"/>
                    </a:moveTo>
                    <a:cubicBezTo>
                      <a:pt x="232" y="282"/>
                      <a:pt x="232" y="285"/>
                      <a:pt x="226" y="284"/>
                    </a:cubicBezTo>
                    <a:cubicBezTo>
                      <a:pt x="226" y="277"/>
                      <a:pt x="230" y="274"/>
                      <a:pt x="226" y="267"/>
                    </a:cubicBezTo>
                    <a:cubicBezTo>
                      <a:pt x="226" y="263"/>
                      <a:pt x="235" y="268"/>
                      <a:pt x="235" y="264"/>
                    </a:cubicBezTo>
                    <a:cubicBezTo>
                      <a:pt x="241" y="266"/>
                      <a:pt x="236" y="277"/>
                      <a:pt x="237" y="283"/>
                    </a:cubicBezTo>
                    <a:close/>
                    <a:moveTo>
                      <a:pt x="254" y="280"/>
                    </a:moveTo>
                    <a:cubicBezTo>
                      <a:pt x="248" y="281"/>
                      <a:pt x="250" y="281"/>
                      <a:pt x="243" y="282"/>
                    </a:cubicBezTo>
                    <a:cubicBezTo>
                      <a:pt x="243" y="273"/>
                      <a:pt x="244" y="269"/>
                      <a:pt x="244" y="263"/>
                    </a:cubicBezTo>
                    <a:cubicBezTo>
                      <a:pt x="247" y="263"/>
                      <a:pt x="250" y="263"/>
                      <a:pt x="253" y="264"/>
                    </a:cubicBezTo>
                    <a:cubicBezTo>
                      <a:pt x="254" y="269"/>
                      <a:pt x="255" y="274"/>
                      <a:pt x="254" y="280"/>
                    </a:cubicBezTo>
                    <a:close/>
                    <a:moveTo>
                      <a:pt x="269" y="278"/>
                    </a:moveTo>
                    <a:cubicBezTo>
                      <a:pt x="265" y="278"/>
                      <a:pt x="265" y="282"/>
                      <a:pt x="260" y="281"/>
                    </a:cubicBezTo>
                    <a:cubicBezTo>
                      <a:pt x="263" y="273"/>
                      <a:pt x="259" y="271"/>
                      <a:pt x="260" y="262"/>
                    </a:cubicBezTo>
                    <a:cubicBezTo>
                      <a:pt x="262" y="262"/>
                      <a:pt x="267" y="264"/>
                      <a:pt x="267" y="261"/>
                    </a:cubicBezTo>
                    <a:cubicBezTo>
                      <a:pt x="270" y="265"/>
                      <a:pt x="270" y="271"/>
                      <a:pt x="269" y="278"/>
                    </a:cubicBezTo>
                    <a:close/>
                    <a:moveTo>
                      <a:pt x="275" y="274"/>
                    </a:moveTo>
                    <a:cubicBezTo>
                      <a:pt x="275" y="269"/>
                      <a:pt x="277" y="267"/>
                      <a:pt x="274" y="263"/>
                    </a:cubicBezTo>
                    <a:cubicBezTo>
                      <a:pt x="276" y="260"/>
                      <a:pt x="283" y="262"/>
                      <a:pt x="285" y="259"/>
                    </a:cubicBezTo>
                    <a:cubicBezTo>
                      <a:pt x="287" y="264"/>
                      <a:pt x="281" y="273"/>
                      <a:pt x="275" y="274"/>
                    </a:cubicBezTo>
                    <a:close/>
                    <a:moveTo>
                      <a:pt x="69" y="20"/>
                    </a:moveTo>
                    <a:cubicBezTo>
                      <a:pt x="127" y="21"/>
                      <a:pt x="192" y="7"/>
                      <a:pt x="261" y="10"/>
                    </a:cubicBezTo>
                    <a:cubicBezTo>
                      <a:pt x="267" y="32"/>
                      <a:pt x="261" y="56"/>
                      <a:pt x="261" y="76"/>
                    </a:cubicBezTo>
                    <a:cubicBezTo>
                      <a:pt x="262" y="100"/>
                      <a:pt x="264" y="126"/>
                      <a:pt x="262" y="157"/>
                    </a:cubicBezTo>
                    <a:cubicBezTo>
                      <a:pt x="244" y="161"/>
                      <a:pt x="222" y="160"/>
                      <a:pt x="200" y="162"/>
                    </a:cubicBezTo>
                    <a:cubicBezTo>
                      <a:pt x="152" y="167"/>
                      <a:pt x="104" y="170"/>
                      <a:pt x="59" y="160"/>
                    </a:cubicBezTo>
                    <a:cubicBezTo>
                      <a:pt x="57" y="117"/>
                      <a:pt x="63" y="67"/>
                      <a:pt x="69" y="20"/>
                    </a:cubicBezTo>
                    <a:close/>
                    <a:moveTo>
                      <a:pt x="15" y="290"/>
                    </a:moveTo>
                    <a:cubicBezTo>
                      <a:pt x="8" y="287"/>
                      <a:pt x="9" y="276"/>
                      <a:pt x="8" y="266"/>
                    </a:cubicBezTo>
                    <a:cubicBezTo>
                      <a:pt x="10" y="267"/>
                      <a:pt x="12" y="268"/>
                      <a:pt x="14" y="268"/>
                    </a:cubicBezTo>
                    <a:cubicBezTo>
                      <a:pt x="14" y="276"/>
                      <a:pt x="16" y="281"/>
                      <a:pt x="15" y="290"/>
                    </a:cubicBezTo>
                    <a:close/>
                    <a:moveTo>
                      <a:pt x="26" y="290"/>
                    </a:moveTo>
                    <a:cubicBezTo>
                      <a:pt x="18" y="290"/>
                      <a:pt x="22" y="277"/>
                      <a:pt x="21" y="269"/>
                    </a:cubicBezTo>
                    <a:cubicBezTo>
                      <a:pt x="25" y="268"/>
                      <a:pt x="24" y="271"/>
                      <a:pt x="28" y="271"/>
                    </a:cubicBezTo>
                    <a:cubicBezTo>
                      <a:pt x="24" y="275"/>
                      <a:pt x="28" y="289"/>
                      <a:pt x="26" y="290"/>
                    </a:cubicBezTo>
                    <a:close/>
                    <a:moveTo>
                      <a:pt x="40" y="291"/>
                    </a:moveTo>
                    <a:cubicBezTo>
                      <a:pt x="29" y="290"/>
                      <a:pt x="34" y="282"/>
                      <a:pt x="32" y="272"/>
                    </a:cubicBezTo>
                    <a:cubicBezTo>
                      <a:pt x="34" y="270"/>
                      <a:pt x="40" y="271"/>
                      <a:pt x="41" y="273"/>
                    </a:cubicBezTo>
                    <a:cubicBezTo>
                      <a:pt x="40" y="281"/>
                      <a:pt x="40" y="282"/>
                      <a:pt x="40" y="291"/>
                    </a:cubicBezTo>
                    <a:close/>
                    <a:moveTo>
                      <a:pt x="47" y="291"/>
                    </a:moveTo>
                    <a:cubicBezTo>
                      <a:pt x="47" y="285"/>
                      <a:pt x="47" y="279"/>
                      <a:pt x="47" y="273"/>
                    </a:cubicBezTo>
                    <a:cubicBezTo>
                      <a:pt x="48" y="273"/>
                      <a:pt x="49" y="273"/>
                      <a:pt x="50" y="273"/>
                    </a:cubicBezTo>
                    <a:cubicBezTo>
                      <a:pt x="55" y="275"/>
                      <a:pt x="51" y="286"/>
                      <a:pt x="54" y="291"/>
                    </a:cubicBezTo>
                    <a:cubicBezTo>
                      <a:pt x="51" y="291"/>
                      <a:pt x="49" y="291"/>
                      <a:pt x="47" y="291"/>
                    </a:cubicBezTo>
                    <a:close/>
                    <a:moveTo>
                      <a:pt x="70" y="292"/>
                    </a:moveTo>
                    <a:cubicBezTo>
                      <a:pt x="67" y="292"/>
                      <a:pt x="63" y="292"/>
                      <a:pt x="59" y="291"/>
                    </a:cubicBezTo>
                    <a:cubicBezTo>
                      <a:pt x="59" y="285"/>
                      <a:pt x="59" y="279"/>
                      <a:pt x="59" y="273"/>
                    </a:cubicBezTo>
                    <a:cubicBezTo>
                      <a:pt x="63" y="273"/>
                      <a:pt x="67" y="273"/>
                      <a:pt x="70" y="274"/>
                    </a:cubicBezTo>
                    <a:cubicBezTo>
                      <a:pt x="70" y="280"/>
                      <a:pt x="70" y="286"/>
                      <a:pt x="70" y="292"/>
                    </a:cubicBezTo>
                    <a:close/>
                    <a:moveTo>
                      <a:pt x="10" y="258"/>
                    </a:moveTo>
                    <a:cubicBezTo>
                      <a:pt x="22" y="224"/>
                      <a:pt x="43" y="200"/>
                      <a:pt x="56" y="167"/>
                    </a:cubicBezTo>
                    <a:cubicBezTo>
                      <a:pt x="125" y="185"/>
                      <a:pt x="191" y="168"/>
                      <a:pt x="264" y="168"/>
                    </a:cubicBezTo>
                    <a:cubicBezTo>
                      <a:pt x="273" y="184"/>
                      <a:pt x="279" y="203"/>
                      <a:pt x="285" y="226"/>
                    </a:cubicBezTo>
                    <a:cubicBezTo>
                      <a:pt x="286" y="232"/>
                      <a:pt x="289" y="243"/>
                      <a:pt x="288" y="246"/>
                    </a:cubicBezTo>
                    <a:cubicBezTo>
                      <a:pt x="283" y="257"/>
                      <a:pt x="246" y="256"/>
                      <a:pt x="233" y="257"/>
                    </a:cubicBezTo>
                    <a:cubicBezTo>
                      <a:pt x="191" y="262"/>
                      <a:pt x="137" y="266"/>
                      <a:pt x="85" y="266"/>
                    </a:cubicBezTo>
                    <a:cubicBezTo>
                      <a:pt x="58" y="265"/>
                      <a:pt x="28" y="265"/>
                      <a:pt x="10" y="258"/>
                    </a:cubicBezTo>
                    <a:close/>
                    <a:moveTo>
                      <a:pt x="87" y="292"/>
                    </a:moveTo>
                    <a:cubicBezTo>
                      <a:pt x="84" y="290"/>
                      <a:pt x="82" y="293"/>
                      <a:pt x="77" y="292"/>
                    </a:cubicBezTo>
                    <a:cubicBezTo>
                      <a:pt x="75" y="283"/>
                      <a:pt x="78" y="282"/>
                      <a:pt x="76" y="274"/>
                    </a:cubicBezTo>
                    <a:cubicBezTo>
                      <a:pt x="81" y="271"/>
                      <a:pt x="82" y="274"/>
                      <a:pt x="87" y="274"/>
                    </a:cubicBezTo>
                    <a:cubicBezTo>
                      <a:pt x="87" y="280"/>
                      <a:pt x="87" y="286"/>
                      <a:pt x="87" y="292"/>
                    </a:cubicBezTo>
                    <a:close/>
                    <a:moveTo>
                      <a:pt x="105" y="291"/>
                    </a:moveTo>
                    <a:cubicBezTo>
                      <a:pt x="101" y="291"/>
                      <a:pt x="96" y="291"/>
                      <a:pt x="92" y="291"/>
                    </a:cubicBezTo>
                    <a:cubicBezTo>
                      <a:pt x="92" y="283"/>
                      <a:pt x="92" y="276"/>
                      <a:pt x="94" y="273"/>
                    </a:cubicBezTo>
                    <a:cubicBezTo>
                      <a:pt x="98" y="276"/>
                      <a:pt x="102" y="271"/>
                      <a:pt x="106" y="275"/>
                    </a:cubicBezTo>
                    <a:cubicBezTo>
                      <a:pt x="105" y="283"/>
                      <a:pt x="105" y="285"/>
                      <a:pt x="105" y="291"/>
                    </a:cubicBezTo>
                    <a:close/>
                    <a:moveTo>
                      <a:pt x="121" y="291"/>
                    </a:moveTo>
                    <a:cubicBezTo>
                      <a:pt x="118" y="291"/>
                      <a:pt x="112" y="289"/>
                      <a:pt x="112" y="292"/>
                    </a:cubicBezTo>
                    <a:cubicBezTo>
                      <a:pt x="109" y="287"/>
                      <a:pt x="113" y="283"/>
                      <a:pt x="112" y="273"/>
                    </a:cubicBezTo>
                    <a:cubicBezTo>
                      <a:pt x="115" y="274"/>
                      <a:pt x="119" y="273"/>
                      <a:pt x="121" y="275"/>
                    </a:cubicBezTo>
                    <a:cubicBezTo>
                      <a:pt x="121" y="280"/>
                      <a:pt x="121" y="285"/>
                      <a:pt x="121" y="291"/>
                    </a:cubicBezTo>
                    <a:close/>
                    <a:moveTo>
                      <a:pt x="138" y="291"/>
                    </a:moveTo>
                    <a:cubicBezTo>
                      <a:pt x="134" y="291"/>
                      <a:pt x="130" y="291"/>
                      <a:pt x="127" y="291"/>
                    </a:cubicBezTo>
                    <a:cubicBezTo>
                      <a:pt x="127" y="285"/>
                      <a:pt x="127" y="279"/>
                      <a:pt x="127" y="272"/>
                    </a:cubicBezTo>
                    <a:cubicBezTo>
                      <a:pt x="130" y="273"/>
                      <a:pt x="134" y="273"/>
                      <a:pt x="138" y="273"/>
                    </a:cubicBezTo>
                    <a:cubicBezTo>
                      <a:pt x="137" y="282"/>
                      <a:pt x="140" y="287"/>
                      <a:pt x="138" y="291"/>
                    </a:cubicBezTo>
                    <a:close/>
                    <a:moveTo>
                      <a:pt x="153" y="291"/>
                    </a:moveTo>
                    <a:cubicBezTo>
                      <a:pt x="150" y="291"/>
                      <a:pt x="147" y="291"/>
                      <a:pt x="145" y="291"/>
                    </a:cubicBezTo>
                    <a:cubicBezTo>
                      <a:pt x="143" y="283"/>
                      <a:pt x="145" y="282"/>
                      <a:pt x="143" y="273"/>
                    </a:cubicBezTo>
                    <a:cubicBezTo>
                      <a:pt x="149" y="274"/>
                      <a:pt x="151" y="270"/>
                      <a:pt x="154" y="273"/>
                    </a:cubicBezTo>
                    <a:cubicBezTo>
                      <a:pt x="152" y="278"/>
                      <a:pt x="153" y="285"/>
                      <a:pt x="153" y="291"/>
                    </a:cubicBezTo>
                    <a:close/>
                    <a:moveTo>
                      <a:pt x="160" y="292"/>
                    </a:moveTo>
                    <a:cubicBezTo>
                      <a:pt x="160" y="285"/>
                      <a:pt x="160" y="279"/>
                      <a:pt x="160" y="272"/>
                    </a:cubicBezTo>
                    <a:cubicBezTo>
                      <a:pt x="163" y="272"/>
                      <a:pt x="166" y="272"/>
                      <a:pt x="170" y="272"/>
                    </a:cubicBezTo>
                    <a:cubicBezTo>
                      <a:pt x="169" y="279"/>
                      <a:pt x="170" y="285"/>
                      <a:pt x="171" y="291"/>
                    </a:cubicBezTo>
                    <a:cubicBezTo>
                      <a:pt x="166" y="290"/>
                      <a:pt x="163" y="291"/>
                      <a:pt x="160" y="292"/>
                    </a:cubicBezTo>
                    <a:close/>
                    <a:moveTo>
                      <a:pt x="186" y="290"/>
                    </a:moveTo>
                    <a:cubicBezTo>
                      <a:pt x="184" y="290"/>
                      <a:pt x="179" y="288"/>
                      <a:pt x="179" y="291"/>
                    </a:cubicBezTo>
                    <a:cubicBezTo>
                      <a:pt x="176" y="287"/>
                      <a:pt x="176" y="279"/>
                      <a:pt x="176" y="271"/>
                    </a:cubicBezTo>
                    <a:cubicBezTo>
                      <a:pt x="189" y="266"/>
                      <a:pt x="186" y="279"/>
                      <a:pt x="186" y="290"/>
                    </a:cubicBezTo>
                    <a:close/>
                    <a:moveTo>
                      <a:pt x="193" y="288"/>
                    </a:moveTo>
                    <a:cubicBezTo>
                      <a:pt x="190" y="284"/>
                      <a:pt x="192" y="275"/>
                      <a:pt x="192" y="269"/>
                    </a:cubicBezTo>
                    <a:cubicBezTo>
                      <a:pt x="204" y="264"/>
                      <a:pt x="202" y="277"/>
                      <a:pt x="203" y="287"/>
                    </a:cubicBezTo>
                    <a:cubicBezTo>
                      <a:pt x="198" y="286"/>
                      <a:pt x="196" y="288"/>
                      <a:pt x="193" y="288"/>
                    </a:cubicBezTo>
                    <a:close/>
                    <a:moveTo>
                      <a:pt x="210" y="286"/>
                    </a:moveTo>
                    <a:cubicBezTo>
                      <a:pt x="209" y="280"/>
                      <a:pt x="208" y="273"/>
                      <a:pt x="207" y="268"/>
                    </a:cubicBezTo>
                    <a:cubicBezTo>
                      <a:pt x="212" y="268"/>
                      <a:pt x="215" y="266"/>
                      <a:pt x="221" y="267"/>
                    </a:cubicBezTo>
                    <a:cubicBezTo>
                      <a:pt x="221" y="273"/>
                      <a:pt x="221" y="279"/>
                      <a:pt x="221" y="285"/>
                    </a:cubicBezTo>
                    <a:cubicBezTo>
                      <a:pt x="216" y="284"/>
                      <a:pt x="213" y="285"/>
                      <a:pt x="210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810"/>
              <p:cNvSpPr>
                <a:spLocks noEditPoints="1"/>
              </p:cNvSpPr>
              <p:nvPr/>
            </p:nvSpPr>
            <p:spPr bwMode="auto">
              <a:xfrm>
                <a:off x="8661400" y="5756275"/>
                <a:ext cx="550863" cy="161925"/>
              </a:xfrm>
              <a:custGeom>
                <a:avLst/>
                <a:gdLst>
                  <a:gd name="T0" fmla="*/ 226 w 226"/>
                  <a:gd name="T1" fmla="*/ 56 h 66"/>
                  <a:gd name="T2" fmla="*/ 194 w 226"/>
                  <a:gd name="T3" fmla="*/ 1 h 66"/>
                  <a:gd name="T4" fmla="*/ 24 w 226"/>
                  <a:gd name="T5" fmla="*/ 0 h 66"/>
                  <a:gd name="T6" fmla="*/ 107 w 226"/>
                  <a:gd name="T7" fmla="*/ 59 h 66"/>
                  <a:gd name="T8" fmla="*/ 40 w 226"/>
                  <a:gd name="T9" fmla="*/ 27 h 66"/>
                  <a:gd name="T10" fmla="*/ 37 w 226"/>
                  <a:gd name="T11" fmla="*/ 35 h 66"/>
                  <a:gd name="T12" fmla="*/ 58 w 226"/>
                  <a:gd name="T13" fmla="*/ 54 h 66"/>
                  <a:gd name="T14" fmla="*/ 85 w 226"/>
                  <a:gd name="T15" fmla="*/ 45 h 66"/>
                  <a:gd name="T16" fmla="*/ 190 w 226"/>
                  <a:gd name="T17" fmla="*/ 53 h 66"/>
                  <a:gd name="T18" fmla="*/ 218 w 226"/>
                  <a:gd name="T19" fmla="*/ 46 h 66"/>
                  <a:gd name="T20" fmla="*/ 213 w 226"/>
                  <a:gd name="T21" fmla="*/ 30 h 66"/>
                  <a:gd name="T22" fmla="*/ 189 w 226"/>
                  <a:gd name="T23" fmla="*/ 38 h 66"/>
                  <a:gd name="T24" fmla="*/ 213 w 226"/>
                  <a:gd name="T25" fmla="*/ 30 h 66"/>
                  <a:gd name="T26" fmla="*/ 185 w 226"/>
                  <a:gd name="T27" fmla="*/ 24 h 66"/>
                  <a:gd name="T28" fmla="*/ 208 w 226"/>
                  <a:gd name="T29" fmla="*/ 24 h 66"/>
                  <a:gd name="T30" fmla="*/ 158 w 226"/>
                  <a:gd name="T31" fmla="*/ 52 h 66"/>
                  <a:gd name="T32" fmla="*/ 181 w 226"/>
                  <a:gd name="T33" fmla="*/ 43 h 66"/>
                  <a:gd name="T34" fmla="*/ 153 w 226"/>
                  <a:gd name="T35" fmla="*/ 11 h 66"/>
                  <a:gd name="T36" fmla="*/ 178 w 226"/>
                  <a:gd name="T37" fmla="*/ 23 h 66"/>
                  <a:gd name="T38" fmla="*/ 153 w 226"/>
                  <a:gd name="T39" fmla="*/ 11 h 66"/>
                  <a:gd name="T40" fmla="*/ 181 w 226"/>
                  <a:gd name="T41" fmla="*/ 35 h 66"/>
                  <a:gd name="T42" fmla="*/ 153 w 226"/>
                  <a:gd name="T43" fmla="*/ 33 h 66"/>
                  <a:gd name="T44" fmla="*/ 150 w 226"/>
                  <a:gd name="T45" fmla="*/ 54 h 66"/>
                  <a:gd name="T46" fmla="*/ 124 w 226"/>
                  <a:gd name="T47" fmla="*/ 44 h 66"/>
                  <a:gd name="T48" fmla="*/ 150 w 226"/>
                  <a:gd name="T49" fmla="*/ 54 h 66"/>
                  <a:gd name="T50" fmla="*/ 122 w 226"/>
                  <a:gd name="T51" fmla="*/ 37 h 66"/>
                  <a:gd name="T52" fmla="*/ 147 w 226"/>
                  <a:gd name="T53" fmla="*/ 34 h 66"/>
                  <a:gd name="T54" fmla="*/ 145 w 226"/>
                  <a:gd name="T55" fmla="*/ 14 h 66"/>
                  <a:gd name="T56" fmla="*/ 124 w 226"/>
                  <a:gd name="T57" fmla="*/ 26 h 66"/>
                  <a:gd name="T58" fmla="*/ 96 w 226"/>
                  <a:gd name="T59" fmla="*/ 16 h 66"/>
                  <a:gd name="T60" fmla="*/ 116 w 226"/>
                  <a:gd name="T61" fmla="*/ 25 h 66"/>
                  <a:gd name="T62" fmla="*/ 96 w 226"/>
                  <a:gd name="T63" fmla="*/ 16 h 66"/>
                  <a:gd name="T64" fmla="*/ 116 w 226"/>
                  <a:gd name="T65" fmla="*/ 34 h 66"/>
                  <a:gd name="T66" fmla="*/ 93 w 226"/>
                  <a:gd name="T67" fmla="*/ 32 h 66"/>
                  <a:gd name="T68" fmla="*/ 116 w 226"/>
                  <a:gd name="T69" fmla="*/ 44 h 66"/>
                  <a:gd name="T70" fmla="*/ 91 w 226"/>
                  <a:gd name="T71" fmla="*/ 53 h 66"/>
                  <a:gd name="T72" fmla="*/ 71 w 226"/>
                  <a:gd name="T73" fmla="*/ 12 h 66"/>
                  <a:gd name="T74" fmla="*/ 88 w 226"/>
                  <a:gd name="T75" fmla="*/ 25 h 66"/>
                  <a:gd name="T76" fmla="*/ 71 w 226"/>
                  <a:gd name="T77" fmla="*/ 12 h 66"/>
                  <a:gd name="T78" fmla="*/ 63 w 226"/>
                  <a:gd name="T79" fmla="*/ 36 h 66"/>
                  <a:gd name="T80" fmla="*/ 45 w 226"/>
                  <a:gd name="T81" fmla="*/ 11 h 66"/>
                  <a:gd name="T82" fmla="*/ 60 w 226"/>
                  <a:gd name="T83" fmla="*/ 23 h 66"/>
                  <a:gd name="T84" fmla="*/ 45 w 226"/>
                  <a:gd name="T85" fmla="*/ 11 h 66"/>
                  <a:gd name="T86" fmla="*/ 40 w 226"/>
                  <a:gd name="T87" fmla="*/ 11 h 66"/>
                  <a:gd name="T88" fmla="*/ 24 w 226"/>
                  <a:gd name="T89" fmla="*/ 19 h 66"/>
                  <a:gd name="T90" fmla="*/ 23 w 226"/>
                  <a:gd name="T91" fmla="*/ 51 h 66"/>
                  <a:gd name="T92" fmla="*/ 11 w 226"/>
                  <a:gd name="T93" fmla="*/ 38 h 66"/>
                  <a:gd name="T94" fmla="*/ 23 w 226"/>
                  <a:gd name="T95" fmla="*/ 51 h 66"/>
                  <a:gd name="T96" fmla="*/ 33 w 226"/>
                  <a:gd name="T97" fmla="*/ 26 h 66"/>
                  <a:gd name="T98" fmla="*/ 16 w 226"/>
                  <a:gd name="T99" fmla="*/ 33 h 66"/>
                  <a:gd name="T100" fmla="*/ 34 w 226"/>
                  <a:gd name="T101" fmla="*/ 40 h 66"/>
                  <a:gd name="T102" fmla="*/ 49 w 226"/>
                  <a:gd name="T103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6" h="66">
                    <a:moveTo>
                      <a:pt x="107" y="59"/>
                    </a:moveTo>
                    <a:cubicBezTo>
                      <a:pt x="149" y="58"/>
                      <a:pt x="188" y="64"/>
                      <a:pt x="226" y="56"/>
                    </a:cubicBezTo>
                    <a:cubicBezTo>
                      <a:pt x="226" y="39"/>
                      <a:pt x="215" y="20"/>
                      <a:pt x="208" y="5"/>
                    </a:cubicBezTo>
                    <a:cubicBezTo>
                      <a:pt x="202" y="2"/>
                      <a:pt x="199" y="1"/>
                      <a:pt x="194" y="1"/>
                    </a:cubicBezTo>
                    <a:cubicBezTo>
                      <a:pt x="166" y="4"/>
                      <a:pt x="119" y="8"/>
                      <a:pt x="80" y="5"/>
                    </a:cubicBezTo>
                    <a:cubicBezTo>
                      <a:pt x="56" y="3"/>
                      <a:pt x="37" y="7"/>
                      <a:pt x="24" y="0"/>
                    </a:cubicBezTo>
                    <a:cubicBezTo>
                      <a:pt x="17" y="19"/>
                      <a:pt x="2" y="30"/>
                      <a:pt x="0" y="55"/>
                    </a:cubicBezTo>
                    <a:cubicBezTo>
                      <a:pt x="32" y="66"/>
                      <a:pt x="70" y="60"/>
                      <a:pt x="107" y="59"/>
                    </a:cubicBezTo>
                    <a:close/>
                    <a:moveTo>
                      <a:pt x="37" y="35"/>
                    </a:moveTo>
                    <a:cubicBezTo>
                      <a:pt x="38" y="32"/>
                      <a:pt x="40" y="31"/>
                      <a:pt x="40" y="27"/>
                    </a:cubicBezTo>
                    <a:cubicBezTo>
                      <a:pt x="44" y="29"/>
                      <a:pt x="49" y="30"/>
                      <a:pt x="56" y="30"/>
                    </a:cubicBezTo>
                    <a:cubicBezTo>
                      <a:pt x="53" y="41"/>
                      <a:pt x="45" y="31"/>
                      <a:pt x="37" y="35"/>
                    </a:cubicBezTo>
                    <a:close/>
                    <a:moveTo>
                      <a:pt x="84" y="55"/>
                    </a:moveTo>
                    <a:cubicBezTo>
                      <a:pt x="80" y="53"/>
                      <a:pt x="68" y="55"/>
                      <a:pt x="58" y="54"/>
                    </a:cubicBezTo>
                    <a:cubicBezTo>
                      <a:pt x="59" y="51"/>
                      <a:pt x="58" y="45"/>
                      <a:pt x="60" y="43"/>
                    </a:cubicBezTo>
                    <a:cubicBezTo>
                      <a:pt x="72" y="43"/>
                      <a:pt x="74" y="44"/>
                      <a:pt x="85" y="45"/>
                    </a:cubicBezTo>
                    <a:cubicBezTo>
                      <a:pt x="85" y="48"/>
                      <a:pt x="83" y="50"/>
                      <a:pt x="84" y="55"/>
                    </a:cubicBezTo>
                    <a:close/>
                    <a:moveTo>
                      <a:pt x="190" y="53"/>
                    </a:moveTo>
                    <a:cubicBezTo>
                      <a:pt x="192" y="52"/>
                      <a:pt x="191" y="48"/>
                      <a:pt x="189" y="46"/>
                    </a:cubicBezTo>
                    <a:cubicBezTo>
                      <a:pt x="194" y="42"/>
                      <a:pt x="215" y="42"/>
                      <a:pt x="218" y="46"/>
                    </a:cubicBezTo>
                    <a:cubicBezTo>
                      <a:pt x="214" y="54"/>
                      <a:pt x="199" y="50"/>
                      <a:pt x="190" y="53"/>
                    </a:cubicBezTo>
                    <a:close/>
                    <a:moveTo>
                      <a:pt x="213" y="30"/>
                    </a:moveTo>
                    <a:cubicBezTo>
                      <a:pt x="212" y="33"/>
                      <a:pt x="213" y="35"/>
                      <a:pt x="215" y="36"/>
                    </a:cubicBezTo>
                    <a:cubicBezTo>
                      <a:pt x="202" y="39"/>
                      <a:pt x="198" y="36"/>
                      <a:pt x="189" y="38"/>
                    </a:cubicBezTo>
                    <a:cubicBezTo>
                      <a:pt x="187" y="37"/>
                      <a:pt x="189" y="32"/>
                      <a:pt x="186" y="32"/>
                    </a:cubicBezTo>
                    <a:cubicBezTo>
                      <a:pt x="194" y="29"/>
                      <a:pt x="200" y="30"/>
                      <a:pt x="213" y="30"/>
                    </a:cubicBezTo>
                    <a:close/>
                    <a:moveTo>
                      <a:pt x="208" y="24"/>
                    </a:moveTo>
                    <a:cubicBezTo>
                      <a:pt x="202" y="22"/>
                      <a:pt x="194" y="25"/>
                      <a:pt x="185" y="24"/>
                    </a:cubicBezTo>
                    <a:cubicBezTo>
                      <a:pt x="185" y="18"/>
                      <a:pt x="182" y="15"/>
                      <a:pt x="182" y="9"/>
                    </a:cubicBezTo>
                    <a:cubicBezTo>
                      <a:pt x="196" y="8"/>
                      <a:pt x="207" y="8"/>
                      <a:pt x="208" y="24"/>
                    </a:cubicBezTo>
                    <a:close/>
                    <a:moveTo>
                      <a:pt x="185" y="52"/>
                    </a:moveTo>
                    <a:cubicBezTo>
                      <a:pt x="179" y="55"/>
                      <a:pt x="167" y="52"/>
                      <a:pt x="158" y="52"/>
                    </a:cubicBezTo>
                    <a:cubicBezTo>
                      <a:pt x="157" y="49"/>
                      <a:pt x="155" y="44"/>
                      <a:pt x="157" y="43"/>
                    </a:cubicBezTo>
                    <a:cubicBezTo>
                      <a:pt x="162" y="44"/>
                      <a:pt x="175" y="46"/>
                      <a:pt x="181" y="43"/>
                    </a:cubicBezTo>
                    <a:cubicBezTo>
                      <a:pt x="185" y="46"/>
                      <a:pt x="177" y="52"/>
                      <a:pt x="185" y="52"/>
                    </a:cubicBezTo>
                    <a:close/>
                    <a:moveTo>
                      <a:pt x="153" y="11"/>
                    </a:moveTo>
                    <a:cubicBezTo>
                      <a:pt x="161" y="13"/>
                      <a:pt x="165" y="10"/>
                      <a:pt x="174" y="11"/>
                    </a:cubicBezTo>
                    <a:cubicBezTo>
                      <a:pt x="176" y="14"/>
                      <a:pt x="177" y="19"/>
                      <a:pt x="178" y="23"/>
                    </a:cubicBezTo>
                    <a:cubicBezTo>
                      <a:pt x="170" y="25"/>
                      <a:pt x="162" y="25"/>
                      <a:pt x="153" y="24"/>
                    </a:cubicBezTo>
                    <a:cubicBezTo>
                      <a:pt x="153" y="20"/>
                      <a:pt x="153" y="16"/>
                      <a:pt x="153" y="11"/>
                    </a:cubicBezTo>
                    <a:close/>
                    <a:moveTo>
                      <a:pt x="181" y="32"/>
                    </a:moveTo>
                    <a:cubicBezTo>
                      <a:pt x="181" y="33"/>
                      <a:pt x="181" y="34"/>
                      <a:pt x="181" y="35"/>
                    </a:cubicBezTo>
                    <a:cubicBezTo>
                      <a:pt x="180" y="41"/>
                      <a:pt x="170" y="36"/>
                      <a:pt x="165" y="37"/>
                    </a:cubicBezTo>
                    <a:cubicBezTo>
                      <a:pt x="159" y="37"/>
                      <a:pt x="154" y="38"/>
                      <a:pt x="153" y="33"/>
                    </a:cubicBezTo>
                    <a:cubicBezTo>
                      <a:pt x="160" y="32"/>
                      <a:pt x="174" y="29"/>
                      <a:pt x="181" y="32"/>
                    </a:cubicBezTo>
                    <a:close/>
                    <a:moveTo>
                      <a:pt x="150" y="54"/>
                    </a:moveTo>
                    <a:cubicBezTo>
                      <a:pt x="138" y="52"/>
                      <a:pt x="135" y="53"/>
                      <a:pt x="122" y="51"/>
                    </a:cubicBezTo>
                    <a:cubicBezTo>
                      <a:pt x="125" y="48"/>
                      <a:pt x="121" y="46"/>
                      <a:pt x="124" y="44"/>
                    </a:cubicBezTo>
                    <a:cubicBezTo>
                      <a:pt x="131" y="44"/>
                      <a:pt x="137" y="43"/>
                      <a:pt x="149" y="44"/>
                    </a:cubicBezTo>
                    <a:cubicBezTo>
                      <a:pt x="150" y="49"/>
                      <a:pt x="149" y="47"/>
                      <a:pt x="150" y="54"/>
                    </a:cubicBezTo>
                    <a:close/>
                    <a:moveTo>
                      <a:pt x="147" y="34"/>
                    </a:moveTo>
                    <a:cubicBezTo>
                      <a:pt x="143" y="41"/>
                      <a:pt x="131" y="35"/>
                      <a:pt x="122" y="37"/>
                    </a:cubicBezTo>
                    <a:cubicBezTo>
                      <a:pt x="122" y="35"/>
                      <a:pt x="122" y="34"/>
                      <a:pt x="122" y="32"/>
                    </a:cubicBezTo>
                    <a:cubicBezTo>
                      <a:pt x="130" y="35"/>
                      <a:pt x="144" y="28"/>
                      <a:pt x="147" y="34"/>
                    </a:cubicBezTo>
                    <a:close/>
                    <a:moveTo>
                      <a:pt x="122" y="16"/>
                    </a:moveTo>
                    <a:cubicBezTo>
                      <a:pt x="128" y="14"/>
                      <a:pt x="136" y="13"/>
                      <a:pt x="145" y="14"/>
                    </a:cubicBezTo>
                    <a:cubicBezTo>
                      <a:pt x="143" y="19"/>
                      <a:pt x="147" y="20"/>
                      <a:pt x="146" y="24"/>
                    </a:cubicBezTo>
                    <a:cubicBezTo>
                      <a:pt x="140" y="27"/>
                      <a:pt x="126" y="23"/>
                      <a:pt x="124" y="26"/>
                    </a:cubicBezTo>
                    <a:cubicBezTo>
                      <a:pt x="121" y="25"/>
                      <a:pt x="123" y="19"/>
                      <a:pt x="122" y="16"/>
                    </a:cubicBezTo>
                    <a:close/>
                    <a:moveTo>
                      <a:pt x="96" y="16"/>
                    </a:moveTo>
                    <a:cubicBezTo>
                      <a:pt x="100" y="15"/>
                      <a:pt x="107" y="14"/>
                      <a:pt x="116" y="15"/>
                    </a:cubicBezTo>
                    <a:cubicBezTo>
                      <a:pt x="117" y="19"/>
                      <a:pt x="111" y="22"/>
                      <a:pt x="116" y="25"/>
                    </a:cubicBezTo>
                    <a:cubicBezTo>
                      <a:pt x="111" y="28"/>
                      <a:pt x="101" y="25"/>
                      <a:pt x="95" y="25"/>
                    </a:cubicBezTo>
                    <a:cubicBezTo>
                      <a:pt x="95" y="19"/>
                      <a:pt x="95" y="21"/>
                      <a:pt x="96" y="16"/>
                    </a:cubicBezTo>
                    <a:close/>
                    <a:moveTo>
                      <a:pt x="93" y="32"/>
                    </a:moveTo>
                    <a:cubicBezTo>
                      <a:pt x="100" y="33"/>
                      <a:pt x="111" y="31"/>
                      <a:pt x="116" y="34"/>
                    </a:cubicBezTo>
                    <a:cubicBezTo>
                      <a:pt x="112" y="40"/>
                      <a:pt x="102" y="38"/>
                      <a:pt x="93" y="38"/>
                    </a:cubicBezTo>
                    <a:cubicBezTo>
                      <a:pt x="93" y="36"/>
                      <a:pt x="93" y="34"/>
                      <a:pt x="93" y="32"/>
                    </a:cubicBezTo>
                    <a:close/>
                    <a:moveTo>
                      <a:pt x="92" y="45"/>
                    </a:moveTo>
                    <a:cubicBezTo>
                      <a:pt x="103" y="46"/>
                      <a:pt x="104" y="44"/>
                      <a:pt x="116" y="44"/>
                    </a:cubicBezTo>
                    <a:cubicBezTo>
                      <a:pt x="116" y="47"/>
                      <a:pt x="116" y="50"/>
                      <a:pt x="116" y="53"/>
                    </a:cubicBezTo>
                    <a:cubicBezTo>
                      <a:pt x="106" y="51"/>
                      <a:pt x="99" y="53"/>
                      <a:pt x="91" y="53"/>
                    </a:cubicBezTo>
                    <a:cubicBezTo>
                      <a:pt x="90" y="49"/>
                      <a:pt x="93" y="49"/>
                      <a:pt x="92" y="45"/>
                    </a:cubicBezTo>
                    <a:close/>
                    <a:moveTo>
                      <a:pt x="71" y="12"/>
                    </a:moveTo>
                    <a:cubicBezTo>
                      <a:pt x="79" y="11"/>
                      <a:pt x="82" y="14"/>
                      <a:pt x="89" y="14"/>
                    </a:cubicBezTo>
                    <a:cubicBezTo>
                      <a:pt x="90" y="18"/>
                      <a:pt x="87" y="20"/>
                      <a:pt x="88" y="25"/>
                    </a:cubicBezTo>
                    <a:cubicBezTo>
                      <a:pt x="79" y="23"/>
                      <a:pt x="76" y="25"/>
                      <a:pt x="69" y="23"/>
                    </a:cubicBezTo>
                    <a:cubicBezTo>
                      <a:pt x="68" y="17"/>
                      <a:pt x="73" y="18"/>
                      <a:pt x="71" y="12"/>
                    </a:cubicBezTo>
                    <a:close/>
                    <a:moveTo>
                      <a:pt x="86" y="34"/>
                    </a:moveTo>
                    <a:cubicBezTo>
                      <a:pt x="85" y="43"/>
                      <a:pt x="70" y="34"/>
                      <a:pt x="63" y="36"/>
                    </a:cubicBezTo>
                    <a:cubicBezTo>
                      <a:pt x="66" y="28"/>
                      <a:pt x="80" y="32"/>
                      <a:pt x="86" y="34"/>
                    </a:cubicBezTo>
                    <a:close/>
                    <a:moveTo>
                      <a:pt x="45" y="11"/>
                    </a:moveTo>
                    <a:cubicBezTo>
                      <a:pt x="51" y="11"/>
                      <a:pt x="57" y="12"/>
                      <a:pt x="63" y="12"/>
                    </a:cubicBezTo>
                    <a:cubicBezTo>
                      <a:pt x="63" y="17"/>
                      <a:pt x="61" y="19"/>
                      <a:pt x="60" y="23"/>
                    </a:cubicBezTo>
                    <a:cubicBezTo>
                      <a:pt x="53" y="24"/>
                      <a:pt x="50" y="21"/>
                      <a:pt x="44" y="21"/>
                    </a:cubicBezTo>
                    <a:cubicBezTo>
                      <a:pt x="44" y="18"/>
                      <a:pt x="46" y="16"/>
                      <a:pt x="45" y="11"/>
                    </a:cubicBezTo>
                    <a:close/>
                    <a:moveTo>
                      <a:pt x="27" y="9"/>
                    </a:moveTo>
                    <a:cubicBezTo>
                      <a:pt x="32" y="10"/>
                      <a:pt x="34" y="12"/>
                      <a:pt x="40" y="11"/>
                    </a:cubicBezTo>
                    <a:cubicBezTo>
                      <a:pt x="39" y="14"/>
                      <a:pt x="37" y="16"/>
                      <a:pt x="37" y="20"/>
                    </a:cubicBezTo>
                    <a:cubicBezTo>
                      <a:pt x="32" y="21"/>
                      <a:pt x="25" y="17"/>
                      <a:pt x="24" y="19"/>
                    </a:cubicBezTo>
                    <a:cubicBezTo>
                      <a:pt x="21" y="17"/>
                      <a:pt x="27" y="13"/>
                      <a:pt x="27" y="9"/>
                    </a:cubicBezTo>
                    <a:close/>
                    <a:moveTo>
                      <a:pt x="23" y="51"/>
                    </a:moveTo>
                    <a:cubicBezTo>
                      <a:pt x="17" y="52"/>
                      <a:pt x="14" y="52"/>
                      <a:pt x="8" y="50"/>
                    </a:cubicBezTo>
                    <a:cubicBezTo>
                      <a:pt x="7" y="44"/>
                      <a:pt x="12" y="44"/>
                      <a:pt x="11" y="38"/>
                    </a:cubicBezTo>
                    <a:cubicBezTo>
                      <a:pt x="16" y="39"/>
                      <a:pt x="20" y="41"/>
                      <a:pt x="26" y="40"/>
                    </a:cubicBezTo>
                    <a:cubicBezTo>
                      <a:pt x="27" y="46"/>
                      <a:pt x="23" y="47"/>
                      <a:pt x="23" y="51"/>
                    </a:cubicBezTo>
                    <a:close/>
                    <a:moveTo>
                      <a:pt x="16" y="33"/>
                    </a:moveTo>
                    <a:cubicBezTo>
                      <a:pt x="14" y="23"/>
                      <a:pt x="23" y="23"/>
                      <a:pt x="33" y="26"/>
                    </a:cubicBezTo>
                    <a:cubicBezTo>
                      <a:pt x="33" y="31"/>
                      <a:pt x="30" y="31"/>
                      <a:pt x="30" y="35"/>
                    </a:cubicBezTo>
                    <a:cubicBezTo>
                      <a:pt x="25" y="35"/>
                      <a:pt x="18" y="31"/>
                      <a:pt x="16" y="33"/>
                    </a:cubicBezTo>
                    <a:close/>
                    <a:moveTo>
                      <a:pt x="30" y="53"/>
                    </a:moveTo>
                    <a:cubicBezTo>
                      <a:pt x="31" y="49"/>
                      <a:pt x="33" y="45"/>
                      <a:pt x="34" y="40"/>
                    </a:cubicBezTo>
                    <a:cubicBezTo>
                      <a:pt x="42" y="39"/>
                      <a:pt x="47" y="44"/>
                      <a:pt x="52" y="41"/>
                    </a:cubicBezTo>
                    <a:cubicBezTo>
                      <a:pt x="53" y="47"/>
                      <a:pt x="50" y="49"/>
                      <a:pt x="49" y="54"/>
                    </a:cubicBezTo>
                    <a:cubicBezTo>
                      <a:pt x="43" y="53"/>
                      <a:pt x="36" y="53"/>
                      <a:pt x="3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814"/>
              <p:cNvSpPr>
                <a:spLocks/>
              </p:cNvSpPr>
              <p:nvPr/>
            </p:nvSpPr>
            <p:spPr bwMode="auto">
              <a:xfrm>
                <a:off x="8556625" y="5795962"/>
                <a:ext cx="41275" cy="76200"/>
              </a:xfrm>
              <a:custGeom>
                <a:avLst/>
                <a:gdLst>
                  <a:gd name="T0" fmla="*/ 17 w 17"/>
                  <a:gd name="T1" fmla="*/ 2 h 31"/>
                  <a:gd name="T2" fmla="*/ 13 w 17"/>
                  <a:gd name="T3" fmla="*/ 0 h 31"/>
                  <a:gd name="T4" fmla="*/ 0 w 17"/>
                  <a:gd name="T5" fmla="*/ 31 h 31"/>
                  <a:gd name="T6" fmla="*/ 17 w 17"/>
                  <a:gd name="T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1">
                    <a:moveTo>
                      <a:pt x="17" y="2"/>
                    </a:moveTo>
                    <a:cubicBezTo>
                      <a:pt x="15" y="2"/>
                      <a:pt x="15" y="0"/>
                      <a:pt x="13" y="0"/>
                    </a:cubicBezTo>
                    <a:cubicBezTo>
                      <a:pt x="8" y="10"/>
                      <a:pt x="4" y="20"/>
                      <a:pt x="0" y="31"/>
                    </a:cubicBezTo>
                    <a:cubicBezTo>
                      <a:pt x="12" y="28"/>
                      <a:pt x="12" y="12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822"/>
              <p:cNvSpPr>
                <a:spLocks noEditPoints="1"/>
              </p:cNvSpPr>
              <p:nvPr/>
            </p:nvSpPr>
            <p:spPr bwMode="auto">
              <a:xfrm>
                <a:off x="8858250" y="5910262"/>
                <a:ext cx="112713" cy="68262"/>
              </a:xfrm>
              <a:custGeom>
                <a:avLst/>
                <a:gdLst>
                  <a:gd name="T0" fmla="*/ 0 w 46"/>
                  <a:gd name="T1" fmla="*/ 17 h 28"/>
                  <a:gd name="T2" fmla="*/ 15 w 46"/>
                  <a:gd name="T3" fmla="*/ 26 h 28"/>
                  <a:gd name="T4" fmla="*/ 46 w 46"/>
                  <a:gd name="T5" fmla="*/ 11 h 28"/>
                  <a:gd name="T6" fmla="*/ 0 w 46"/>
                  <a:gd name="T7" fmla="*/ 17 h 28"/>
                  <a:gd name="T8" fmla="*/ 10 w 46"/>
                  <a:gd name="T9" fmla="*/ 18 h 28"/>
                  <a:gd name="T10" fmla="*/ 39 w 46"/>
                  <a:gd name="T11" fmla="*/ 14 h 28"/>
                  <a:gd name="T12" fmla="*/ 10 w 46"/>
                  <a:gd name="T1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8">
                    <a:moveTo>
                      <a:pt x="0" y="17"/>
                    </a:moveTo>
                    <a:cubicBezTo>
                      <a:pt x="1" y="24"/>
                      <a:pt x="8" y="25"/>
                      <a:pt x="15" y="26"/>
                    </a:cubicBezTo>
                    <a:cubicBezTo>
                      <a:pt x="30" y="28"/>
                      <a:pt x="45" y="23"/>
                      <a:pt x="46" y="11"/>
                    </a:cubicBezTo>
                    <a:cubicBezTo>
                      <a:pt x="35" y="0"/>
                      <a:pt x="3" y="3"/>
                      <a:pt x="0" y="17"/>
                    </a:cubicBezTo>
                    <a:close/>
                    <a:moveTo>
                      <a:pt x="10" y="18"/>
                    </a:moveTo>
                    <a:cubicBezTo>
                      <a:pt x="12" y="7"/>
                      <a:pt x="30" y="11"/>
                      <a:pt x="39" y="14"/>
                    </a:cubicBezTo>
                    <a:cubicBezTo>
                      <a:pt x="33" y="21"/>
                      <a:pt x="20" y="20"/>
                      <a:pt x="1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881"/>
              <p:cNvSpPr>
                <a:spLocks/>
              </p:cNvSpPr>
              <p:nvPr/>
            </p:nvSpPr>
            <p:spPr bwMode="auto">
              <a:xfrm>
                <a:off x="9250363" y="5421312"/>
                <a:ext cx="153988" cy="261937"/>
              </a:xfrm>
              <a:custGeom>
                <a:avLst/>
                <a:gdLst>
                  <a:gd name="T0" fmla="*/ 62 w 63"/>
                  <a:gd name="T1" fmla="*/ 46 h 108"/>
                  <a:gd name="T2" fmla="*/ 33 w 63"/>
                  <a:gd name="T3" fmla="*/ 0 h 108"/>
                  <a:gd name="T4" fmla="*/ 28 w 63"/>
                  <a:gd name="T5" fmla="*/ 65 h 108"/>
                  <a:gd name="T6" fmla="*/ 12 w 63"/>
                  <a:gd name="T7" fmla="*/ 66 h 108"/>
                  <a:gd name="T8" fmla="*/ 8 w 63"/>
                  <a:gd name="T9" fmla="*/ 101 h 108"/>
                  <a:gd name="T10" fmla="*/ 39 w 63"/>
                  <a:gd name="T11" fmla="*/ 82 h 108"/>
                  <a:gd name="T12" fmla="*/ 42 w 63"/>
                  <a:gd name="T13" fmla="*/ 35 h 108"/>
                  <a:gd name="T14" fmla="*/ 62 w 63"/>
                  <a:gd name="T15" fmla="*/ 4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08">
                    <a:moveTo>
                      <a:pt x="62" y="46"/>
                    </a:moveTo>
                    <a:cubicBezTo>
                      <a:pt x="63" y="26"/>
                      <a:pt x="54" y="4"/>
                      <a:pt x="33" y="0"/>
                    </a:cubicBezTo>
                    <a:cubicBezTo>
                      <a:pt x="27" y="21"/>
                      <a:pt x="30" y="50"/>
                      <a:pt x="28" y="65"/>
                    </a:cubicBezTo>
                    <a:cubicBezTo>
                      <a:pt x="22" y="65"/>
                      <a:pt x="16" y="65"/>
                      <a:pt x="12" y="66"/>
                    </a:cubicBezTo>
                    <a:cubicBezTo>
                      <a:pt x="5" y="72"/>
                      <a:pt x="0" y="92"/>
                      <a:pt x="8" y="101"/>
                    </a:cubicBezTo>
                    <a:cubicBezTo>
                      <a:pt x="19" y="108"/>
                      <a:pt x="36" y="90"/>
                      <a:pt x="39" y="82"/>
                    </a:cubicBezTo>
                    <a:cubicBezTo>
                      <a:pt x="43" y="69"/>
                      <a:pt x="36" y="49"/>
                      <a:pt x="42" y="35"/>
                    </a:cubicBezTo>
                    <a:cubicBezTo>
                      <a:pt x="50" y="37"/>
                      <a:pt x="52" y="46"/>
                      <a:pt x="6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884"/>
              <p:cNvSpPr>
                <a:spLocks noEditPoints="1"/>
              </p:cNvSpPr>
              <p:nvPr/>
            </p:nvSpPr>
            <p:spPr bwMode="auto">
              <a:xfrm>
                <a:off x="8720138" y="5381625"/>
                <a:ext cx="466725" cy="319087"/>
              </a:xfrm>
              <a:custGeom>
                <a:avLst/>
                <a:gdLst>
                  <a:gd name="T0" fmla="*/ 173 w 192"/>
                  <a:gd name="T1" fmla="*/ 127 h 131"/>
                  <a:gd name="T2" fmla="*/ 179 w 192"/>
                  <a:gd name="T3" fmla="*/ 2 h 131"/>
                  <a:gd name="T4" fmla="*/ 3 w 192"/>
                  <a:gd name="T5" fmla="*/ 72 h 131"/>
                  <a:gd name="T6" fmla="*/ 173 w 192"/>
                  <a:gd name="T7" fmla="*/ 98 h 131"/>
                  <a:gd name="T8" fmla="*/ 169 w 192"/>
                  <a:gd name="T9" fmla="*/ 85 h 131"/>
                  <a:gd name="T10" fmla="*/ 165 w 192"/>
                  <a:gd name="T11" fmla="*/ 82 h 131"/>
                  <a:gd name="T12" fmla="*/ 166 w 192"/>
                  <a:gd name="T13" fmla="*/ 81 h 131"/>
                  <a:gd name="T14" fmla="*/ 175 w 192"/>
                  <a:gd name="T15" fmla="*/ 53 h 131"/>
                  <a:gd name="T16" fmla="*/ 114 w 192"/>
                  <a:gd name="T17" fmla="*/ 119 h 131"/>
                  <a:gd name="T18" fmla="*/ 123 w 192"/>
                  <a:gd name="T19" fmla="*/ 115 h 131"/>
                  <a:gd name="T20" fmla="*/ 162 w 192"/>
                  <a:gd name="T21" fmla="*/ 50 h 131"/>
                  <a:gd name="T22" fmla="*/ 152 w 192"/>
                  <a:gd name="T23" fmla="*/ 62 h 131"/>
                  <a:gd name="T24" fmla="*/ 179 w 192"/>
                  <a:gd name="T25" fmla="*/ 15 h 131"/>
                  <a:gd name="T26" fmla="*/ 146 w 192"/>
                  <a:gd name="T27" fmla="*/ 62 h 131"/>
                  <a:gd name="T28" fmla="*/ 179 w 192"/>
                  <a:gd name="T29" fmla="*/ 15 h 131"/>
                  <a:gd name="T30" fmla="*/ 126 w 192"/>
                  <a:gd name="T31" fmla="*/ 73 h 131"/>
                  <a:gd name="T32" fmla="*/ 94 w 192"/>
                  <a:gd name="T33" fmla="*/ 118 h 131"/>
                  <a:gd name="T34" fmla="*/ 147 w 192"/>
                  <a:gd name="T35" fmla="*/ 28 h 131"/>
                  <a:gd name="T36" fmla="*/ 148 w 192"/>
                  <a:gd name="T37" fmla="*/ 17 h 131"/>
                  <a:gd name="T38" fmla="*/ 93 w 192"/>
                  <a:gd name="T39" fmla="*/ 117 h 131"/>
                  <a:gd name="T40" fmla="*/ 105 w 192"/>
                  <a:gd name="T41" fmla="*/ 72 h 131"/>
                  <a:gd name="T42" fmla="*/ 122 w 192"/>
                  <a:gd name="T43" fmla="*/ 12 h 131"/>
                  <a:gd name="T44" fmla="*/ 65 w 192"/>
                  <a:gd name="T45" fmla="*/ 115 h 131"/>
                  <a:gd name="T46" fmla="*/ 92 w 192"/>
                  <a:gd name="T47" fmla="*/ 70 h 131"/>
                  <a:gd name="T48" fmla="*/ 98 w 192"/>
                  <a:gd name="T49" fmla="*/ 70 h 131"/>
                  <a:gd name="T50" fmla="*/ 54 w 192"/>
                  <a:gd name="T51" fmla="*/ 116 h 131"/>
                  <a:gd name="T52" fmla="*/ 115 w 192"/>
                  <a:gd name="T53" fmla="*/ 13 h 131"/>
                  <a:gd name="T54" fmla="*/ 79 w 192"/>
                  <a:gd name="T55" fmla="*/ 52 h 131"/>
                  <a:gd name="T56" fmla="*/ 47 w 192"/>
                  <a:gd name="T57" fmla="*/ 100 h 131"/>
                  <a:gd name="T58" fmla="*/ 76 w 192"/>
                  <a:gd name="T59" fmla="*/ 52 h 131"/>
                  <a:gd name="T60" fmla="*/ 107 w 192"/>
                  <a:gd name="T61" fmla="*/ 13 h 131"/>
                  <a:gd name="T62" fmla="*/ 64 w 192"/>
                  <a:gd name="T63" fmla="*/ 53 h 131"/>
                  <a:gd name="T64" fmla="*/ 34 w 192"/>
                  <a:gd name="T65" fmla="*/ 114 h 131"/>
                  <a:gd name="T66" fmla="*/ 62 w 192"/>
                  <a:gd name="T67" fmla="*/ 43 h 131"/>
                  <a:gd name="T68" fmla="*/ 50 w 192"/>
                  <a:gd name="T69" fmla="*/ 51 h 131"/>
                  <a:gd name="T70" fmla="*/ 40 w 192"/>
                  <a:gd name="T71" fmla="*/ 79 h 131"/>
                  <a:gd name="T72" fmla="*/ 46 w 192"/>
                  <a:gd name="T73" fmla="*/ 48 h 131"/>
                  <a:gd name="T74" fmla="*/ 60 w 192"/>
                  <a:gd name="T75" fmla="*/ 13 h 131"/>
                  <a:gd name="T76" fmla="*/ 31 w 192"/>
                  <a:gd name="T77" fmla="*/ 84 h 131"/>
                  <a:gd name="T78" fmla="*/ 35 w 192"/>
                  <a:gd name="T79" fmla="*/ 55 h 131"/>
                  <a:gd name="T80" fmla="*/ 51 w 192"/>
                  <a:gd name="T81" fmla="*/ 13 h 131"/>
                  <a:gd name="T82" fmla="*/ 38 w 192"/>
                  <a:gd name="T83" fmla="*/ 30 h 131"/>
                  <a:gd name="T84" fmla="*/ 27 w 192"/>
                  <a:gd name="T85" fmla="*/ 14 h 131"/>
                  <a:gd name="T86" fmla="*/ 34 w 192"/>
                  <a:gd name="T87" fmla="*/ 20 h 131"/>
                  <a:gd name="T88" fmla="*/ 14 w 192"/>
                  <a:gd name="T89" fmla="*/ 49 h 131"/>
                  <a:gd name="T90" fmla="*/ 14 w 192"/>
                  <a:gd name="T91" fmla="*/ 63 h 131"/>
                  <a:gd name="T92" fmla="*/ 17 w 192"/>
                  <a:gd name="T93" fmla="*/ 7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31">
                    <a:moveTo>
                      <a:pt x="35" y="128"/>
                    </a:moveTo>
                    <a:cubicBezTo>
                      <a:pt x="58" y="131"/>
                      <a:pt x="84" y="129"/>
                      <a:pt x="107" y="128"/>
                    </a:cubicBezTo>
                    <a:cubicBezTo>
                      <a:pt x="131" y="128"/>
                      <a:pt x="154" y="131"/>
                      <a:pt x="173" y="127"/>
                    </a:cubicBezTo>
                    <a:cubicBezTo>
                      <a:pt x="184" y="109"/>
                      <a:pt x="187" y="87"/>
                      <a:pt x="187" y="59"/>
                    </a:cubicBezTo>
                    <a:cubicBezTo>
                      <a:pt x="187" y="40"/>
                      <a:pt x="192" y="19"/>
                      <a:pt x="184" y="8"/>
                    </a:cubicBezTo>
                    <a:cubicBezTo>
                      <a:pt x="182" y="5"/>
                      <a:pt x="177" y="6"/>
                      <a:pt x="179" y="2"/>
                    </a:cubicBezTo>
                    <a:cubicBezTo>
                      <a:pt x="133" y="0"/>
                      <a:pt x="98" y="6"/>
                      <a:pt x="43" y="5"/>
                    </a:cubicBezTo>
                    <a:cubicBezTo>
                      <a:pt x="22" y="4"/>
                      <a:pt x="12" y="1"/>
                      <a:pt x="9" y="16"/>
                    </a:cubicBezTo>
                    <a:cubicBezTo>
                      <a:pt x="6" y="30"/>
                      <a:pt x="5" y="55"/>
                      <a:pt x="3" y="72"/>
                    </a:cubicBezTo>
                    <a:cubicBezTo>
                      <a:pt x="3" y="80"/>
                      <a:pt x="0" y="88"/>
                      <a:pt x="0" y="93"/>
                    </a:cubicBezTo>
                    <a:cubicBezTo>
                      <a:pt x="2" y="119"/>
                      <a:pt x="17" y="125"/>
                      <a:pt x="35" y="128"/>
                    </a:cubicBezTo>
                    <a:close/>
                    <a:moveTo>
                      <a:pt x="173" y="98"/>
                    </a:moveTo>
                    <a:cubicBezTo>
                      <a:pt x="168" y="102"/>
                      <a:pt x="160" y="111"/>
                      <a:pt x="162" y="119"/>
                    </a:cubicBezTo>
                    <a:cubicBezTo>
                      <a:pt x="159" y="121"/>
                      <a:pt x="156" y="121"/>
                      <a:pt x="152" y="120"/>
                    </a:cubicBezTo>
                    <a:cubicBezTo>
                      <a:pt x="156" y="106"/>
                      <a:pt x="166" y="99"/>
                      <a:pt x="169" y="85"/>
                    </a:cubicBezTo>
                    <a:cubicBezTo>
                      <a:pt x="160" y="87"/>
                      <a:pt x="147" y="109"/>
                      <a:pt x="150" y="121"/>
                    </a:cubicBezTo>
                    <a:cubicBezTo>
                      <a:pt x="148" y="120"/>
                      <a:pt x="146" y="119"/>
                      <a:pt x="143" y="119"/>
                    </a:cubicBezTo>
                    <a:cubicBezTo>
                      <a:pt x="146" y="103"/>
                      <a:pt x="156" y="93"/>
                      <a:pt x="165" y="82"/>
                    </a:cubicBezTo>
                    <a:cubicBezTo>
                      <a:pt x="162" y="70"/>
                      <a:pt x="174" y="64"/>
                      <a:pt x="177" y="54"/>
                    </a:cubicBezTo>
                    <a:cubicBezTo>
                      <a:pt x="182" y="60"/>
                      <a:pt x="172" y="63"/>
                      <a:pt x="170" y="67"/>
                    </a:cubicBezTo>
                    <a:cubicBezTo>
                      <a:pt x="171" y="74"/>
                      <a:pt x="167" y="76"/>
                      <a:pt x="166" y="81"/>
                    </a:cubicBezTo>
                    <a:cubicBezTo>
                      <a:pt x="173" y="86"/>
                      <a:pt x="173" y="72"/>
                      <a:pt x="179" y="70"/>
                    </a:cubicBezTo>
                    <a:cubicBezTo>
                      <a:pt x="176" y="78"/>
                      <a:pt x="174" y="88"/>
                      <a:pt x="173" y="98"/>
                    </a:cubicBezTo>
                    <a:close/>
                    <a:moveTo>
                      <a:pt x="175" y="53"/>
                    </a:moveTo>
                    <a:cubicBezTo>
                      <a:pt x="167" y="48"/>
                      <a:pt x="165" y="72"/>
                      <a:pt x="157" y="75"/>
                    </a:cubicBezTo>
                    <a:cubicBezTo>
                      <a:pt x="158" y="91"/>
                      <a:pt x="137" y="103"/>
                      <a:pt x="137" y="118"/>
                    </a:cubicBezTo>
                    <a:cubicBezTo>
                      <a:pt x="130" y="122"/>
                      <a:pt x="125" y="118"/>
                      <a:pt x="114" y="119"/>
                    </a:cubicBezTo>
                    <a:cubicBezTo>
                      <a:pt x="117" y="102"/>
                      <a:pt x="128" y="93"/>
                      <a:pt x="134" y="80"/>
                    </a:cubicBezTo>
                    <a:cubicBezTo>
                      <a:pt x="137" y="79"/>
                      <a:pt x="139" y="84"/>
                      <a:pt x="140" y="80"/>
                    </a:cubicBezTo>
                    <a:cubicBezTo>
                      <a:pt x="139" y="90"/>
                      <a:pt x="127" y="102"/>
                      <a:pt x="123" y="115"/>
                    </a:cubicBezTo>
                    <a:cubicBezTo>
                      <a:pt x="131" y="117"/>
                      <a:pt x="133" y="107"/>
                      <a:pt x="136" y="102"/>
                    </a:cubicBezTo>
                    <a:cubicBezTo>
                      <a:pt x="145" y="86"/>
                      <a:pt x="158" y="69"/>
                      <a:pt x="168" y="53"/>
                    </a:cubicBezTo>
                    <a:cubicBezTo>
                      <a:pt x="167" y="50"/>
                      <a:pt x="165" y="49"/>
                      <a:pt x="162" y="50"/>
                    </a:cubicBezTo>
                    <a:cubicBezTo>
                      <a:pt x="169" y="41"/>
                      <a:pt x="173" y="29"/>
                      <a:pt x="182" y="23"/>
                    </a:cubicBezTo>
                    <a:cubicBezTo>
                      <a:pt x="181" y="31"/>
                      <a:pt x="178" y="44"/>
                      <a:pt x="175" y="53"/>
                    </a:cubicBezTo>
                    <a:close/>
                    <a:moveTo>
                      <a:pt x="152" y="62"/>
                    </a:moveTo>
                    <a:cubicBezTo>
                      <a:pt x="155" y="66"/>
                      <a:pt x="148" y="72"/>
                      <a:pt x="146" y="76"/>
                    </a:cubicBezTo>
                    <a:cubicBezTo>
                      <a:pt x="142" y="71"/>
                      <a:pt x="150" y="66"/>
                      <a:pt x="152" y="62"/>
                    </a:cubicBezTo>
                    <a:close/>
                    <a:moveTo>
                      <a:pt x="179" y="15"/>
                    </a:moveTo>
                    <a:cubicBezTo>
                      <a:pt x="172" y="24"/>
                      <a:pt x="166" y="33"/>
                      <a:pt x="161" y="44"/>
                    </a:cubicBezTo>
                    <a:cubicBezTo>
                      <a:pt x="159" y="44"/>
                      <a:pt x="158" y="44"/>
                      <a:pt x="157" y="44"/>
                    </a:cubicBezTo>
                    <a:cubicBezTo>
                      <a:pt x="154" y="49"/>
                      <a:pt x="149" y="56"/>
                      <a:pt x="146" y="62"/>
                    </a:cubicBezTo>
                    <a:cubicBezTo>
                      <a:pt x="142" y="68"/>
                      <a:pt x="139" y="77"/>
                      <a:pt x="133" y="76"/>
                    </a:cubicBezTo>
                    <a:cubicBezTo>
                      <a:pt x="143" y="51"/>
                      <a:pt x="159" y="33"/>
                      <a:pt x="172" y="12"/>
                    </a:cubicBezTo>
                    <a:cubicBezTo>
                      <a:pt x="175" y="12"/>
                      <a:pt x="175" y="15"/>
                      <a:pt x="179" y="15"/>
                    </a:cubicBezTo>
                    <a:close/>
                    <a:moveTo>
                      <a:pt x="158" y="13"/>
                    </a:moveTo>
                    <a:cubicBezTo>
                      <a:pt x="158" y="10"/>
                      <a:pt x="163" y="12"/>
                      <a:pt x="165" y="12"/>
                    </a:cubicBezTo>
                    <a:cubicBezTo>
                      <a:pt x="152" y="32"/>
                      <a:pt x="138" y="52"/>
                      <a:pt x="126" y="73"/>
                    </a:cubicBezTo>
                    <a:cubicBezTo>
                      <a:pt x="126" y="75"/>
                      <a:pt x="125" y="80"/>
                      <a:pt x="129" y="78"/>
                    </a:cubicBezTo>
                    <a:cubicBezTo>
                      <a:pt x="122" y="92"/>
                      <a:pt x="112" y="103"/>
                      <a:pt x="107" y="118"/>
                    </a:cubicBezTo>
                    <a:cubicBezTo>
                      <a:pt x="103" y="118"/>
                      <a:pt x="98" y="118"/>
                      <a:pt x="94" y="118"/>
                    </a:cubicBezTo>
                    <a:cubicBezTo>
                      <a:pt x="104" y="104"/>
                      <a:pt x="112" y="88"/>
                      <a:pt x="123" y="75"/>
                    </a:cubicBezTo>
                    <a:cubicBezTo>
                      <a:pt x="123" y="74"/>
                      <a:pt x="122" y="72"/>
                      <a:pt x="119" y="72"/>
                    </a:cubicBezTo>
                    <a:cubicBezTo>
                      <a:pt x="130" y="60"/>
                      <a:pt x="137" y="42"/>
                      <a:pt x="147" y="28"/>
                    </a:cubicBezTo>
                    <a:cubicBezTo>
                      <a:pt x="150" y="24"/>
                      <a:pt x="160" y="18"/>
                      <a:pt x="158" y="13"/>
                    </a:cubicBezTo>
                    <a:close/>
                    <a:moveTo>
                      <a:pt x="151" y="11"/>
                    </a:moveTo>
                    <a:cubicBezTo>
                      <a:pt x="157" y="13"/>
                      <a:pt x="148" y="17"/>
                      <a:pt x="148" y="17"/>
                    </a:cubicBezTo>
                    <a:cubicBezTo>
                      <a:pt x="137" y="33"/>
                      <a:pt x="124" y="57"/>
                      <a:pt x="112" y="74"/>
                    </a:cubicBezTo>
                    <a:cubicBezTo>
                      <a:pt x="108" y="76"/>
                      <a:pt x="116" y="78"/>
                      <a:pt x="112" y="79"/>
                    </a:cubicBezTo>
                    <a:cubicBezTo>
                      <a:pt x="108" y="93"/>
                      <a:pt x="92" y="102"/>
                      <a:pt x="93" y="117"/>
                    </a:cubicBezTo>
                    <a:cubicBezTo>
                      <a:pt x="89" y="121"/>
                      <a:pt x="84" y="115"/>
                      <a:pt x="80" y="118"/>
                    </a:cubicBezTo>
                    <a:cubicBezTo>
                      <a:pt x="88" y="102"/>
                      <a:pt x="99" y="89"/>
                      <a:pt x="109" y="76"/>
                    </a:cubicBezTo>
                    <a:cubicBezTo>
                      <a:pt x="110" y="73"/>
                      <a:pt x="108" y="72"/>
                      <a:pt x="105" y="72"/>
                    </a:cubicBezTo>
                    <a:cubicBezTo>
                      <a:pt x="112" y="62"/>
                      <a:pt x="117" y="51"/>
                      <a:pt x="127" y="46"/>
                    </a:cubicBezTo>
                    <a:cubicBezTo>
                      <a:pt x="133" y="32"/>
                      <a:pt x="140" y="20"/>
                      <a:pt x="151" y="11"/>
                    </a:cubicBezTo>
                    <a:close/>
                    <a:moveTo>
                      <a:pt x="122" y="12"/>
                    </a:moveTo>
                    <a:cubicBezTo>
                      <a:pt x="124" y="13"/>
                      <a:pt x="125" y="15"/>
                      <a:pt x="123" y="15"/>
                    </a:cubicBezTo>
                    <a:cubicBezTo>
                      <a:pt x="116" y="27"/>
                      <a:pt x="109" y="38"/>
                      <a:pt x="98" y="47"/>
                    </a:cubicBezTo>
                    <a:cubicBezTo>
                      <a:pt x="90" y="72"/>
                      <a:pt x="74" y="89"/>
                      <a:pt x="65" y="115"/>
                    </a:cubicBezTo>
                    <a:cubicBezTo>
                      <a:pt x="71" y="116"/>
                      <a:pt x="71" y="110"/>
                      <a:pt x="74" y="106"/>
                    </a:cubicBezTo>
                    <a:cubicBezTo>
                      <a:pt x="79" y="98"/>
                      <a:pt x="85" y="86"/>
                      <a:pt x="93" y="77"/>
                    </a:cubicBezTo>
                    <a:cubicBezTo>
                      <a:pt x="93" y="74"/>
                      <a:pt x="90" y="74"/>
                      <a:pt x="92" y="70"/>
                    </a:cubicBezTo>
                    <a:cubicBezTo>
                      <a:pt x="105" y="52"/>
                      <a:pt x="121" y="29"/>
                      <a:pt x="132" y="12"/>
                    </a:cubicBezTo>
                    <a:cubicBezTo>
                      <a:pt x="134" y="12"/>
                      <a:pt x="137" y="12"/>
                      <a:pt x="140" y="12"/>
                    </a:cubicBezTo>
                    <a:cubicBezTo>
                      <a:pt x="129" y="34"/>
                      <a:pt x="112" y="51"/>
                      <a:pt x="98" y="70"/>
                    </a:cubicBezTo>
                    <a:cubicBezTo>
                      <a:pt x="99" y="73"/>
                      <a:pt x="97" y="78"/>
                      <a:pt x="100" y="78"/>
                    </a:cubicBezTo>
                    <a:cubicBezTo>
                      <a:pt x="92" y="92"/>
                      <a:pt x="82" y="104"/>
                      <a:pt x="74" y="118"/>
                    </a:cubicBezTo>
                    <a:cubicBezTo>
                      <a:pt x="66" y="118"/>
                      <a:pt x="61" y="116"/>
                      <a:pt x="54" y="116"/>
                    </a:cubicBezTo>
                    <a:cubicBezTo>
                      <a:pt x="61" y="102"/>
                      <a:pt x="68" y="88"/>
                      <a:pt x="79" y="78"/>
                    </a:cubicBezTo>
                    <a:cubicBezTo>
                      <a:pt x="75" y="64"/>
                      <a:pt x="95" y="58"/>
                      <a:pt x="90" y="44"/>
                    </a:cubicBezTo>
                    <a:cubicBezTo>
                      <a:pt x="99" y="34"/>
                      <a:pt x="106" y="22"/>
                      <a:pt x="115" y="13"/>
                    </a:cubicBezTo>
                    <a:cubicBezTo>
                      <a:pt x="117" y="13"/>
                      <a:pt x="122" y="15"/>
                      <a:pt x="122" y="12"/>
                    </a:cubicBezTo>
                    <a:close/>
                    <a:moveTo>
                      <a:pt x="107" y="13"/>
                    </a:moveTo>
                    <a:cubicBezTo>
                      <a:pt x="97" y="26"/>
                      <a:pt x="89" y="40"/>
                      <a:pt x="79" y="52"/>
                    </a:cubicBezTo>
                    <a:cubicBezTo>
                      <a:pt x="81" y="62"/>
                      <a:pt x="74" y="67"/>
                      <a:pt x="69" y="74"/>
                    </a:cubicBezTo>
                    <a:cubicBezTo>
                      <a:pt x="68" y="89"/>
                      <a:pt x="54" y="101"/>
                      <a:pt x="47" y="116"/>
                    </a:cubicBezTo>
                    <a:cubicBezTo>
                      <a:pt x="41" y="112"/>
                      <a:pt x="46" y="104"/>
                      <a:pt x="47" y="100"/>
                    </a:cubicBezTo>
                    <a:cubicBezTo>
                      <a:pt x="49" y="97"/>
                      <a:pt x="54" y="92"/>
                      <a:pt x="57" y="88"/>
                    </a:cubicBezTo>
                    <a:cubicBezTo>
                      <a:pt x="60" y="83"/>
                      <a:pt x="64" y="78"/>
                      <a:pt x="67" y="75"/>
                    </a:cubicBezTo>
                    <a:cubicBezTo>
                      <a:pt x="67" y="64"/>
                      <a:pt x="73" y="59"/>
                      <a:pt x="76" y="52"/>
                    </a:cubicBezTo>
                    <a:cubicBezTo>
                      <a:pt x="77" y="47"/>
                      <a:pt x="75" y="47"/>
                      <a:pt x="75" y="43"/>
                    </a:cubicBezTo>
                    <a:cubicBezTo>
                      <a:pt x="83" y="33"/>
                      <a:pt x="91" y="24"/>
                      <a:pt x="98" y="13"/>
                    </a:cubicBezTo>
                    <a:cubicBezTo>
                      <a:pt x="101" y="16"/>
                      <a:pt x="102" y="12"/>
                      <a:pt x="107" y="13"/>
                    </a:cubicBezTo>
                    <a:close/>
                    <a:moveTo>
                      <a:pt x="89" y="14"/>
                    </a:moveTo>
                    <a:cubicBezTo>
                      <a:pt x="93" y="16"/>
                      <a:pt x="86" y="20"/>
                      <a:pt x="85" y="22"/>
                    </a:cubicBezTo>
                    <a:cubicBezTo>
                      <a:pt x="78" y="31"/>
                      <a:pt x="69" y="43"/>
                      <a:pt x="64" y="53"/>
                    </a:cubicBezTo>
                    <a:cubicBezTo>
                      <a:pt x="65" y="57"/>
                      <a:pt x="66" y="54"/>
                      <a:pt x="69" y="54"/>
                    </a:cubicBezTo>
                    <a:cubicBezTo>
                      <a:pt x="65" y="65"/>
                      <a:pt x="58" y="75"/>
                      <a:pt x="51" y="85"/>
                    </a:cubicBezTo>
                    <a:cubicBezTo>
                      <a:pt x="45" y="94"/>
                      <a:pt x="42" y="107"/>
                      <a:pt x="34" y="114"/>
                    </a:cubicBezTo>
                    <a:cubicBezTo>
                      <a:pt x="36" y="99"/>
                      <a:pt x="45" y="91"/>
                      <a:pt x="51" y="81"/>
                    </a:cubicBezTo>
                    <a:cubicBezTo>
                      <a:pt x="52" y="76"/>
                      <a:pt x="48" y="78"/>
                      <a:pt x="49" y="73"/>
                    </a:cubicBezTo>
                    <a:cubicBezTo>
                      <a:pt x="53" y="63"/>
                      <a:pt x="62" y="57"/>
                      <a:pt x="62" y="43"/>
                    </a:cubicBezTo>
                    <a:cubicBezTo>
                      <a:pt x="73" y="35"/>
                      <a:pt x="78" y="21"/>
                      <a:pt x="89" y="14"/>
                    </a:cubicBezTo>
                    <a:close/>
                    <a:moveTo>
                      <a:pt x="79" y="14"/>
                    </a:moveTo>
                    <a:cubicBezTo>
                      <a:pt x="71" y="28"/>
                      <a:pt x="60" y="39"/>
                      <a:pt x="50" y="51"/>
                    </a:cubicBezTo>
                    <a:cubicBezTo>
                      <a:pt x="57" y="61"/>
                      <a:pt x="37" y="70"/>
                      <a:pt x="43" y="83"/>
                    </a:cubicBezTo>
                    <a:cubicBezTo>
                      <a:pt x="35" y="91"/>
                      <a:pt x="32" y="110"/>
                      <a:pt x="23" y="112"/>
                    </a:cubicBezTo>
                    <a:cubicBezTo>
                      <a:pt x="24" y="102"/>
                      <a:pt x="33" y="88"/>
                      <a:pt x="40" y="79"/>
                    </a:cubicBezTo>
                    <a:cubicBezTo>
                      <a:pt x="41" y="76"/>
                      <a:pt x="39" y="74"/>
                      <a:pt x="36" y="75"/>
                    </a:cubicBezTo>
                    <a:cubicBezTo>
                      <a:pt x="36" y="67"/>
                      <a:pt x="50" y="56"/>
                      <a:pt x="49" y="50"/>
                    </a:cubicBezTo>
                    <a:cubicBezTo>
                      <a:pt x="49" y="50"/>
                      <a:pt x="46" y="48"/>
                      <a:pt x="46" y="48"/>
                    </a:cubicBezTo>
                    <a:cubicBezTo>
                      <a:pt x="52" y="35"/>
                      <a:pt x="64" y="29"/>
                      <a:pt x="71" y="14"/>
                    </a:cubicBezTo>
                    <a:cubicBezTo>
                      <a:pt x="74" y="14"/>
                      <a:pt x="76" y="14"/>
                      <a:pt x="79" y="14"/>
                    </a:cubicBezTo>
                    <a:close/>
                    <a:moveTo>
                      <a:pt x="60" y="13"/>
                    </a:moveTo>
                    <a:cubicBezTo>
                      <a:pt x="61" y="14"/>
                      <a:pt x="62" y="15"/>
                      <a:pt x="64" y="15"/>
                    </a:cubicBezTo>
                    <a:cubicBezTo>
                      <a:pt x="55" y="28"/>
                      <a:pt x="47" y="41"/>
                      <a:pt x="36" y="52"/>
                    </a:cubicBezTo>
                    <a:cubicBezTo>
                      <a:pt x="41" y="65"/>
                      <a:pt x="26" y="71"/>
                      <a:pt x="31" y="84"/>
                    </a:cubicBezTo>
                    <a:cubicBezTo>
                      <a:pt x="24" y="90"/>
                      <a:pt x="22" y="100"/>
                      <a:pt x="16" y="106"/>
                    </a:cubicBezTo>
                    <a:cubicBezTo>
                      <a:pt x="14" y="94"/>
                      <a:pt x="20" y="90"/>
                      <a:pt x="24" y="83"/>
                    </a:cubicBezTo>
                    <a:cubicBezTo>
                      <a:pt x="21" y="71"/>
                      <a:pt x="30" y="63"/>
                      <a:pt x="35" y="55"/>
                    </a:cubicBezTo>
                    <a:cubicBezTo>
                      <a:pt x="36" y="51"/>
                      <a:pt x="31" y="52"/>
                      <a:pt x="32" y="48"/>
                    </a:cubicBezTo>
                    <a:cubicBezTo>
                      <a:pt x="42" y="37"/>
                      <a:pt x="48" y="23"/>
                      <a:pt x="60" y="13"/>
                    </a:cubicBezTo>
                    <a:close/>
                    <a:moveTo>
                      <a:pt x="51" y="13"/>
                    </a:moveTo>
                    <a:cubicBezTo>
                      <a:pt x="47" y="19"/>
                      <a:pt x="42" y="27"/>
                      <a:pt x="38" y="34"/>
                    </a:cubicBezTo>
                    <a:cubicBezTo>
                      <a:pt x="34" y="40"/>
                      <a:pt x="29" y="51"/>
                      <a:pt x="21" y="49"/>
                    </a:cubicBezTo>
                    <a:cubicBezTo>
                      <a:pt x="28" y="44"/>
                      <a:pt x="30" y="34"/>
                      <a:pt x="38" y="30"/>
                    </a:cubicBezTo>
                    <a:cubicBezTo>
                      <a:pt x="41" y="23"/>
                      <a:pt x="43" y="15"/>
                      <a:pt x="51" y="13"/>
                    </a:cubicBezTo>
                    <a:close/>
                    <a:moveTo>
                      <a:pt x="18" y="12"/>
                    </a:moveTo>
                    <a:cubicBezTo>
                      <a:pt x="22" y="12"/>
                      <a:pt x="22" y="15"/>
                      <a:pt x="27" y="14"/>
                    </a:cubicBezTo>
                    <a:cubicBezTo>
                      <a:pt x="25" y="20"/>
                      <a:pt x="20" y="23"/>
                      <a:pt x="18" y="29"/>
                    </a:cubicBezTo>
                    <a:cubicBezTo>
                      <a:pt x="15" y="24"/>
                      <a:pt x="19" y="17"/>
                      <a:pt x="18" y="12"/>
                    </a:cubicBezTo>
                    <a:close/>
                    <a:moveTo>
                      <a:pt x="34" y="20"/>
                    </a:moveTo>
                    <a:cubicBezTo>
                      <a:pt x="35" y="17"/>
                      <a:pt x="30" y="14"/>
                      <a:pt x="34" y="14"/>
                    </a:cubicBezTo>
                    <a:cubicBezTo>
                      <a:pt x="35" y="11"/>
                      <a:pt x="38" y="17"/>
                      <a:pt x="39" y="13"/>
                    </a:cubicBezTo>
                    <a:cubicBezTo>
                      <a:pt x="37" y="25"/>
                      <a:pt x="24" y="39"/>
                      <a:pt x="14" y="49"/>
                    </a:cubicBezTo>
                    <a:cubicBezTo>
                      <a:pt x="18" y="36"/>
                      <a:pt x="23" y="25"/>
                      <a:pt x="34" y="20"/>
                    </a:cubicBezTo>
                    <a:close/>
                    <a:moveTo>
                      <a:pt x="14" y="56"/>
                    </a:moveTo>
                    <a:cubicBezTo>
                      <a:pt x="20" y="56"/>
                      <a:pt x="14" y="61"/>
                      <a:pt x="14" y="63"/>
                    </a:cubicBezTo>
                    <a:cubicBezTo>
                      <a:pt x="10" y="61"/>
                      <a:pt x="16" y="59"/>
                      <a:pt x="14" y="56"/>
                    </a:cubicBezTo>
                    <a:close/>
                    <a:moveTo>
                      <a:pt x="20" y="62"/>
                    </a:moveTo>
                    <a:cubicBezTo>
                      <a:pt x="26" y="63"/>
                      <a:pt x="18" y="72"/>
                      <a:pt x="17" y="75"/>
                    </a:cubicBezTo>
                    <a:cubicBezTo>
                      <a:pt x="16" y="79"/>
                      <a:pt x="18" y="86"/>
                      <a:pt x="14" y="89"/>
                    </a:cubicBezTo>
                    <a:cubicBezTo>
                      <a:pt x="9" y="78"/>
                      <a:pt x="18" y="70"/>
                      <a:pt x="20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9" name="组 248"/>
          <p:cNvGrpSpPr/>
          <p:nvPr/>
        </p:nvGrpSpPr>
        <p:grpSpPr>
          <a:xfrm>
            <a:off x="727782" y="4135411"/>
            <a:ext cx="1947136" cy="1159756"/>
            <a:chOff x="917248" y="2775887"/>
            <a:chExt cx="1947136" cy="1159756"/>
          </a:xfrm>
        </p:grpSpPr>
        <p:sp>
          <p:nvSpPr>
            <p:cNvPr id="250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51" name="矩形 250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52" name="组 251"/>
          <p:cNvGrpSpPr/>
          <p:nvPr/>
        </p:nvGrpSpPr>
        <p:grpSpPr>
          <a:xfrm>
            <a:off x="5152093" y="4132707"/>
            <a:ext cx="1947136" cy="1159756"/>
            <a:chOff x="917248" y="2775887"/>
            <a:chExt cx="1947136" cy="1159756"/>
          </a:xfrm>
        </p:grpSpPr>
        <p:sp>
          <p:nvSpPr>
            <p:cNvPr id="253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54" name="矩形 253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55" name="组 254"/>
          <p:cNvGrpSpPr/>
          <p:nvPr/>
        </p:nvGrpSpPr>
        <p:grpSpPr>
          <a:xfrm>
            <a:off x="9558486" y="4142537"/>
            <a:ext cx="1947136" cy="1159756"/>
            <a:chOff x="917248" y="2775887"/>
            <a:chExt cx="1947136" cy="1159756"/>
          </a:xfrm>
        </p:grpSpPr>
        <p:sp>
          <p:nvSpPr>
            <p:cNvPr id="256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57" name="矩形 256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2945563" y="2113412"/>
            <a:ext cx="1947136" cy="1159756"/>
            <a:chOff x="917248" y="2775887"/>
            <a:chExt cx="1947136" cy="1159756"/>
          </a:xfrm>
        </p:grpSpPr>
        <p:sp>
          <p:nvSpPr>
            <p:cNvPr id="259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60" name="矩形 259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61" name="组 260"/>
          <p:cNvGrpSpPr/>
          <p:nvPr/>
        </p:nvGrpSpPr>
        <p:grpSpPr>
          <a:xfrm>
            <a:off x="7348171" y="2111521"/>
            <a:ext cx="1947136" cy="1159756"/>
            <a:chOff x="917248" y="2775887"/>
            <a:chExt cx="1947136" cy="1159756"/>
          </a:xfrm>
        </p:grpSpPr>
        <p:sp>
          <p:nvSpPr>
            <p:cNvPr id="262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63" name="矩形 262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pic>
        <p:nvPicPr>
          <p:cNvPr id="98" name="图片 9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65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22733" y="1566926"/>
            <a:ext cx="10146535" cy="914400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9170367" y="1394990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chemeClr val="accent1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01</a:t>
            </a:r>
            <a:endParaRPr kumimoji="1" lang="zh-CN" altLang="en-US" sz="4800" b="1" dirty="0">
              <a:solidFill>
                <a:schemeClr val="accent1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22" name="圆角矩形 121"/>
          <p:cNvSpPr/>
          <p:nvPr/>
        </p:nvSpPr>
        <p:spPr>
          <a:xfrm rot="10800000">
            <a:off x="1022732" y="2728212"/>
            <a:ext cx="10146535" cy="91440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1763361" y="2556276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smtClean="0">
                <a:solidFill>
                  <a:schemeClr val="accent2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02</a:t>
            </a:r>
            <a:endParaRPr kumimoji="1" lang="zh-CN" altLang="en-US" sz="4800" b="1" dirty="0">
              <a:solidFill>
                <a:schemeClr val="accent2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25" name="圆角矩形 124"/>
          <p:cNvSpPr/>
          <p:nvPr/>
        </p:nvSpPr>
        <p:spPr>
          <a:xfrm>
            <a:off x="1022731" y="3874508"/>
            <a:ext cx="10146535" cy="914400"/>
          </a:xfrm>
          <a:prstGeom prst="roundRect">
            <a:avLst/>
          </a:prstGeom>
          <a:solidFill>
            <a:schemeClr val="accent3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9170365" y="3702572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dirty="0" smtClean="0">
                <a:solidFill>
                  <a:schemeClr val="accent3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03</a:t>
            </a:r>
            <a:endParaRPr kumimoji="1" lang="zh-CN" altLang="en-US" sz="4800" b="1" dirty="0">
              <a:solidFill>
                <a:schemeClr val="accent3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31" name="圆角矩形 130"/>
          <p:cNvSpPr/>
          <p:nvPr/>
        </p:nvSpPr>
        <p:spPr>
          <a:xfrm rot="10800000">
            <a:off x="1022730" y="5035794"/>
            <a:ext cx="10146535" cy="914400"/>
          </a:xfrm>
          <a:prstGeom prst="roundRect">
            <a:avLst/>
          </a:prstGeom>
          <a:solidFill>
            <a:schemeClr val="accent4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763359" y="4863858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smtClean="0">
                <a:solidFill>
                  <a:schemeClr val="accent4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04</a:t>
            </a:r>
            <a:endParaRPr kumimoji="1" lang="zh-CN" altLang="en-US" sz="4800" b="1" dirty="0">
              <a:solidFill>
                <a:schemeClr val="accent4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33" name="文本框 8"/>
          <p:cNvSpPr txBox="1"/>
          <p:nvPr/>
        </p:nvSpPr>
        <p:spPr>
          <a:xfrm>
            <a:off x="3160001" y="2900147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34" name="文本框 8"/>
          <p:cNvSpPr txBox="1"/>
          <p:nvPr/>
        </p:nvSpPr>
        <p:spPr>
          <a:xfrm>
            <a:off x="3160001" y="5214777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35" name="文本框 8"/>
          <p:cNvSpPr txBox="1"/>
          <p:nvPr/>
        </p:nvSpPr>
        <p:spPr>
          <a:xfrm>
            <a:off x="1972680" y="4045476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36" name="文本框 8"/>
          <p:cNvSpPr txBox="1"/>
          <p:nvPr/>
        </p:nvSpPr>
        <p:spPr>
          <a:xfrm>
            <a:off x="1972680" y="1753620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pic>
        <p:nvPicPr>
          <p:cNvPr id="15" name="图片 1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92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文本框 160"/>
          <p:cNvSpPr txBox="1"/>
          <p:nvPr/>
        </p:nvSpPr>
        <p:spPr>
          <a:xfrm>
            <a:off x="7088554" y="2676835"/>
            <a:ext cx="3047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blipFill>
                  <a:blip r:embed="rId2"/>
                  <a:stretch>
                    <a:fillRect/>
                  </a:stretch>
                </a:blipFill>
              </a:rPr>
              <a:t>THANK</a:t>
            </a:r>
            <a:r>
              <a:rPr kumimoji="1" lang="zh-CN" altLang="en-US" sz="4000" b="1" dirty="0" smtClean="0">
                <a:blipFill>
                  <a:blip r:embed="rId2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4000" b="1" dirty="0" smtClean="0">
                <a:blipFill>
                  <a:blip r:embed="rId2"/>
                  <a:stretch>
                    <a:fillRect/>
                  </a:stretch>
                </a:blipFill>
              </a:rPr>
              <a:t>YOU</a:t>
            </a:r>
            <a:endParaRPr kumimoji="1" lang="zh-CN" altLang="en-US" sz="4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7088554" y="3228345"/>
            <a:ext cx="30941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FOR</a:t>
            </a:r>
            <a:r>
              <a:rPr kumimoji="1" lang="zh-CN" altLang="en-US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WATCHING</a:t>
            </a:r>
            <a:endParaRPr kumimoji="1" lang="zh-CN" altLang="en-US" sz="3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817984" y="2527108"/>
            <a:ext cx="4390946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200" b="1" dirty="0" smtClean="0">
                <a:ln w="1905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8200" b="1" dirty="0">
              <a:ln w="19050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557" name="组 556"/>
          <p:cNvGrpSpPr/>
          <p:nvPr/>
        </p:nvGrpSpPr>
        <p:grpSpPr>
          <a:xfrm>
            <a:off x="6190828" y="1781178"/>
            <a:ext cx="746455" cy="1947836"/>
            <a:chOff x="5616740" y="1781178"/>
            <a:chExt cx="746455" cy="1947836"/>
          </a:xfrm>
          <a:blipFill>
            <a:blip r:embed="rId2"/>
            <a:stretch>
              <a:fillRect/>
            </a:stretch>
          </a:blipFill>
        </p:grpSpPr>
        <p:sp>
          <p:nvSpPr>
            <p:cNvPr id="529" name="Freeform 782"/>
            <p:cNvSpPr>
              <a:spLocks noEditPoints="1"/>
            </p:cNvSpPr>
            <p:nvPr/>
          </p:nvSpPr>
          <p:spPr bwMode="auto">
            <a:xfrm>
              <a:off x="6285529" y="2352925"/>
              <a:ext cx="77666" cy="9950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0" name="Freeform 783"/>
            <p:cNvSpPr>
              <a:spLocks/>
            </p:cNvSpPr>
            <p:nvPr/>
          </p:nvSpPr>
          <p:spPr bwMode="auto">
            <a:xfrm>
              <a:off x="6080578" y="2559630"/>
              <a:ext cx="49620" cy="84683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1" name="Freeform 785"/>
            <p:cNvSpPr>
              <a:spLocks noEditPoints="1"/>
            </p:cNvSpPr>
            <p:nvPr/>
          </p:nvSpPr>
          <p:spPr bwMode="auto">
            <a:xfrm>
              <a:off x="5810905" y="2384682"/>
              <a:ext cx="135916" cy="150312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2" name="Freeform 800"/>
            <p:cNvSpPr>
              <a:spLocks/>
            </p:cNvSpPr>
            <p:nvPr/>
          </p:nvSpPr>
          <p:spPr bwMode="auto">
            <a:xfrm>
              <a:off x="5616740" y="2632377"/>
              <a:ext cx="81980" cy="135492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3" name="Freeform 886"/>
            <p:cNvSpPr>
              <a:spLocks noEditPoints="1"/>
            </p:cNvSpPr>
            <p:nvPr/>
          </p:nvSpPr>
          <p:spPr bwMode="auto">
            <a:xfrm>
              <a:off x="5718137" y="2676835"/>
              <a:ext cx="532874" cy="105217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5" name="Freeform 326"/>
            <p:cNvSpPr>
              <a:spLocks/>
            </p:cNvSpPr>
            <p:nvPr/>
          </p:nvSpPr>
          <p:spPr bwMode="auto">
            <a:xfrm>
              <a:off x="5984131" y="2342122"/>
              <a:ext cx="76133" cy="203756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6" name="Freeform 327"/>
            <p:cNvSpPr>
              <a:spLocks/>
            </p:cNvSpPr>
            <p:nvPr/>
          </p:nvSpPr>
          <p:spPr bwMode="auto">
            <a:xfrm>
              <a:off x="5708587" y="2396972"/>
              <a:ext cx="79594" cy="202057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7" name="Freeform 461"/>
            <p:cNvSpPr>
              <a:spLocks/>
            </p:cNvSpPr>
            <p:nvPr/>
          </p:nvSpPr>
          <p:spPr bwMode="auto">
            <a:xfrm>
              <a:off x="5929518" y="1989765"/>
              <a:ext cx="72673" cy="11036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0" name="Freeform 594"/>
            <p:cNvSpPr>
              <a:spLocks/>
            </p:cNvSpPr>
            <p:nvPr/>
          </p:nvSpPr>
          <p:spPr bwMode="auto">
            <a:xfrm>
              <a:off x="5946821" y="1989765"/>
              <a:ext cx="186873" cy="290351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2" name="Freeform 796"/>
            <p:cNvSpPr>
              <a:spLocks/>
            </p:cNvSpPr>
            <p:nvPr/>
          </p:nvSpPr>
          <p:spPr bwMode="auto">
            <a:xfrm>
              <a:off x="6137155" y="2281814"/>
              <a:ext cx="43258" cy="42450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5" name="Freeform 805"/>
            <p:cNvSpPr>
              <a:spLocks noEditPoints="1"/>
            </p:cNvSpPr>
            <p:nvPr/>
          </p:nvSpPr>
          <p:spPr bwMode="auto">
            <a:xfrm>
              <a:off x="5619509" y="2280116"/>
              <a:ext cx="98628" cy="159609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0" name="Freeform 851"/>
            <p:cNvSpPr>
              <a:spLocks noEditPoints="1"/>
            </p:cNvSpPr>
            <p:nvPr/>
          </p:nvSpPr>
          <p:spPr bwMode="auto">
            <a:xfrm>
              <a:off x="6153808" y="2695956"/>
              <a:ext cx="77864" cy="127347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9" name="Freeform 592"/>
            <p:cNvSpPr>
              <a:spLocks/>
            </p:cNvSpPr>
            <p:nvPr/>
          </p:nvSpPr>
          <p:spPr bwMode="auto">
            <a:xfrm>
              <a:off x="5678340" y="2018083"/>
              <a:ext cx="79594" cy="127347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1" name="Freeform 854"/>
            <p:cNvSpPr>
              <a:spLocks/>
            </p:cNvSpPr>
            <p:nvPr/>
          </p:nvSpPr>
          <p:spPr bwMode="auto">
            <a:xfrm>
              <a:off x="6055158" y="1781178"/>
              <a:ext cx="112470" cy="93387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2" name="Freeform 855"/>
            <p:cNvSpPr>
              <a:spLocks/>
            </p:cNvSpPr>
            <p:nvPr/>
          </p:nvSpPr>
          <p:spPr bwMode="auto">
            <a:xfrm>
              <a:off x="6078289" y="2442009"/>
              <a:ext cx="103818" cy="3565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3" name="Freeform 856"/>
            <p:cNvSpPr>
              <a:spLocks/>
            </p:cNvSpPr>
            <p:nvPr/>
          </p:nvSpPr>
          <p:spPr bwMode="auto">
            <a:xfrm>
              <a:off x="5780570" y="2295521"/>
              <a:ext cx="103818" cy="44147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</p:grpSp>
      <p:pic>
        <p:nvPicPr>
          <p:cNvPr id="22" name="图片 2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06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2465" y="2577693"/>
            <a:ext cx="42306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000" b="1" dirty="0" smtClean="0">
                <a:blipFill>
                  <a:blip r:embed="rId2"/>
                  <a:stretch>
                    <a:fillRect/>
                  </a:stretch>
                </a:blipFill>
              </a:rPr>
              <a:t>C</a:t>
            </a:r>
            <a:r>
              <a:rPr kumimoji="1" lang="zh-CN" altLang="en-US" sz="6000" b="1" dirty="0" smtClean="0">
                <a:blipFill>
                  <a:blip r:embed="rId2"/>
                  <a:stretch>
                    <a:fillRect/>
                  </a:stretch>
                </a:blipFill>
              </a:rPr>
              <a:t>    </a:t>
            </a:r>
            <a:r>
              <a:rPr kumimoji="1" lang="en-US" altLang="zh-CN" sz="6000" b="1" dirty="0" smtClean="0">
                <a:blipFill>
                  <a:blip r:embed="rId2"/>
                  <a:stretch>
                    <a:fillRect/>
                  </a:stretch>
                </a:blipFill>
              </a:rPr>
              <a:t>NTENTS</a:t>
            </a:r>
            <a:endParaRPr kumimoji="1" lang="zh-CN" altLang="en-US" sz="6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35307" y="521620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01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7168700" y="114948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68699" y="56471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735307" y="2035943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02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7168700" y="2663808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168699" y="2079033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3200" b="1" dirty="0"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735307" y="3550266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03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7168700" y="4178131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68699" y="3593356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735307" y="5064589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04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7168700" y="5692454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168699" y="5107679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3200" b="1" dirty="0"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5" name="组 14"/>
          <p:cNvGrpSpPr/>
          <p:nvPr/>
        </p:nvGrpSpPr>
        <p:grpSpPr>
          <a:xfrm>
            <a:off x="1534868" y="2761674"/>
            <a:ext cx="660400" cy="647700"/>
            <a:chOff x="7904163" y="5362575"/>
            <a:chExt cx="660400" cy="647700"/>
          </a:xfrm>
          <a:blipFill>
            <a:blip r:embed="rId2"/>
            <a:stretch>
              <a:fillRect/>
            </a:stretch>
          </a:blipFill>
        </p:grpSpPr>
        <p:sp>
          <p:nvSpPr>
            <p:cNvPr id="16" name="Freeform 787"/>
            <p:cNvSpPr>
              <a:spLocks/>
            </p:cNvSpPr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89"/>
            <p:cNvSpPr>
              <a:spLocks/>
            </p:cNvSpPr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90"/>
            <p:cNvSpPr>
              <a:spLocks/>
            </p:cNvSpPr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13"/>
            <p:cNvSpPr>
              <a:spLocks/>
            </p:cNvSpPr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17"/>
            <p:cNvSpPr>
              <a:spLocks/>
            </p:cNvSpPr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20"/>
            <p:cNvSpPr>
              <a:spLocks/>
            </p:cNvSpPr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61"/>
            <p:cNvSpPr>
              <a:spLocks/>
            </p:cNvSpPr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5" name="图片 2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36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55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1514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279339" y="4008852"/>
            <a:ext cx="609600" cy="388938"/>
            <a:chOff x="7585076" y="3881438"/>
            <a:chExt cx="609600" cy="388938"/>
          </a:xfrm>
          <a:blipFill>
            <a:blip r:embed="rId2"/>
            <a:stretch>
              <a:fillRect/>
            </a:stretch>
          </a:blipFill>
        </p:grpSpPr>
        <p:sp>
          <p:nvSpPr>
            <p:cNvPr id="3" name="Freeform 660"/>
            <p:cNvSpPr>
              <a:spLocks noEditPoints="1"/>
            </p:cNvSpPr>
            <p:nvPr/>
          </p:nvSpPr>
          <p:spPr bwMode="auto">
            <a:xfrm>
              <a:off x="7585076" y="3894138"/>
              <a:ext cx="214313" cy="374650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61"/>
            <p:cNvSpPr>
              <a:spLocks noEditPoints="1"/>
            </p:cNvSpPr>
            <p:nvPr/>
          </p:nvSpPr>
          <p:spPr bwMode="auto">
            <a:xfrm>
              <a:off x="7808913" y="3881438"/>
              <a:ext cx="201613" cy="388938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63"/>
            <p:cNvSpPr>
              <a:spLocks noEditPoints="1"/>
            </p:cNvSpPr>
            <p:nvPr/>
          </p:nvSpPr>
          <p:spPr bwMode="auto">
            <a:xfrm>
              <a:off x="7991476" y="3905250"/>
              <a:ext cx="203200" cy="365125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64"/>
            <p:cNvSpPr>
              <a:spLocks noEditPoints="1"/>
            </p:cNvSpPr>
            <p:nvPr/>
          </p:nvSpPr>
          <p:spPr bwMode="auto">
            <a:xfrm>
              <a:off x="7848601" y="3940175"/>
              <a:ext cx="87313" cy="114300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66"/>
            <p:cNvSpPr>
              <a:spLocks noEditPoints="1"/>
            </p:cNvSpPr>
            <p:nvPr/>
          </p:nvSpPr>
          <p:spPr bwMode="auto">
            <a:xfrm>
              <a:off x="7645401" y="3956050"/>
              <a:ext cx="61913" cy="122238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76"/>
            <p:cNvSpPr>
              <a:spLocks noEditPoints="1"/>
            </p:cNvSpPr>
            <p:nvPr/>
          </p:nvSpPr>
          <p:spPr bwMode="auto">
            <a:xfrm>
              <a:off x="7854951" y="4117975"/>
              <a:ext cx="93663" cy="88900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6819563" y="3999234"/>
            <a:ext cx="722313" cy="788988"/>
            <a:chOff x="8537576" y="4514850"/>
            <a:chExt cx="722313" cy="788988"/>
          </a:xfrm>
          <a:blipFill>
            <a:blip r:embed="rId2"/>
            <a:stretch>
              <a:fillRect/>
            </a:stretch>
          </a:blipFill>
        </p:grpSpPr>
        <p:sp>
          <p:nvSpPr>
            <p:cNvPr id="10" name="Freeform 697"/>
            <p:cNvSpPr>
              <a:spLocks noEditPoints="1"/>
            </p:cNvSpPr>
            <p:nvPr/>
          </p:nvSpPr>
          <p:spPr bwMode="auto">
            <a:xfrm>
              <a:off x="8616951" y="4514850"/>
              <a:ext cx="642938" cy="788988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00"/>
            <p:cNvSpPr>
              <a:spLocks noEditPoints="1"/>
            </p:cNvSpPr>
            <p:nvPr/>
          </p:nvSpPr>
          <p:spPr bwMode="auto">
            <a:xfrm>
              <a:off x="8953501" y="4551363"/>
              <a:ext cx="146050" cy="179388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03"/>
            <p:cNvSpPr>
              <a:spLocks noEditPoints="1"/>
            </p:cNvSpPr>
            <p:nvPr/>
          </p:nvSpPr>
          <p:spPr bwMode="auto">
            <a:xfrm>
              <a:off x="8826501" y="4600575"/>
              <a:ext cx="171450" cy="192088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05"/>
            <p:cNvSpPr>
              <a:spLocks/>
            </p:cNvSpPr>
            <p:nvPr/>
          </p:nvSpPr>
          <p:spPr bwMode="auto">
            <a:xfrm>
              <a:off x="8634413" y="4616450"/>
              <a:ext cx="44450" cy="80963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06"/>
            <p:cNvSpPr>
              <a:spLocks/>
            </p:cNvSpPr>
            <p:nvPr/>
          </p:nvSpPr>
          <p:spPr bwMode="auto">
            <a:xfrm>
              <a:off x="8999538" y="4621213"/>
              <a:ext cx="36513" cy="49213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07"/>
            <p:cNvSpPr>
              <a:spLocks/>
            </p:cNvSpPr>
            <p:nvPr/>
          </p:nvSpPr>
          <p:spPr bwMode="auto">
            <a:xfrm>
              <a:off x="8666163" y="4624388"/>
              <a:ext cx="30163" cy="73025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10"/>
            <p:cNvSpPr>
              <a:spLocks/>
            </p:cNvSpPr>
            <p:nvPr/>
          </p:nvSpPr>
          <p:spPr bwMode="auto">
            <a:xfrm>
              <a:off x="8870951" y="4675188"/>
              <a:ext cx="33338" cy="68263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12"/>
            <p:cNvSpPr>
              <a:spLocks noEditPoints="1"/>
            </p:cNvSpPr>
            <p:nvPr/>
          </p:nvSpPr>
          <p:spPr bwMode="auto">
            <a:xfrm>
              <a:off x="8712201" y="4687888"/>
              <a:ext cx="127000" cy="200025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15"/>
            <p:cNvSpPr>
              <a:spLocks noEditPoints="1"/>
            </p:cNvSpPr>
            <p:nvPr/>
          </p:nvSpPr>
          <p:spPr bwMode="auto">
            <a:xfrm>
              <a:off x="8805863" y="4706938"/>
              <a:ext cx="365125" cy="365125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20"/>
            <p:cNvSpPr>
              <a:spLocks/>
            </p:cNvSpPr>
            <p:nvPr/>
          </p:nvSpPr>
          <p:spPr bwMode="auto">
            <a:xfrm>
              <a:off x="8747126" y="4762500"/>
              <a:ext cx="23813" cy="66675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1"/>
            <p:cNvSpPr>
              <a:spLocks noEditPoints="1"/>
            </p:cNvSpPr>
            <p:nvPr/>
          </p:nvSpPr>
          <p:spPr bwMode="auto">
            <a:xfrm>
              <a:off x="8647113" y="4892675"/>
              <a:ext cx="150813" cy="198438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34"/>
            <p:cNvSpPr>
              <a:spLocks/>
            </p:cNvSpPr>
            <p:nvPr/>
          </p:nvSpPr>
          <p:spPr bwMode="auto">
            <a:xfrm>
              <a:off x="8570913" y="4935538"/>
              <a:ext cx="36513" cy="100013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36"/>
            <p:cNvSpPr>
              <a:spLocks/>
            </p:cNvSpPr>
            <p:nvPr/>
          </p:nvSpPr>
          <p:spPr bwMode="auto">
            <a:xfrm>
              <a:off x="8537576" y="4943475"/>
              <a:ext cx="36513" cy="77788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39"/>
            <p:cNvSpPr>
              <a:spLocks/>
            </p:cNvSpPr>
            <p:nvPr/>
          </p:nvSpPr>
          <p:spPr bwMode="auto">
            <a:xfrm>
              <a:off x="8685213" y="4965700"/>
              <a:ext cx="36513" cy="69850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53"/>
            <p:cNvSpPr>
              <a:spLocks/>
            </p:cNvSpPr>
            <p:nvPr/>
          </p:nvSpPr>
          <p:spPr bwMode="auto">
            <a:xfrm>
              <a:off x="8829676" y="5049838"/>
              <a:ext cx="109538" cy="125413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54"/>
            <p:cNvSpPr>
              <a:spLocks noEditPoints="1"/>
            </p:cNvSpPr>
            <p:nvPr/>
          </p:nvSpPr>
          <p:spPr bwMode="auto">
            <a:xfrm>
              <a:off x="8842376" y="5072063"/>
              <a:ext cx="201613" cy="166688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2103793" y="1646936"/>
            <a:ext cx="739776" cy="692150"/>
            <a:chOff x="7913688" y="4706938"/>
            <a:chExt cx="739776" cy="692150"/>
          </a:xfrm>
          <a:blipFill>
            <a:blip r:embed="rId2"/>
            <a:stretch>
              <a:fillRect/>
            </a:stretch>
          </a:blipFill>
        </p:grpSpPr>
        <p:sp>
          <p:nvSpPr>
            <p:cNvPr id="27" name="Freeform 716"/>
            <p:cNvSpPr>
              <a:spLocks noEditPoints="1"/>
            </p:cNvSpPr>
            <p:nvPr/>
          </p:nvSpPr>
          <p:spPr bwMode="auto">
            <a:xfrm>
              <a:off x="7948613" y="4706938"/>
              <a:ext cx="617538" cy="536575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21"/>
            <p:cNvSpPr>
              <a:spLocks/>
            </p:cNvSpPr>
            <p:nvPr/>
          </p:nvSpPr>
          <p:spPr bwMode="auto">
            <a:xfrm>
              <a:off x="7935913" y="4765675"/>
              <a:ext cx="184150" cy="200025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22"/>
            <p:cNvSpPr>
              <a:spLocks/>
            </p:cNvSpPr>
            <p:nvPr/>
          </p:nvSpPr>
          <p:spPr bwMode="auto">
            <a:xfrm>
              <a:off x="7948613" y="4765675"/>
              <a:ext cx="23813" cy="7461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32"/>
            <p:cNvSpPr>
              <a:spLocks/>
            </p:cNvSpPr>
            <p:nvPr/>
          </p:nvSpPr>
          <p:spPr bwMode="auto">
            <a:xfrm>
              <a:off x="8186738" y="4916488"/>
              <a:ext cx="55563" cy="63500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46"/>
            <p:cNvSpPr>
              <a:spLocks/>
            </p:cNvSpPr>
            <p:nvPr/>
          </p:nvSpPr>
          <p:spPr bwMode="auto">
            <a:xfrm>
              <a:off x="8083551" y="4976813"/>
              <a:ext cx="53975" cy="112713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48"/>
            <p:cNvSpPr>
              <a:spLocks/>
            </p:cNvSpPr>
            <p:nvPr/>
          </p:nvSpPr>
          <p:spPr bwMode="auto">
            <a:xfrm>
              <a:off x="8145463" y="4994275"/>
              <a:ext cx="63500" cy="66675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64"/>
            <p:cNvSpPr>
              <a:spLocks/>
            </p:cNvSpPr>
            <p:nvPr/>
          </p:nvSpPr>
          <p:spPr bwMode="auto">
            <a:xfrm>
              <a:off x="7913688" y="5191125"/>
              <a:ext cx="90488" cy="34925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65"/>
            <p:cNvSpPr>
              <a:spLocks noEditPoints="1"/>
            </p:cNvSpPr>
            <p:nvPr/>
          </p:nvSpPr>
          <p:spPr bwMode="auto">
            <a:xfrm>
              <a:off x="8188326" y="5202238"/>
              <a:ext cx="73025" cy="114300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67"/>
            <p:cNvSpPr>
              <a:spLocks/>
            </p:cNvSpPr>
            <p:nvPr/>
          </p:nvSpPr>
          <p:spPr bwMode="auto">
            <a:xfrm>
              <a:off x="8420101" y="5213350"/>
              <a:ext cx="63500" cy="103188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70"/>
            <p:cNvSpPr>
              <a:spLocks noEditPoints="1"/>
            </p:cNvSpPr>
            <p:nvPr/>
          </p:nvSpPr>
          <p:spPr bwMode="auto">
            <a:xfrm>
              <a:off x="8086726" y="5211763"/>
              <a:ext cx="76200" cy="10001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72"/>
            <p:cNvSpPr>
              <a:spLocks/>
            </p:cNvSpPr>
            <p:nvPr/>
          </p:nvSpPr>
          <p:spPr bwMode="auto">
            <a:xfrm>
              <a:off x="8256588" y="5262563"/>
              <a:ext cx="95250" cy="136525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74"/>
            <p:cNvSpPr>
              <a:spLocks/>
            </p:cNvSpPr>
            <p:nvPr/>
          </p:nvSpPr>
          <p:spPr bwMode="auto">
            <a:xfrm>
              <a:off x="8505826" y="5218113"/>
              <a:ext cx="73025" cy="122238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75"/>
            <p:cNvSpPr>
              <a:spLocks/>
            </p:cNvSpPr>
            <p:nvPr/>
          </p:nvSpPr>
          <p:spPr bwMode="auto">
            <a:xfrm>
              <a:off x="8591551" y="5235575"/>
              <a:ext cx="61913" cy="133350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77"/>
            <p:cNvSpPr>
              <a:spLocks/>
            </p:cNvSpPr>
            <p:nvPr/>
          </p:nvSpPr>
          <p:spPr bwMode="auto">
            <a:xfrm>
              <a:off x="7921626" y="5240338"/>
              <a:ext cx="73025" cy="26988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3038831" y="1581054"/>
            <a:ext cx="623888" cy="684212"/>
            <a:chOff x="6321425" y="4789488"/>
            <a:chExt cx="623888" cy="684212"/>
          </a:xfrm>
          <a:blipFill>
            <a:blip r:embed="rId2"/>
            <a:stretch>
              <a:fillRect/>
            </a:stretch>
          </a:blipFill>
        </p:grpSpPr>
        <p:sp>
          <p:nvSpPr>
            <p:cNvPr id="42" name="Freeform 586"/>
            <p:cNvSpPr>
              <a:spLocks/>
            </p:cNvSpPr>
            <p:nvPr/>
          </p:nvSpPr>
          <p:spPr bwMode="auto">
            <a:xfrm>
              <a:off x="6396038" y="4962525"/>
              <a:ext cx="112713" cy="355600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87"/>
            <p:cNvSpPr>
              <a:spLocks/>
            </p:cNvSpPr>
            <p:nvPr/>
          </p:nvSpPr>
          <p:spPr bwMode="auto">
            <a:xfrm>
              <a:off x="6321425" y="4926012"/>
              <a:ext cx="82550" cy="103187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88"/>
            <p:cNvSpPr>
              <a:spLocks/>
            </p:cNvSpPr>
            <p:nvPr/>
          </p:nvSpPr>
          <p:spPr bwMode="auto">
            <a:xfrm>
              <a:off x="6505575" y="5207000"/>
              <a:ext cx="3175" cy="1587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89"/>
            <p:cNvSpPr>
              <a:spLocks/>
            </p:cNvSpPr>
            <p:nvPr/>
          </p:nvSpPr>
          <p:spPr bwMode="auto">
            <a:xfrm>
              <a:off x="6450013" y="5186362"/>
              <a:ext cx="50800" cy="44450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90"/>
            <p:cNvSpPr>
              <a:spLocks noEditPoints="1"/>
            </p:cNvSpPr>
            <p:nvPr/>
          </p:nvSpPr>
          <p:spPr bwMode="auto">
            <a:xfrm>
              <a:off x="6321425" y="5262562"/>
              <a:ext cx="82550" cy="92075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28"/>
            <p:cNvSpPr>
              <a:spLocks/>
            </p:cNvSpPr>
            <p:nvPr/>
          </p:nvSpPr>
          <p:spPr bwMode="auto">
            <a:xfrm>
              <a:off x="6635751" y="4789488"/>
              <a:ext cx="74613" cy="98425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29"/>
            <p:cNvSpPr>
              <a:spLocks/>
            </p:cNvSpPr>
            <p:nvPr/>
          </p:nvSpPr>
          <p:spPr bwMode="auto">
            <a:xfrm>
              <a:off x="6508751" y="4803775"/>
              <a:ext cx="3175" cy="79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33"/>
            <p:cNvSpPr>
              <a:spLocks noEditPoints="1"/>
            </p:cNvSpPr>
            <p:nvPr/>
          </p:nvSpPr>
          <p:spPr bwMode="auto">
            <a:xfrm>
              <a:off x="6508751" y="4897438"/>
              <a:ext cx="352425" cy="474663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45"/>
            <p:cNvSpPr>
              <a:spLocks noEditPoints="1"/>
            </p:cNvSpPr>
            <p:nvPr/>
          </p:nvSpPr>
          <p:spPr bwMode="auto">
            <a:xfrm>
              <a:off x="6869113" y="4948238"/>
              <a:ext cx="76200" cy="112713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47"/>
            <p:cNvSpPr>
              <a:spLocks/>
            </p:cNvSpPr>
            <p:nvPr/>
          </p:nvSpPr>
          <p:spPr bwMode="auto">
            <a:xfrm>
              <a:off x="6627813" y="4960938"/>
              <a:ext cx="26988" cy="41275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52"/>
            <p:cNvSpPr>
              <a:spLocks/>
            </p:cNvSpPr>
            <p:nvPr/>
          </p:nvSpPr>
          <p:spPr bwMode="auto">
            <a:xfrm>
              <a:off x="6635751" y="5013325"/>
              <a:ext cx="22225" cy="41275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55"/>
            <p:cNvSpPr>
              <a:spLocks/>
            </p:cNvSpPr>
            <p:nvPr/>
          </p:nvSpPr>
          <p:spPr bwMode="auto">
            <a:xfrm>
              <a:off x="6637338" y="5072063"/>
              <a:ext cx="20638" cy="31750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62"/>
            <p:cNvSpPr>
              <a:spLocks/>
            </p:cNvSpPr>
            <p:nvPr/>
          </p:nvSpPr>
          <p:spPr bwMode="auto">
            <a:xfrm>
              <a:off x="6577013" y="5149850"/>
              <a:ext cx="41275" cy="30163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63"/>
            <p:cNvSpPr>
              <a:spLocks/>
            </p:cNvSpPr>
            <p:nvPr/>
          </p:nvSpPr>
          <p:spPr bwMode="auto">
            <a:xfrm>
              <a:off x="6678613" y="5154613"/>
              <a:ext cx="30163" cy="25400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69"/>
            <p:cNvSpPr>
              <a:spLocks/>
            </p:cNvSpPr>
            <p:nvPr/>
          </p:nvSpPr>
          <p:spPr bwMode="auto">
            <a:xfrm>
              <a:off x="6718301" y="5180013"/>
              <a:ext cx="38100" cy="28575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73"/>
            <p:cNvSpPr>
              <a:spLocks/>
            </p:cNvSpPr>
            <p:nvPr/>
          </p:nvSpPr>
          <p:spPr bwMode="auto">
            <a:xfrm>
              <a:off x="6508751" y="5184775"/>
              <a:ext cx="46038" cy="23813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76"/>
            <p:cNvSpPr>
              <a:spLocks/>
            </p:cNvSpPr>
            <p:nvPr/>
          </p:nvSpPr>
          <p:spPr bwMode="auto">
            <a:xfrm>
              <a:off x="6767513" y="5208588"/>
              <a:ext cx="20638" cy="23813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81"/>
            <p:cNvSpPr>
              <a:spLocks/>
            </p:cNvSpPr>
            <p:nvPr/>
          </p:nvSpPr>
          <p:spPr bwMode="auto">
            <a:xfrm>
              <a:off x="6851651" y="5243513"/>
              <a:ext cx="58738" cy="128588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91"/>
            <p:cNvSpPr>
              <a:spLocks noEditPoints="1"/>
            </p:cNvSpPr>
            <p:nvPr/>
          </p:nvSpPr>
          <p:spPr bwMode="auto">
            <a:xfrm>
              <a:off x="6621463" y="5372100"/>
              <a:ext cx="60325" cy="101600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2040294" y="4961633"/>
            <a:ext cx="927100" cy="258763"/>
            <a:chOff x="8058150" y="6034087"/>
            <a:chExt cx="927100" cy="258763"/>
          </a:xfrm>
          <a:blipFill>
            <a:blip r:embed="rId2"/>
            <a:stretch>
              <a:fillRect/>
            </a:stretch>
          </a:blipFill>
        </p:grpSpPr>
        <p:sp>
          <p:nvSpPr>
            <p:cNvPr id="62" name="Freeform 830"/>
            <p:cNvSpPr>
              <a:spLocks noEditPoints="1"/>
            </p:cNvSpPr>
            <p:nvPr/>
          </p:nvSpPr>
          <p:spPr bwMode="auto">
            <a:xfrm>
              <a:off x="8058150" y="6034087"/>
              <a:ext cx="498475" cy="146050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32"/>
            <p:cNvSpPr>
              <a:spLocks noEditPoints="1"/>
            </p:cNvSpPr>
            <p:nvPr/>
          </p:nvSpPr>
          <p:spPr bwMode="auto">
            <a:xfrm>
              <a:off x="8096250" y="6096000"/>
              <a:ext cx="889000" cy="196850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35"/>
            <p:cNvSpPr>
              <a:spLocks/>
            </p:cNvSpPr>
            <p:nvPr/>
          </p:nvSpPr>
          <p:spPr bwMode="auto">
            <a:xfrm>
              <a:off x="8583613" y="6100762"/>
              <a:ext cx="258763" cy="47625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1856145" y="3799584"/>
            <a:ext cx="1231900" cy="271462"/>
            <a:chOff x="9031288" y="6029325"/>
            <a:chExt cx="1231900" cy="271462"/>
          </a:xfrm>
          <a:blipFill>
            <a:blip r:embed="rId2"/>
            <a:stretch>
              <a:fillRect/>
            </a:stretch>
          </a:blipFill>
        </p:grpSpPr>
        <p:sp>
          <p:nvSpPr>
            <p:cNvPr id="66" name="Freeform 634"/>
            <p:cNvSpPr>
              <a:spLocks/>
            </p:cNvSpPr>
            <p:nvPr/>
          </p:nvSpPr>
          <p:spPr bwMode="auto">
            <a:xfrm>
              <a:off x="10193338" y="6029325"/>
              <a:ext cx="69850" cy="190500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29"/>
            <p:cNvSpPr>
              <a:spLocks noEditPoints="1"/>
            </p:cNvSpPr>
            <p:nvPr/>
          </p:nvSpPr>
          <p:spPr bwMode="auto">
            <a:xfrm>
              <a:off x="9031288" y="6051550"/>
              <a:ext cx="1125538" cy="24923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37"/>
            <p:cNvSpPr>
              <a:spLocks/>
            </p:cNvSpPr>
            <p:nvPr/>
          </p:nvSpPr>
          <p:spPr bwMode="auto">
            <a:xfrm>
              <a:off x="9983788" y="6151562"/>
              <a:ext cx="53975" cy="95250"/>
            </a:xfrm>
            <a:custGeom>
              <a:avLst/>
              <a:gdLst>
                <a:gd name="T0" fmla="*/ 20 w 22"/>
                <a:gd name="T1" fmla="*/ 26 h 39"/>
                <a:gd name="T2" fmla="*/ 9 w 22"/>
                <a:gd name="T3" fmla="*/ 24 h 39"/>
                <a:gd name="T4" fmla="*/ 7 w 22"/>
                <a:gd name="T5" fmla="*/ 0 h 39"/>
                <a:gd name="T6" fmla="*/ 0 w 22"/>
                <a:gd name="T7" fmla="*/ 31 h 39"/>
                <a:gd name="T8" fmla="*/ 20 w 22"/>
                <a:gd name="T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0" y="26"/>
                  </a:moveTo>
                  <a:cubicBezTo>
                    <a:pt x="19" y="23"/>
                    <a:pt x="11" y="28"/>
                    <a:pt x="9" y="24"/>
                  </a:cubicBezTo>
                  <a:cubicBezTo>
                    <a:pt x="7" y="16"/>
                    <a:pt x="17" y="3"/>
                    <a:pt x="7" y="0"/>
                  </a:cubicBezTo>
                  <a:cubicBezTo>
                    <a:pt x="2" y="7"/>
                    <a:pt x="2" y="19"/>
                    <a:pt x="0" y="31"/>
                  </a:cubicBezTo>
                  <a:cubicBezTo>
                    <a:pt x="9" y="31"/>
                    <a:pt x="22" y="39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38"/>
            <p:cNvSpPr>
              <a:spLocks/>
            </p:cNvSpPr>
            <p:nvPr/>
          </p:nvSpPr>
          <p:spPr bwMode="auto">
            <a:xfrm>
              <a:off x="9737725" y="6161087"/>
              <a:ext cx="82550" cy="114300"/>
            </a:xfrm>
            <a:custGeom>
              <a:avLst/>
              <a:gdLst>
                <a:gd name="T0" fmla="*/ 32 w 34"/>
                <a:gd name="T1" fmla="*/ 0 h 47"/>
                <a:gd name="T2" fmla="*/ 28 w 34"/>
                <a:gd name="T3" fmla="*/ 0 h 47"/>
                <a:gd name="T4" fmla="*/ 25 w 34"/>
                <a:gd name="T5" fmla="*/ 13 h 47"/>
                <a:gd name="T6" fmla="*/ 14 w 34"/>
                <a:gd name="T7" fmla="*/ 11 h 47"/>
                <a:gd name="T8" fmla="*/ 15 w 34"/>
                <a:gd name="T9" fmla="*/ 3 h 47"/>
                <a:gd name="T10" fmla="*/ 18 w 34"/>
                <a:gd name="T11" fmla="*/ 27 h 47"/>
                <a:gd name="T12" fmla="*/ 12 w 34"/>
                <a:gd name="T13" fmla="*/ 20 h 47"/>
                <a:gd name="T14" fmla="*/ 25 w 34"/>
                <a:gd name="T15" fmla="*/ 19 h 47"/>
                <a:gd name="T16" fmla="*/ 32 w 34"/>
                <a:gd name="T17" fmla="*/ 32 h 47"/>
                <a:gd name="T18" fmla="*/ 32 w 3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7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9"/>
                    <a:pt x="25" y="13"/>
                  </a:cubicBezTo>
                  <a:cubicBezTo>
                    <a:pt x="20" y="14"/>
                    <a:pt x="19" y="10"/>
                    <a:pt x="14" y="11"/>
                  </a:cubicBezTo>
                  <a:cubicBezTo>
                    <a:pt x="15" y="10"/>
                    <a:pt x="15" y="6"/>
                    <a:pt x="15" y="3"/>
                  </a:cubicBezTo>
                  <a:cubicBezTo>
                    <a:pt x="0" y="2"/>
                    <a:pt x="8" y="47"/>
                    <a:pt x="18" y="27"/>
                  </a:cubicBezTo>
                  <a:cubicBezTo>
                    <a:pt x="13" y="28"/>
                    <a:pt x="13" y="24"/>
                    <a:pt x="12" y="20"/>
                  </a:cubicBezTo>
                  <a:cubicBezTo>
                    <a:pt x="18" y="20"/>
                    <a:pt x="22" y="20"/>
                    <a:pt x="25" y="19"/>
                  </a:cubicBezTo>
                  <a:cubicBezTo>
                    <a:pt x="28" y="22"/>
                    <a:pt x="25" y="32"/>
                    <a:pt x="32" y="32"/>
                  </a:cubicBezTo>
                  <a:cubicBezTo>
                    <a:pt x="34" y="24"/>
                    <a:pt x="34" y="8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39"/>
            <p:cNvSpPr>
              <a:spLocks noEditPoints="1"/>
            </p:cNvSpPr>
            <p:nvPr/>
          </p:nvSpPr>
          <p:spPr bwMode="auto">
            <a:xfrm>
              <a:off x="9155113" y="6148387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0 h 43"/>
                <a:gd name="T4" fmla="*/ 4 w 35"/>
                <a:gd name="T5" fmla="*/ 36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3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7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0"/>
                  </a:cubicBezTo>
                  <a:cubicBezTo>
                    <a:pt x="13" y="12"/>
                    <a:pt x="0" y="26"/>
                    <a:pt x="4" y="36"/>
                  </a:cubicBezTo>
                  <a:cubicBezTo>
                    <a:pt x="11" y="38"/>
                    <a:pt x="9" y="30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3"/>
                    <a:pt x="28" y="20"/>
                    <a:pt x="25" y="13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7"/>
                    <a:pt x="17" y="15"/>
                    <a:pt x="16" y="13"/>
                  </a:cubicBezTo>
                  <a:cubicBezTo>
                    <a:pt x="21" y="11"/>
                    <a:pt x="17" y="18"/>
                    <a:pt x="21" y="17"/>
                  </a:cubicBezTo>
                  <a:cubicBezTo>
                    <a:pt x="20" y="19"/>
                    <a:pt x="17" y="18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40"/>
            <p:cNvSpPr>
              <a:spLocks/>
            </p:cNvSpPr>
            <p:nvPr/>
          </p:nvSpPr>
          <p:spPr bwMode="auto">
            <a:xfrm>
              <a:off x="9678988" y="6148387"/>
              <a:ext cx="71438" cy="98425"/>
            </a:xfrm>
            <a:custGeom>
              <a:avLst/>
              <a:gdLst>
                <a:gd name="T0" fmla="*/ 25 w 29"/>
                <a:gd name="T1" fmla="*/ 38 h 40"/>
                <a:gd name="T2" fmla="*/ 15 w 29"/>
                <a:gd name="T3" fmla="*/ 21 h 40"/>
                <a:gd name="T4" fmla="*/ 29 w 29"/>
                <a:gd name="T5" fmla="*/ 12 h 40"/>
                <a:gd name="T6" fmla="*/ 25 w 29"/>
                <a:gd name="T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0">
                  <a:moveTo>
                    <a:pt x="25" y="38"/>
                  </a:moveTo>
                  <a:cubicBezTo>
                    <a:pt x="27" y="28"/>
                    <a:pt x="13" y="33"/>
                    <a:pt x="15" y="21"/>
                  </a:cubicBezTo>
                  <a:cubicBezTo>
                    <a:pt x="17" y="15"/>
                    <a:pt x="29" y="19"/>
                    <a:pt x="29" y="12"/>
                  </a:cubicBezTo>
                  <a:cubicBezTo>
                    <a:pt x="4" y="0"/>
                    <a:pt x="0" y="40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41"/>
            <p:cNvSpPr>
              <a:spLocks noEditPoints="1"/>
            </p:cNvSpPr>
            <p:nvPr/>
          </p:nvSpPr>
          <p:spPr bwMode="auto">
            <a:xfrm>
              <a:off x="9815513" y="6151562"/>
              <a:ext cx="85725" cy="96837"/>
            </a:xfrm>
            <a:custGeom>
              <a:avLst/>
              <a:gdLst>
                <a:gd name="T0" fmla="*/ 21 w 35"/>
                <a:gd name="T1" fmla="*/ 38 h 40"/>
                <a:gd name="T2" fmla="*/ 28 w 35"/>
                <a:gd name="T3" fmla="*/ 12 h 40"/>
                <a:gd name="T4" fmla="*/ 21 w 35"/>
                <a:gd name="T5" fmla="*/ 38 h 40"/>
                <a:gd name="T6" fmla="*/ 26 w 35"/>
                <a:gd name="T7" fmla="*/ 21 h 40"/>
                <a:gd name="T8" fmla="*/ 20 w 35"/>
                <a:gd name="T9" fmla="*/ 31 h 40"/>
                <a:gd name="T10" fmla="*/ 13 w 35"/>
                <a:gd name="T11" fmla="*/ 19 h 40"/>
                <a:gd name="T12" fmla="*/ 26 w 35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1" y="38"/>
                  </a:moveTo>
                  <a:cubicBezTo>
                    <a:pt x="31" y="37"/>
                    <a:pt x="35" y="23"/>
                    <a:pt x="28" y="12"/>
                  </a:cubicBezTo>
                  <a:cubicBezTo>
                    <a:pt x="0" y="0"/>
                    <a:pt x="0" y="40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5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42"/>
            <p:cNvSpPr>
              <a:spLocks noEditPoints="1"/>
            </p:cNvSpPr>
            <p:nvPr/>
          </p:nvSpPr>
          <p:spPr bwMode="auto">
            <a:xfrm>
              <a:off x="9886950" y="6148387"/>
              <a:ext cx="101600" cy="98425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2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8"/>
                    <a:pt x="24" y="20"/>
                    <a:pt x="26" y="23"/>
                  </a:cubicBezTo>
                  <a:cubicBezTo>
                    <a:pt x="26" y="29"/>
                    <a:pt x="23" y="33"/>
                    <a:pt x="16" y="32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43"/>
            <p:cNvSpPr>
              <a:spLocks/>
            </p:cNvSpPr>
            <p:nvPr/>
          </p:nvSpPr>
          <p:spPr bwMode="auto">
            <a:xfrm>
              <a:off x="9632950" y="6173787"/>
              <a:ext cx="63500" cy="69850"/>
            </a:xfrm>
            <a:custGeom>
              <a:avLst/>
              <a:gdLst>
                <a:gd name="T0" fmla="*/ 2 w 26"/>
                <a:gd name="T1" fmla="*/ 4 h 29"/>
                <a:gd name="T2" fmla="*/ 13 w 26"/>
                <a:gd name="T3" fmla="*/ 19 h 29"/>
                <a:gd name="T4" fmla="*/ 1 w 26"/>
                <a:gd name="T5" fmla="*/ 23 h 29"/>
                <a:gd name="T6" fmla="*/ 2 w 26"/>
                <a:gd name="T7" fmla="*/ 29 h 29"/>
                <a:gd name="T8" fmla="*/ 20 w 26"/>
                <a:gd name="T9" fmla="*/ 21 h 29"/>
                <a:gd name="T10" fmla="*/ 13 w 26"/>
                <a:gd name="T11" fmla="*/ 8 h 29"/>
                <a:gd name="T12" fmla="*/ 26 w 26"/>
                <a:gd name="T13" fmla="*/ 9 h 29"/>
                <a:gd name="T14" fmla="*/ 26 w 26"/>
                <a:gd name="T15" fmla="*/ 2 h 29"/>
                <a:gd name="T16" fmla="*/ 2 w 26"/>
                <a:gd name="T1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" y="4"/>
                  </a:moveTo>
                  <a:cubicBezTo>
                    <a:pt x="3" y="12"/>
                    <a:pt x="9" y="14"/>
                    <a:pt x="13" y="19"/>
                  </a:cubicBezTo>
                  <a:cubicBezTo>
                    <a:pt x="9" y="22"/>
                    <a:pt x="5" y="22"/>
                    <a:pt x="1" y="23"/>
                  </a:cubicBezTo>
                  <a:cubicBezTo>
                    <a:pt x="0" y="25"/>
                    <a:pt x="2" y="26"/>
                    <a:pt x="2" y="29"/>
                  </a:cubicBezTo>
                  <a:cubicBezTo>
                    <a:pt x="11" y="29"/>
                    <a:pt x="16" y="25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9"/>
                  </a:cubicBezTo>
                  <a:cubicBezTo>
                    <a:pt x="26" y="7"/>
                    <a:pt x="26" y="5"/>
                    <a:pt x="26" y="2"/>
                  </a:cubicBezTo>
                  <a:cubicBezTo>
                    <a:pt x="18" y="0"/>
                    <a:pt x="7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45"/>
            <p:cNvSpPr>
              <a:spLocks/>
            </p:cNvSpPr>
            <p:nvPr/>
          </p:nvSpPr>
          <p:spPr bwMode="auto">
            <a:xfrm>
              <a:off x="9285288" y="6165850"/>
              <a:ext cx="92075" cy="87312"/>
            </a:xfrm>
            <a:custGeom>
              <a:avLst/>
              <a:gdLst>
                <a:gd name="T0" fmla="*/ 29 w 38"/>
                <a:gd name="T1" fmla="*/ 5 h 36"/>
                <a:gd name="T2" fmla="*/ 12 w 38"/>
                <a:gd name="T3" fmla="*/ 16 h 36"/>
                <a:gd name="T4" fmla="*/ 14 w 38"/>
                <a:gd name="T5" fmla="*/ 2 h 36"/>
                <a:gd name="T6" fmla="*/ 9 w 38"/>
                <a:gd name="T7" fmla="*/ 0 h 36"/>
                <a:gd name="T8" fmla="*/ 11 w 38"/>
                <a:gd name="T9" fmla="*/ 36 h 36"/>
                <a:gd name="T10" fmla="*/ 14 w 38"/>
                <a:gd name="T11" fmla="*/ 29 h 36"/>
                <a:gd name="T12" fmla="*/ 30 w 38"/>
                <a:gd name="T13" fmla="*/ 36 h 36"/>
                <a:gd name="T14" fmla="*/ 19 w 38"/>
                <a:gd name="T15" fmla="*/ 23 h 36"/>
                <a:gd name="T16" fmla="*/ 29 w 38"/>
                <a:gd name="T1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6">
                  <a:moveTo>
                    <a:pt x="29" y="5"/>
                  </a:moveTo>
                  <a:cubicBezTo>
                    <a:pt x="24" y="9"/>
                    <a:pt x="21" y="16"/>
                    <a:pt x="12" y="16"/>
                  </a:cubicBezTo>
                  <a:cubicBezTo>
                    <a:pt x="11" y="10"/>
                    <a:pt x="16" y="5"/>
                    <a:pt x="14" y="2"/>
                  </a:cubicBezTo>
                  <a:cubicBezTo>
                    <a:pt x="12" y="2"/>
                    <a:pt x="12" y="0"/>
                    <a:pt x="9" y="0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5"/>
                    <a:pt x="10" y="30"/>
                    <a:pt x="14" y="29"/>
                  </a:cubicBezTo>
                  <a:cubicBezTo>
                    <a:pt x="18" y="32"/>
                    <a:pt x="23" y="35"/>
                    <a:pt x="30" y="36"/>
                  </a:cubicBezTo>
                  <a:cubicBezTo>
                    <a:pt x="35" y="28"/>
                    <a:pt x="22" y="28"/>
                    <a:pt x="19" y="23"/>
                  </a:cubicBezTo>
                  <a:cubicBezTo>
                    <a:pt x="21" y="17"/>
                    <a:pt x="38" y="13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46"/>
            <p:cNvSpPr>
              <a:spLocks noEditPoints="1"/>
            </p:cNvSpPr>
            <p:nvPr/>
          </p:nvSpPr>
          <p:spPr bwMode="auto">
            <a:xfrm>
              <a:off x="9075738" y="6164262"/>
              <a:ext cx="74613" cy="88900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3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6"/>
                    <a:pt x="27" y="33"/>
                  </a:cubicBezTo>
                  <a:cubicBezTo>
                    <a:pt x="31" y="24"/>
                    <a:pt x="23" y="20"/>
                    <a:pt x="30" y="13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0"/>
                    <a:pt x="22" y="16"/>
                  </a:cubicBezTo>
                  <a:cubicBezTo>
                    <a:pt x="17" y="15"/>
                    <a:pt x="16" y="18"/>
                    <a:pt x="11" y="17"/>
                  </a:cubicBezTo>
                  <a:cubicBezTo>
                    <a:pt x="10" y="13"/>
                    <a:pt x="10" y="10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6"/>
                    <a:pt x="23" y="26"/>
                  </a:cubicBezTo>
                  <a:cubicBezTo>
                    <a:pt x="20" y="29"/>
                    <a:pt x="15" y="29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47"/>
            <p:cNvSpPr>
              <a:spLocks/>
            </p:cNvSpPr>
            <p:nvPr/>
          </p:nvSpPr>
          <p:spPr bwMode="auto">
            <a:xfrm>
              <a:off x="9226550" y="6156325"/>
              <a:ext cx="60325" cy="96837"/>
            </a:xfrm>
            <a:custGeom>
              <a:avLst/>
              <a:gdLst>
                <a:gd name="T0" fmla="*/ 10 w 25"/>
                <a:gd name="T1" fmla="*/ 36 h 40"/>
                <a:gd name="T2" fmla="*/ 19 w 25"/>
                <a:gd name="T3" fmla="*/ 35 h 40"/>
                <a:gd name="T4" fmla="*/ 14 w 25"/>
                <a:gd name="T5" fmla="*/ 26 h 40"/>
                <a:gd name="T6" fmla="*/ 25 w 25"/>
                <a:gd name="T7" fmla="*/ 11 h 40"/>
                <a:gd name="T8" fmla="*/ 10 w 25"/>
                <a:gd name="T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0">
                  <a:moveTo>
                    <a:pt x="10" y="36"/>
                  </a:moveTo>
                  <a:cubicBezTo>
                    <a:pt x="14" y="36"/>
                    <a:pt x="18" y="40"/>
                    <a:pt x="19" y="35"/>
                  </a:cubicBezTo>
                  <a:cubicBezTo>
                    <a:pt x="17" y="32"/>
                    <a:pt x="14" y="31"/>
                    <a:pt x="14" y="26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6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48"/>
            <p:cNvSpPr>
              <a:spLocks noEditPoints="1"/>
            </p:cNvSpPr>
            <p:nvPr/>
          </p:nvSpPr>
          <p:spPr bwMode="auto">
            <a:xfrm>
              <a:off x="9472613" y="6146800"/>
              <a:ext cx="104775" cy="112712"/>
            </a:xfrm>
            <a:custGeom>
              <a:avLst/>
              <a:gdLst>
                <a:gd name="T0" fmla="*/ 23 w 43"/>
                <a:gd name="T1" fmla="*/ 44 h 46"/>
                <a:gd name="T2" fmla="*/ 41 w 43"/>
                <a:gd name="T3" fmla="*/ 22 h 46"/>
                <a:gd name="T4" fmla="*/ 23 w 43"/>
                <a:gd name="T5" fmla="*/ 44 h 46"/>
                <a:gd name="T6" fmla="*/ 32 w 43"/>
                <a:gd name="T7" fmla="*/ 37 h 46"/>
                <a:gd name="T8" fmla="*/ 22 w 43"/>
                <a:gd name="T9" fmla="*/ 35 h 46"/>
                <a:gd name="T10" fmla="*/ 34 w 43"/>
                <a:gd name="T11" fmla="*/ 23 h 46"/>
                <a:gd name="T12" fmla="*/ 32 w 43"/>
                <a:gd name="T1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6">
                  <a:moveTo>
                    <a:pt x="23" y="44"/>
                  </a:moveTo>
                  <a:cubicBezTo>
                    <a:pt x="34" y="46"/>
                    <a:pt x="43" y="37"/>
                    <a:pt x="41" y="22"/>
                  </a:cubicBezTo>
                  <a:cubicBezTo>
                    <a:pt x="24" y="0"/>
                    <a:pt x="0" y="39"/>
                    <a:pt x="23" y="44"/>
                  </a:cubicBezTo>
                  <a:close/>
                  <a:moveTo>
                    <a:pt x="32" y="37"/>
                  </a:moveTo>
                  <a:cubicBezTo>
                    <a:pt x="28" y="37"/>
                    <a:pt x="24" y="37"/>
                    <a:pt x="22" y="35"/>
                  </a:cubicBezTo>
                  <a:cubicBezTo>
                    <a:pt x="21" y="26"/>
                    <a:pt x="26" y="23"/>
                    <a:pt x="34" y="23"/>
                  </a:cubicBezTo>
                  <a:cubicBezTo>
                    <a:pt x="37" y="28"/>
                    <a:pt x="34" y="33"/>
                    <a:pt x="3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49"/>
            <p:cNvSpPr>
              <a:spLocks/>
            </p:cNvSpPr>
            <p:nvPr/>
          </p:nvSpPr>
          <p:spPr bwMode="auto">
            <a:xfrm>
              <a:off x="9447213" y="6183312"/>
              <a:ext cx="68263" cy="76200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2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8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6"/>
                    <a:pt x="8" y="10"/>
                  </a:cubicBezTo>
                  <a:cubicBezTo>
                    <a:pt x="9" y="17"/>
                    <a:pt x="0" y="30"/>
                    <a:pt x="11" y="31"/>
                  </a:cubicBezTo>
                  <a:cubicBezTo>
                    <a:pt x="13" y="24"/>
                    <a:pt x="13" y="14"/>
                    <a:pt x="16" y="8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50"/>
            <p:cNvSpPr>
              <a:spLocks/>
            </p:cNvSpPr>
            <p:nvPr/>
          </p:nvSpPr>
          <p:spPr bwMode="auto">
            <a:xfrm>
              <a:off x="10066338" y="6219825"/>
              <a:ext cx="19050" cy="19050"/>
            </a:xfrm>
            <a:custGeom>
              <a:avLst/>
              <a:gdLst>
                <a:gd name="T0" fmla="*/ 6 w 8"/>
                <a:gd name="T1" fmla="*/ 8 h 8"/>
                <a:gd name="T2" fmla="*/ 6 w 8"/>
                <a:gd name="T3" fmla="*/ 0 h 8"/>
                <a:gd name="T4" fmla="*/ 2 w 8"/>
                <a:gd name="T5" fmla="*/ 0 h 8"/>
                <a:gd name="T6" fmla="*/ 6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 80"/>
          <p:cNvGrpSpPr/>
          <p:nvPr/>
        </p:nvGrpSpPr>
        <p:grpSpPr>
          <a:xfrm>
            <a:off x="4430759" y="2042221"/>
            <a:ext cx="617539" cy="1060450"/>
            <a:chOff x="6407150" y="3673475"/>
            <a:chExt cx="617539" cy="1060450"/>
          </a:xfrm>
          <a:blipFill>
            <a:blip r:embed="rId2"/>
            <a:stretch>
              <a:fillRect/>
            </a:stretch>
          </a:blipFill>
        </p:grpSpPr>
        <p:sp>
          <p:nvSpPr>
            <p:cNvPr id="82" name="Freeform 581"/>
            <p:cNvSpPr>
              <a:spLocks/>
            </p:cNvSpPr>
            <p:nvPr/>
          </p:nvSpPr>
          <p:spPr bwMode="auto">
            <a:xfrm>
              <a:off x="6407150" y="4127500"/>
              <a:ext cx="101600" cy="520700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82"/>
            <p:cNvSpPr>
              <a:spLocks/>
            </p:cNvSpPr>
            <p:nvPr/>
          </p:nvSpPr>
          <p:spPr bwMode="auto">
            <a:xfrm>
              <a:off x="6443663" y="3713162"/>
              <a:ext cx="65088" cy="30162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83"/>
            <p:cNvSpPr>
              <a:spLocks/>
            </p:cNvSpPr>
            <p:nvPr/>
          </p:nvSpPr>
          <p:spPr bwMode="auto">
            <a:xfrm>
              <a:off x="6500813" y="3822700"/>
              <a:ext cx="7938" cy="73025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84"/>
            <p:cNvSpPr>
              <a:spLocks/>
            </p:cNvSpPr>
            <p:nvPr/>
          </p:nvSpPr>
          <p:spPr bwMode="auto">
            <a:xfrm>
              <a:off x="6457950" y="4610100"/>
              <a:ext cx="50800" cy="104775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49"/>
            <p:cNvSpPr>
              <a:spLocks noEditPoints="1"/>
            </p:cNvSpPr>
            <p:nvPr/>
          </p:nvSpPr>
          <p:spPr bwMode="auto">
            <a:xfrm>
              <a:off x="6508751" y="3673475"/>
              <a:ext cx="404813" cy="101600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57"/>
            <p:cNvSpPr>
              <a:spLocks noEditPoints="1"/>
            </p:cNvSpPr>
            <p:nvPr/>
          </p:nvSpPr>
          <p:spPr bwMode="auto">
            <a:xfrm>
              <a:off x="6499226" y="3798888"/>
              <a:ext cx="104775" cy="219075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65"/>
            <p:cNvSpPr>
              <a:spLocks/>
            </p:cNvSpPr>
            <p:nvPr/>
          </p:nvSpPr>
          <p:spPr bwMode="auto">
            <a:xfrm>
              <a:off x="6861176" y="3940175"/>
              <a:ext cx="163513" cy="214313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77"/>
            <p:cNvSpPr>
              <a:spLocks/>
            </p:cNvSpPr>
            <p:nvPr/>
          </p:nvSpPr>
          <p:spPr bwMode="auto">
            <a:xfrm>
              <a:off x="6835776" y="4186238"/>
              <a:ext cx="46038" cy="42863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79"/>
            <p:cNvSpPr>
              <a:spLocks/>
            </p:cNvSpPr>
            <p:nvPr/>
          </p:nvSpPr>
          <p:spPr bwMode="auto">
            <a:xfrm>
              <a:off x="6815138" y="4229100"/>
              <a:ext cx="93663" cy="57150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08"/>
            <p:cNvSpPr>
              <a:spLocks/>
            </p:cNvSpPr>
            <p:nvPr/>
          </p:nvSpPr>
          <p:spPr bwMode="auto">
            <a:xfrm>
              <a:off x="6508751" y="4610100"/>
              <a:ext cx="3175" cy="20638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09"/>
            <p:cNvSpPr>
              <a:spLocks/>
            </p:cNvSpPr>
            <p:nvPr/>
          </p:nvSpPr>
          <p:spPr bwMode="auto">
            <a:xfrm>
              <a:off x="6496051" y="4630738"/>
              <a:ext cx="41275" cy="90488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11"/>
            <p:cNvSpPr>
              <a:spLocks/>
            </p:cNvSpPr>
            <p:nvPr/>
          </p:nvSpPr>
          <p:spPr bwMode="auto">
            <a:xfrm>
              <a:off x="6532563" y="4641850"/>
              <a:ext cx="36513" cy="77788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17"/>
            <p:cNvSpPr>
              <a:spLocks/>
            </p:cNvSpPr>
            <p:nvPr/>
          </p:nvSpPr>
          <p:spPr bwMode="auto">
            <a:xfrm>
              <a:off x="6581776" y="4689475"/>
              <a:ext cx="19050" cy="44450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58"/>
            <p:cNvSpPr>
              <a:spLocks noEditPoints="1"/>
            </p:cNvSpPr>
            <p:nvPr/>
          </p:nvSpPr>
          <p:spPr bwMode="auto">
            <a:xfrm>
              <a:off x="6686550" y="3790950"/>
              <a:ext cx="182563" cy="233362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 95"/>
          <p:cNvGrpSpPr/>
          <p:nvPr/>
        </p:nvGrpSpPr>
        <p:grpSpPr>
          <a:xfrm>
            <a:off x="2133958" y="2747072"/>
            <a:ext cx="660400" cy="647700"/>
            <a:chOff x="7904163" y="5362575"/>
            <a:chExt cx="660400" cy="647700"/>
          </a:xfrm>
          <a:blipFill>
            <a:blip r:embed="rId2"/>
            <a:stretch>
              <a:fillRect/>
            </a:stretch>
          </a:blipFill>
        </p:grpSpPr>
        <p:sp>
          <p:nvSpPr>
            <p:cNvPr id="97" name="Freeform 787"/>
            <p:cNvSpPr>
              <a:spLocks/>
            </p:cNvSpPr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89"/>
            <p:cNvSpPr>
              <a:spLocks/>
            </p:cNvSpPr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90"/>
            <p:cNvSpPr>
              <a:spLocks/>
            </p:cNvSpPr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13"/>
            <p:cNvSpPr>
              <a:spLocks/>
            </p:cNvSpPr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17"/>
            <p:cNvSpPr>
              <a:spLocks/>
            </p:cNvSpPr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20"/>
            <p:cNvSpPr>
              <a:spLocks/>
            </p:cNvSpPr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61"/>
            <p:cNvSpPr>
              <a:spLocks/>
            </p:cNvSpPr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6" name="Freeform 866"/>
          <p:cNvSpPr>
            <a:spLocks noEditPoints="1"/>
          </p:cNvSpPr>
          <p:nvPr/>
        </p:nvSpPr>
        <p:spPr bwMode="auto">
          <a:xfrm>
            <a:off x="6418577" y="1538573"/>
            <a:ext cx="850900" cy="1098550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7" name="组 106"/>
          <p:cNvGrpSpPr/>
          <p:nvPr/>
        </p:nvGrpSpPr>
        <p:grpSpPr>
          <a:xfrm>
            <a:off x="6723331" y="3453730"/>
            <a:ext cx="984250" cy="227012"/>
            <a:chOff x="7461251" y="3600450"/>
            <a:chExt cx="984250" cy="227012"/>
          </a:xfrm>
          <a:blipFill>
            <a:blip r:embed="rId2"/>
            <a:stretch>
              <a:fillRect/>
            </a:stretch>
          </a:blipFill>
        </p:grpSpPr>
        <p:sp>
          <p:nvSpPr>
            <p:cNvPr id="108" name="Freeform 645"/>
            <p:cNvSpPr>
              <a:spLocks/>
            </p:cNvSpPr>
            <p:nvPr/>
          </p:nvSpPr>
          <p:spPr bwMode="auto">
            <a:xfrm>
              <a:off x="7461251" y="3611563"/>
              <a:ext cx="55563" cy="84138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46"/>
            <p:cNvSpPr>
              <a:spLocks/>
            </p:cNvSpPr>
            <p:nvPr/>
          </p:nvSpPr>
          <p:spPr bwMode="auto">
            <a:xfrm>
              <a:off x="7507288" y="3600450"/>
              <a:ext cx="53975" cy="10795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51"/>
            <p:cNvSpPr>
              <a:spLocks/>
            </p:cNvSpPr>
            <p:nvPr/>
          </p:nvSpPr>
          <p:spPr bwMode="auto">
            <a:xfrm>
              <a:off x="7589838" y="3708400"/>
              <a:ext cx="46038" cy="7461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67"/>
            <p:cNvSpPr>
              <a:spLocks noEditPoints="1"/>
            </p:cNvSpPr>
            <p:nvPr/>
          </p:nvSpPr>
          <p:spPr bwMode="auto">
            <a:xfrm>
              <a:off x="7558088" y="3636962"/>
              <a:ext cx="887413" cy="190500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 111"/>
          <p:cNvGrpSpPr/>
          <p:nvPr/>
        </p:nvGrpSpPr>
        <p:grpSpPr>
          <a:xfrm>
            <a:off x="3370621" y="3126483"/>
            <a:ext cx="512762" cy="676275"/>
            <a:chOff x="7032626" y="3698875"/>
            <a:chExt cx="512762" cy="676275"/>
          </a:xfrm>
          <a:blipFill>
            <a:blip r:embed="rId2"/>
            <a:stretch>
              <a:fillRect/>
            </a:stretch>
          </a:blipFill>
        </p:grpSpPr>
        <p:sp>
          <p:nvSpPr>
            <p:cNvPr id="113" name="Freeform 682"/>
            <p:cNvSpPr>
              <a:spLocks/>
            </p:cNvSpPr>
            <p:nvPr/>
          </p:nvSpPr>
          <p:spPr bwMode="auto">
            <a:xfrm>
              <a:off x="7032626" y="4241800"/>
              <a:ext cx="109538" cy="133350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68"/>
            <p:cNvSpPr>
              <a:spLocks noEditPoints="1"/>
            </p:cNvSpPr>
            <p:nvPr/>
          </p:nvSpPr>
          <p:spPr bwMode="auto">
            <a:xfrm>
              <a:off x="7054850" y="3698875"/>
              <a:ext cx="490538" cy="665162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5" name="组 114"/>
          <p:cNvGrpSpPr/>
          <p:nvPr/>
        </p:nvGrpSpPr>
        <p:grpSpPr>
          <a:xfrm>
            <a:off x="4367127" y="3570983"/>
            <a:ext cx="666750" cy="600076"/>
            <a:chOff x="8135938" y="3978275"/>
            <a:chExt cx="666750" cy="600076"/>
          </a:xfrm>
          <a:blipFill>
            <a:blip r:embed="rId2"/>
            <a:stretch>
              <a:fillRect/>
            </a:stretch>
          </a:blipFill>
        </p:grpSpPr>
        <p:sp>
          <p:nvSpPr>
            <p:cNvPr id="116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675"/>
            <p:cNvSpPr>
              <a:spLocks/>
            </p:cNvSpPr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92"/>
            <p:cNvSpPr>
              <a:spLocks/>
            </p:cNvSpPr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93"/>
            <p:cNvSpPr>
              <a:spLocks/>
            </p:cNvSpPr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96"/>
            <p:cNvSpPr>
              <a:spLocks/>
            </p:cNvSpPr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99"/>
            <p:cNvSpPr>
              <a:spLocks/>
            </p:cNvSpPr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94"/>
            <p:cNvSpPr>
              <a:spLocks/>
            </p:cNvSpPr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组 125"/>
          <p:cNvGrpSpPr/>
          <p:nvPr/>
        </p:nvGrpSpPr>
        <p:grpSpPr>
          <a:xfrm>
            <a:off x="2808644" y="2371628"/>
            <a:ext cx="1298575" cy="560388"/>
            <a:chOff x="6737351" y="4268788"/>
            <a:chExt cx="1298575" cy="560388"/>
          </a:xfrm>
          <a:blipFill>
            <a:blip r:embed="rId2"/>
            <a:stretch>
              <a:fillRect/>
            </a:stretch>
          </a:blipFill>
        </p:grpSpPr>
        <p:sp>
          <p:nvSpPr>
            <p:cNvPr id="127" name="Freeform 685"/>
            <p:cNvSpPr>
              <a:spLocks/>
            </p:cNvSpPr>
            <p:nvPr/>
          </p:nvSpPr>
          <p:spPr bwMode="auto">
            <a:xfrm>
              <a:off x="6837363" y="4268788"/>
              <a:ext cx="50800" cy="46038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89"/>
            <p:cNvSpPr>
              <a:spLocks/>
            </p:cNvSpPr>
            <p:nvPr/>
          </p:nvSpPr>
          <p:spPr bwMode="auto">
            <a:xfrm>
              <a:off x="7827963" y="4327525"/>
              <a:ext cx="207963" cy="411163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91"/>
            <p:cNvSpPr>
              <a:spLocks/>
            </p:cNvSpPr>
            <p:nvPr/>
          </p:nvSpPr>
          <p:spPr bwMode="auto">
            <a:xfrm>
              <a:off x="7597776" y="4378325"/>
              <a:ext cx="168275" cy="95250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98"/>
            <p:cNvSpPr>
              <a:spLocks noEditPoints="1"/>
            </p:cNvSpPr>
            <p:nvPr/>
          </p:nvSpPr>
          <p:spPr bwMode="auto">
            <a:xfrm>
              <a:off x="6737351" y="4500563"/>
              <a:ext cx="90488" cy="93663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13"/>
            <p:cNvSpPr>
              <a:spLocks/>
            </p:cNvSpPr>
            <p:nvPr/>
          </p:nvSpPr>
          <p:spPr bwMode="auto">
            <a:xfrm>
              <a:off x="6750051" y="4656138"/>
              <a:ext cx="128588" cy="173038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72"/>
            <p:cNvSpPr>
              <a:spLocks/>
            </p:cNvSpPr>
            <p:nvPr/>
          </p:nvSpPr>
          <p:spPr bwMode="auto">
            <a:xfrm>
              <a:off x="6840538" y="4278312"/>
              <a:ext cx="241300" cy="414337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73"/>
            <p:cNvSpPr>
              <a:spLocks/>
            </p:cNvSpPr>
            <p:nvPr/>
          </p:nvSpPr>
          <p:spPr bwMode="auto">
            <a:xfrm>
              <a:off x="7092950" y="4397375"/>
              <a:ext cx="201613" cy="276225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74"/>
            <p:cNvSpPr>
              <a:spLocks/>
            </p:cNvSpPr>
            <p:nvPr/>
          </p:nvSpPr>
          <p:spPr bwMode="auto">
            <a:xfrm>
              <a:off x="7353300" y="4391025"/>
              <a:ext cx="200025" cy="319087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876"/>
            <p:cNvSpPr>
              <a:spLocks/>
            </p:cNvSpPr>
            <p:nvPr/>
          </p:nvSpPr>
          <p:spPr bwMode="auto">
            <a:xfrm>
              <a:off x="7575550" y="4489450"/>
              <a:ext cx="204788" cy="100012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6" name="组 135"/>
          <p:cNvGrpSpPr/>
          <p:nvPr/>
        </p:nvGrpSpPr>
        <p:grpSpPr>
          <a:xfrm>
            <a:off x="8050769" y="4664564"/>
            <a:ext cx="269876" cy="644526"/>
            <a:chOff x="6969125" y="4772025"/>
            <a:chExt cx="269876" cy="644526"/>
          </a:xfrm>
          <a:blipFill>
            <a:blip r:embed="rId2"/>
            <a:stretch>
              <a:fillRect/>
            </a:stretch>
          </a:blipFill>
        </p:grpSpPr>
        <p:sp>
          <p:nvSpPr>
            <p:cNvPr id="137" name="Freeform 785"/>
            <p:cNvSpPr>
              <a:spLocks noEditPoints="1"/>
            </p:cNvSpPr>
            <p:nvPr/>
          </p:nvSpPr>
          <p:spPr bwMode="auto">
            <a:xfrm>
              <a:off x="7138988" y="5303838"/>
              <a:ext cx="100013" cy="112713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78"/>
            <p:cNvSpPr>
              <a:spLocks noEditPoints="1"/>
            </p:cNvSpPr>
            <p:nvPr/>
          </p:nvSpPr>
          <p:spPr bwMode="auto">
            <a:xfrm>
              <a:off x="6969125" y="4772025"/>
              <a:ext cx="190500" cy="636587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9" name="组 138"/>
          <p:cNvGrpSpPr/>
          <p:nvPr/>
        </p:nvGrpSpPr>
        <p:grpSpPr>
          <a:xfrm>
            <a:off x="4403985" y="4592236"/>
            <a:ext cx="566738" cy="742950"/>
            <a:chOff x="7516813" y="5540375"/>
            <a:chExt cx="566738" cy="742950"/>
          </a:xfrm>
          <a:blipFill>
            <a:blip r:embed="rId2"/>
            <a:stretch>
              <a:fillRect/>
            </a:stretch>
          </a:blipFill>
        </p:grpSpPr>
        <p:sp>
          <p:nvSpPr>
            <p:cNvPr id="140" name="Freeform 803"/>
            <p:cNvSpPr>
              <a:spLocks/>
            </p:cNvSpPr>
            <p:nvPr/>
          </p:nvSpPr>
          <p:spPr bwMode="auto">
            <a:xfrm>
              <a:off x="7608888" y="5595938"/>
              <a:ext cx="36513" cy="17463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15"/>
            <p:cNvSpPr>
              <a:spLocks/>
            </p:cNvSpPr>
            <p:nvPr/>
          </p:nvSpPr>
          <p:spPr bwMode="auto">
            <a:xfrm>
              <a:off x="7581900" y="5803900"/>
              <a:ext cx="177800" cy="36512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823"/>
            <p:cNvSpPr>
              <a:spLocks noEditPoints="1"/>
            </p:cNvSpPr>
            <p:nvPr/>
          </p:nvSpPr>
          <p:spPr bwMode="auto">
            <a:xfrm>
              <a:off x="7948613" y="5940425"/>
              <a:ext cx="125413" cy="115887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31"/>
            <p:cNvSpPr>
              <a:spLocks noEditPoints="1"/>
            </p:cNvSpPr>
            <p:nvPr/>
          </p:nvSpPr>
          <p:spPr bwMode="auto">
            <a:xfrm>
              <a:off x="7948613" y="6015037"/>
              <a:ext cx="134938" cy="104775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844"/>
            <p:cNvSpPr>
              <a:spLocks noEditPoints="1"/>
            </p:cNvSpPr>
            <p:nvPr/>
          </p:nvSpPr>
          <p:spPr bwMode="auto">
            <a:xfrm>
              <a:off x="7945438" y="6118225"/>
              <a:ext cx="85725" cy="92075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853"/>
            <p:cNvSpPr>
              <a:spLocks/>
            </p:cNvSpPr>
            <p:nvPr/>
          </p:nvSpPr>
          <p:spPr bwMode="auto">
            <a:xfrm>
              <a:off x="7913688" y="6200775"/>
              <a:ext cx="149225" cy="82550"/>
            </a:xfrm>
            <a:custGeom>
              <a:avLst/>
              <a:gdLst>
                <a:gd name="T0" fmla="*/ 26 w 61"/>
                <a:gd name="T1" fmla="*/ 2 h 34"/>
                <a:gd name="T2" fmla="*/ 0 w 61"/>
                <a:gd name="T3" fmla="*/ 4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6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2"/>
                  </a:moveTo>
                  <a:cubicBezTo>
                    <a:pt x="17" y="2"/>
                    <a:pt x="6" y="0"/>
                    <a:pt x="0" y="4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7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4"/>
                    <a:pt x="20" y="15"/>
                    <a:pt x="28" y="16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1"/>
                    <a:pt x="53" y="20"/>
                    <a:pt x="61" y="16"/>
                  </a:cubicBezTo>
                  <a:cubicBezTo>
                    <a:pt x="58" y="6"/>
                    <a:pt x="40" y="4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883"/>
            <p:cNvSpPr>
              <a:spLocks noEditPoints="1"/>
            </p:cNvSpPr>
            <p:nvPr/>
          </p:nvSpPr>
          <p:spPr bwMode="auto">
            <a:xfrm>
              <a:off x="7516813" y="5540375"/>
              <a:ext cx="415925" cy="73342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885"/>
            <p:cNvSpPr>
              <a:spLocks noEditPoints="1"/>
            </p:cNvSpPr>
            <p:nvPr/>
          </p:nvSpPr>
          <p:spPr bwMode="auto">
            <a:xfrm>
              <a:off x="7597775" y="5657850"/>
              <a:ext cx="152400" cy="13017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组 147"/>
          <p:cNvGrpSpPr/>
          <p:nvPr/>
        </p:nvGrpSpPr>
        <p:grpSpPr>
          <a:xfrm>
            <a:off x="2118081" y="4305202"/>
            <a:ext cx="844550" cy="204787"/>
            <a:chOff x="9418638" y="6319837"/>
            <a:chExt cx="844550" cy="204787"/>
          </a:xfrm>
          <a:blipFill>
            <a:blip r:embed="rId2"/>
            <a:stretch>
              <a:fillRect/>
            </a:stretch>
          </a:blipFill>
        </p:grpSpPr>
        <p:sp>
          <p:nvSpPr>
            <p:cNvPr id="149" name="Freeform 860"/>
            <p:cNvSpPr>
              <a:spLocks/>
            </p:cNvSpPr>
            <p:nvPr/>
          </p:nvSpPr>
          <p:spPr bwMode="auto">
            <a:xfrm>
              <a:off x="10142538" y="6319837"/>
              <a:ext cx="120650" cy="117475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5 h 48"/>
                <a:gd name="T4" fmla="*/ 6 w 50"/>
                <a:gd name="T5" fmla="*/ 27 h 48"/>
                <a:gd name="T6" fmla="*/ 6 w 50"/>
                <a:gd name="T7" fmla="*/ 43 h 48"/>
                <a:gd name="T8" fmla="*/ 21 w 50"/>
                <a:gd name="T9" fmla="*/ 37 h 48"/>
                <a:gd name="T10" fmla="*/ 23 w 50"/>
                <a:gd name="T11" fmla="*/ 21 h 48"/>
                <a:gd name="T12" fmla="*/ 38 w 50"/>
                <a:gd name="T13" fmla="*/ 20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1 h 48"/>
                <a:gd name="T20" fmla="*/ 50 w 50"/>
                <a:gd name="T21" fmla="*/ 8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9"/>
                    <a:pt x="14" y="16"/>
                    <a:pt x="13" y="25"/>
                  </a:cubicBezTo>
                  <a:cubicBezTo>
                    <a:pt x="11" y="25"/>
                    <a:pt x="9" y="26"/>
                    <a:pt x="6" y="27"/>
                  </a:cubicBezTo>
                  <a:cubicBezTo>
                    <a:pt x="3" y="31"/>
                    <a:pt x="0" y="39"/>
                    <a:pt x="6" y="43"/>
                  </a:cubicBezTo>
                  <a:cubicBezTo>
                    <a:pt x="12" y="44"/>
                    <a:pt x="17" y="40"/>
                    <a:pt x="21" y="37"/>
                  </a:cubicBezTo>
                  <a:cubicBezTo>
                    <a:pt x="21" y="33"/>
                    <a:pt x="20" y="25"/>
                    <a:pt x="23" y="21"/>
                  </a:cubicBezTo>
                  <a:cubicBezTo>
                    <a:pt x="28" y="21"/>
                    <a:pt x="32" y="20"/>
                    <a:pt x="38" y="20"/>
                  </a:cubicBezTo>
                  <a:cubicBezTo>
                    <a:pt x="38" y="23"/>
                    <a:pt x="38" y="27"/>
                    <a:pt x="38" y="30"/>
                  </a:cubicBezTo>
                  <a:cubicBezTo>
                    <a:pt x="31" y="31"/>
                    <a:pt x="25" y="36"/>
                    <a:pt x="29" y="43"/>
                  </a:cubicBezTo>
                  <a:cubicBezTo>
                    <a:pt x="35" y="48"/>
                    <a:pt x="41" y="43"/>
                    <a:pt x="46" y="41"/>
                  </a:cubicBezTo>
                  <a:cubicBezTo>
                    <a:pt x="47" y="30"/>
                    <a:pt x="47" y="17"/>
                    <a:pt x="50" y="8"/>
                  </a:cubicBezTo>
                  <a:cubicBezTo>
                    <a:pt x="42" y="2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882"/>
            <p:cNvSpPr>
              <a:spLocks/>
            </p:cNvSpPr>
            <p:nvPr/>
          </p:nvSpPr>
          <p:spPr bwMode="auto">
            <a:xfrm>
              <a:off x="9504363" y="6343650"/>
              <a:ext cx="79375" cy="134937"/>
            </a:xfrm>
            <a:custGeom>
              <a:avLst/>
              <a:gdLst>
                <a:gd name="T0" fmla="*/ 17 w 33"/>
                <a:gd name="T1" fmla="*/ 0 h 55"/>
                <a:gd name="T2" fmla="*/ 15 w 33"/>
                <a:gd name="T3" fmla="*/ 33 h 55"/>
                <a:gd name="T4" fmla="*/ 7 w 33"/>
                <a:gd name="T5" fmla="*/ 34 h 55"/>
                <a:gd name="T6" fmla="*/ 4 w 33"/>
                <a:gd name="T7" fmla="*/ 52 h 55"/>
                <a:gd name="T8" fmla="*/ 20 w 33"/>
                <a:gd name="T9" fmla="*/ 42 h 55"/>
                <a:gd name="T10" fmla="*/ 22 w 33"/>
                <a:gd name="T11" fmla="*/ 17 h 55"/>
                <a:gd name="T12" fmla="*/ 33 w 33"/>
                <a:gd name="T13" fmla="*/ 24 h 55"/>
                <a:gd name="T14" fmla="*/ 17 w 33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5">
                  <a:moveTo>
                    <a:pt x="17" y="0"/>
                  </a:moveTo>
                  <a:cubicBezTo>
                    <a:pt x="14" y="10"/>
                    <a:pt x="16" y="25"/>
                    <a:pt x="15" y="33"/>
                  </a:cubicBezTo>
                  <a:cubicBezTo>
                    <a:pt x="12" y="33"/>
                    <a:pt x="9" y="33"/>
                    <a:pt x="7" y="34"/>
                  </a:cubicBezTo>
                  <a:cubicBezTo>
                    <a:pt x="3" y="37"/>
                    <a:pt x="0" y="47"/>
                    <a:pt x="4" y="52"/>
                  </a:cubicBezTo>
                  <a:cubicBezTo>
                    <a:pt x="10" y="55"/>
                    <a:pt x="19" y="46"/>
                    <a:pt x="20" y="42"/>
                  </a:cubicBezTo>
                  <a:cubicBezTo>
                    <a:pt x="23" y="35"/>
                    <a:pt x="19" y="25"/>
                    <a:pt x="22" y="17"/>
                  </a:cubicBezTo>
                  <a:cubicBezTo>
                    <a:pt x="26" y="19"/>
                    <a:pt x="27" y="23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10"/>
            <p:cNvSpPr>
              <a:spLocks/>
            </p:cNvSpPr>
            <p:nvPr/>
          </p:nvSpPr>
          <p:spPr bwMode="auto">
            <a:xfrm>
              <a:off x="9782175" y="6332537"/>
              <a:ext cx="106363" cy="138112"/>
            </a:xfrm>
            <a:custGeom>
              <a:avLst/>
              <a:gdLst>
                <a:gd name="T0" fmla="*/ 32 w 44"/>
                <a:gd name="T1" fmla="*/ 28 h 57"/>
                <a:gd name="T2" fmla="*/ 14 w 44"/>
                <a:gd name="T3" fmla="*/ 27 h 57"/>
                <a:gd name="T4" fmla="*/ 14 w 44"/>
                <a:gd name="T5" fmla="*/ 11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8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1"/>
                  </a:cubicBezTo>
                  <a:cubicBezTo>
                    <a:pt x="8" y="16"/>
                    <a:pt x="0" y="53"/>
                    <a:pt x="16" y="54"/>
                  </a:cubicBezTo>
                  <a:cubicBezTo>
                    <a:pt x="18" y="48"/>
                    <a:pt x="9" y="44"/>
                    <a:pt x="13" y="36"/>
                  </a:cubicBezTo>
                  <a:cubicBezTo>
                    <a:pt x="18" y="39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9"/>
                    <a:pt x="44" y="6"/>
                  </a:cubicBezTo>
                  <a:cubicBezTo>
                    <a:pt x="31" y="0"/>
                    <a:pt x="33" y="1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12"/>
            <p:cNvSpPr>
              <a:spLocks/>
            </p:cNvSpPr>
            <p:nvPr/>
          </p:nvSpPr>
          <p:spPr bwMode="auto">
            <a:xfrm>
              <a:off x="9582150" y="6338887"/>
              <a:ext cx="119063" cy="185737"/>
            </a:xfrm>
            <a:custGeom>
              <a:avLst/>
              <a:gdLst>
                <a:gd name="T0" fmla="*/ 9 w 49"/>
                <a:gd name="T1" fmla="*/ 21 h 76"/>
                <a:gd name="T2" fmla="*/ 33 w 49"/>
                <a:gd name="T3" fmla="*/ 58 h 76"/>
                <a:gd name="T4" fmla="*/ 27 w 49"/>
                <a:gd name="T5" fmla="*/ 62 h 76"/>
                <a:gd name="T6" fmla="*/ 9 w 49"/>
                <a:gd name="T7" fmla="*/ 48 h 76"/>
                <a:gd name="T8" fmla="*/ 38 w 49"/>
                <a:gd name="T9" fmla="*/ 64 h 76"/>
                <a:gd name="T10" fmla="*/ 16 w 49"/>
                <a:gd name="T11" fmla="*/ 21 h 76"/>
                <a:gd name="T12" fmla="*/ 31 w 49"/>
                <a:gd name="T13" fmla="*/ 13 h 76"/>
                <a:gd name="T14" fmla="*/ 46 w 49"/>
                <a:gd name="T15" fmla="*/ 20 h 76"/>
                <a:gd name="T16" fmla="*/ 9 w 49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6">
                  <a:moveTo>
                    <a:pt x="9" y="21"/>
                  </a:moveTo>
                  <a:cubicBezTo>
                    <a:pt x="6" y="43"/>
                    <a:pt x="30" y="40"/>
                    <a:pt x="33" y="58"/>
                  </a:cubicBezTo>
                  <a:cubicBezTo>
                    <a:pt x="31" y="60"/>
                    <a:pt x="29" y="62"/>
                    <a:pt x="27" y="62"/>
                  </a:cubicBezTo>
                  <a:cubicBezTo>
                    <a:pt x="17" y="64"/>
                    <a:pt x="13" y="51"/>
                    <a:pt x="9" y="48"/>
                  </a:cubicBezTo>
                  <a:cubicBezTo>
                    <a:pt x="0" y="63"/>
                    <a:pt x="27" y="76"/>
                    <a:pt x="38" y="64"/>
                  </a:cubicBezTo>
                  <a:cubicBezTo>
                    <a:pt x="49" y="43"/>
                    <a:pt x="13" y="37"/>
                    <a:pt x="16" y="21"/>
                  </a:cubicBezTo>
                  <a:cubicBezTo>
                    <a:pt x="17" y="16"/>
                    <a:pt x="25" y="12"/>
                    <a:pt x="31" y="13"/>
                  </a:cubicBezTo>
                  <a:cubicBezTo>
                    <a:pt x="38" y="13"/>
                    <a:pt x="38" y="21"/>
                    <a:pt x="46" y="20"/>
                  </a:cubicBezTo>
                  <a:cubicBezTo>
                    <a:pt x="49" y="0"/>
                    <a:pt x="12" y="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914"/>
            <p:cNvSpPr>
              <a:spLocks/>
            </p:cNvSpPr>
            <p:nvPr/>
          </p:nvSpPr>
          <p:spPr bwMode="auto">
            <a:xfrm>
              <a:off x="9418638" y="6364287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1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915"/>
            <p:cNvSpPr>
              <a:spLocks/>
            </p:cNvSpPr>
            <p:nvPr/>
          </p:nvSpPr>
          <p:spPr bwMode="auto">
            <a:xfrm>
              <a:off x="9678988" y="6364287"/>
              <a:ext cx="107950" cy="130175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6"/>
                    <a:pt x="36" y="15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1"/>
                    <a:pt x="13" y="45"/>
                  </a:cubicBezTo>
                  <a:cubicBezTo>
                    <a:pt x="19" y="52"/>
                    <a:pt x="40" y="54"/>
                    <a:pt x="43" y="40"/>
                  </a:cubicBezTo>
                  <a:cubicBezTo>
                    <a:pt x="37" y="43"/>
                    <a:pt x="20" y="45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916"/>
            <p:cNvSpPr>
              <a:spLocks/>
            </p:cNvSpPr>
            <p:nvPr/>
          </p:nvSpPr>
          <p:spPr bwMode="auto">
            <a:xfrm>
              <a:off x="10079038" y="6375400"/>
              <a:ext cx="90488" cy="117475"/>
            </a:xfrm>
            <a:custGeom>
              <a:avLst/>
              <a:gdLst>
                <a:gd name="T0" fmla="*/ 7 w 37"/>
                <a:gd name="T1" fmla="*/ 36 h 48"/>
                <a:gd name="T2" fmla="*/ 12 w 37"/>
                <a:gd name="T3" fmla="*/ 2 h 48"/>
                <a:gd name="T4" fmla="*/ 8 w 37"/>
                <a:gd name="T5" fmla="*/ 1 h 48"/>
                <a:gd name="T6" fmla="*/ 0 w 37"/>
                <a:gd name="T7" fmla="*/ 45 h 48"/>
                <a:gd name="T8" fmla="*/ 34 w 37"/>
                <a:gd name="T9" fmla="*/ 35 h 48"/>
                <a:gd name="T10" fmla="*/ 7 w 37"/>
                <a:gd name="T1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8">
                  <a:moveTo>
                    <a:pt x="7" y="36"/>
                  </a:moveTo>
                  <a:cubicBezTo>
                    <a:pt x="9" y="26"/>
                    <a:pt x="11" y="14"/>
                    <a:pt x="12" y="2"/>
                  </a:cubicBezTo>
                  <a:cubicBezTo>
                    <a:pt x="10" y="2"/>
                    <a:pt x="10" y="0"/>
                    <a:pt x="8" y="1"/>
                  </a:cubicBezTo>
                  <a:cubicBezTo>
                    <a:pt x="4" y="15"/>
                    <a:pt x="2" y="33"/>
                    <a:pt x="0" y="45"/>
                  </a:cubicBezTo>
                  <a:cubicBezTo>
                    <a:pt x="13" y="44"/>
                    <a:pt x="37" y="48"/>
                    <a:pt x="34" y="35"/>
                  </a:cubicBezTo>
                  <a:cubicBezTo>
                    <a:pt x="27" y="34"/>
                    <a:pt x="12" y="40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17"/>
            <p:cNvSpPr>
              <a:spLocks noEditPoints="1"/>
            </p:cNvSpPr>
            <p:nvPr/>
          </p:nvSpPr>
          <p:spPr bwMode="auto">
            <a:xfrm>
              <a:off x="9886950" y="6370637"/>
              <a:ext cx="87313" cy="96837"/>
            </a:xfrm>
            <a:custGeom>
              <a:avLst/>
              <a:gdLst>
                <a:gd name="T0" fmla="*/ 18 w 36"/>
                <a:gd name="T1" fmla="*/ 10 h 40"/>
                <a:gd name="T2" fmla="*/ 11 w 36"/>
                <a:gd name="T3" fmla="*/ 5 h 40"/>
                <a:gd name="T4" fmla="*/ 19 w 36"/>
                <a:gd name="T5" fmla="*/ 39 h 40"/>
                <a:gd name="T6" fmla="*/ 36 w 36"/>
                <a:gd name="T7" fmla="*/ 15 h 40"/>
                <a:gd name="T8" fmla="*/ 18 w 36"/>
                <a:gd name="T9" fmla="*/ 10 h 40"/>
                <a:gd name="T10" fmla="*/ 22 w 36"/>
                <a:gd name="T11" fmla="*/ 34 h 40"/>
                <a:gd name="T12" fmla="*/ 12 w 36"/>
                <a:gd name="T13" fmla="*/ 20 h 40"/>
                <a:gd name="T14" fmla="*/ 29 w 36"/>
                <a:gd name="T15" fmla="*/ 17 h 40"/>
                <a:gd name="T16" fmla="*/ 22 w 36"/>
                <a:gd name="T1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18" y="10"/>
                  </a:moveTo>
                  <a:cubicBezTo>
                    <a:pt x="18" y="7"/>
                    <a:pt x="14" y="0"/>
                    <a:pt x="11" y="5"/>
                  </a:cubicBezTo>
                  <a:cubicBezTo>
                    <a:pt x="0" y="17"/>
                    <a:pt x="7" y="39"/>
                    <a:pt x="19" y="39"/>
                  </a:cubicBezTo>
                  <a:cubicBezTo>
                    <a:pt x="31" y="40"/>
                    <a:pt x="34" y="27"/>
                    <a:pt x="36" y="15"/>
                  </a:cubicBezTo>
                  <a:cubicBezTo>
                    <a:pt x="32" y="12"/>
                    <a:pt x="25" y="5"/>
                    <a:pt x="18" y="10"/>
                  </a:cubicBezTo>
                  <a:close/>
                  <a:moveTo>
                    <a:pt x="22" y="34"/>
                  </a:moveTo>
                  <a:cubicBezTo>
                    <a:pt x="16" y="32"/>
                    <a:pt x="12" y="27"/>
                    <a:pt x="12" y="20"/>
                  </a:cubicBezTo>
                  <a:cubicBezTo>
                    <a:pt x="12" y="13"/>
                    <a:pt x="25" y="15"/>
                    <a:pt x="29" y="17"/>
                  </a:cubicBezTo>
                  <a:cubicBezTo>
                    <a:pt x="30" y="26"/>
                    <a:pt x="27" y="30"/>
                    <a:pt x="2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20"/>
            <p:cNvSpPr>
              <a:spLocks noEditPoints="1"/>
            </p:cNvSpPr>
            <p:nvPr/>
          </p:nvSpPr>
          <p:spPr bwMode="auto">
            <a:xfrm>
              <a:off x="9952038" y="6389687"/>
              <a:ext cx="107950" cy="95250"/>
            </a:xfrm>
            <a:custGeom>
              <a:avLst/>
              <a:gdLst>
                <a:gd name="T0" fmla="*/ 12 w 44"/>
                <a:gd name="T1" fmla="*/ 4 h 39"/>
                <a:gd name="T2" fmla="*/ 43 w 44"/>
                <a:gd name="T3" fmla="*/ 17 h 39"/>
                <a:gd name="T4" fmla="*/ 12 w 44"/>
                <a:gd name="T5" fmla="*/ 4 h 39"/>
                <a:gd name="T6" fmla="*/ 18 w 44"/>
                <a:gd name="T7" fmla="*/ 10 h 39"/>
                <a:gd name="T8" fmla="*/ 36 w 44"/>
                <a:gd name="T9" fmla="*/ 16 h 39"/>
                <a:gd name="T10" fmla="*/ 18 w 44"/>
                <a:gd name="T1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9">
                  <a:moveTo>
                    <a:pt x="12" y="4"/>
                  </a:moveTo>
                  <a:cubicBezTo>
                    <a:pt x="0" y="35"/>
                    <a:pt x="42" y="39"/>
                    <a:pt x="43" y="17"/>
                  </a:cubicBezTo>
                  <a:cubicBezTo>
                    <a:pt x="44" y="1"/>
                    <a:pt x="26" y="0"/>
                    <a:pt x="12" y="4"/>
                  </a:cubicBezTo>
                  <a:close/>
                  <a:moveTo>
                    <a:pt x="18" y="10"/>
                  </a:moveTo>
                  <a:cubicBezTo>
                    <a:pt x="26" y="6"/>
                    <a:pt x="36" y="8"/>
                    <a:pt x="36" y="16"/>
                  </a:cubicBezTo>
                  <a:cubicBezTo>
                    <a:pt x="36" y="28"/>
                    <a:pt x="15" y="28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25"/>
            <p:cNvSpPr>
              <a:spLocks/>
            </p:cNvSpPr>
            <p:nvPr/>
          </p:nvSpPr>
          <p:spPr bwMode="auto">
            <a:xfrm>
              <a:off x="9859963" y="6499225"/>
              <a:ext cx="128588" cy="12700"/>
            </a:xfrm>
            <a:custGeom>
              <a:avLst/>
              <a:gdLst>
                <a:gd name="T0" fmla="*/ 23 w 53"/>
                <a:gd name="T1" fmla="*/ 1 h 5"/>
                <a:gd name="T2" fmla="*/ 0 w 53"/>
                <a:gd name="T3" fmla="*/ 5 h 5"/>
                <a:gd name="T4" fmla="*/ 53 w 53"/>
                <a:gd name="T5" fmla="*/ 5 h 5"/>
                <a:gd name="T6" fmla="*/ 23 w 5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">
                  <a:moveTo>
                    <a:pt x="23" y="1"/>
                  </a:moveTo>
                  <a:cubicBezTo>
                    <a:pt x="15" y="1"/>
                    <a:pt x="7" y="3"/>
                    <a:pt x="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9" name="组 158"/>
          <p:cNvGrpSpPr/>
          <p:nvPr/>
        </p:nvGrpSpPr>
        <p:grpSpPr>
          <a:xfrm>
            <a:off x="3304464" y="4623292"/>
            <a:ext cx="760413" cy="935037"/>
            <a:chOff x="6470650" y="5524500"/>
            <a:chExt cx="760413" cy="935037"/>
          </a:xfrm>
          <a:blipFill>
            <a:blip r:embed="rId2"/>
            <a:stretch>
              <a:fillRect/>
            </a:stretch>
          </a:blipFill>
        </p:grpSpPr>
        <p:sp>
          <p:nvSpPr>
            <p:cNvPr id="160" name="Freeform 326"/>
            <p:cNvSpPr>
              <a:spLocks/>
            </p:cNvSpPr>
            <p:nvPr/>
          </p:nvSpPr>
          <p:spPr bwMode="auto">
            <a:xfrm>
              <a:off x="6510338" y="6181725"/>
              <a:ext cx="69850" cy="190500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27"/>
            <p:cNvSpPr>
              <a:spLocks/>
            </p:cNvSpPr>
            <p:nvPr/>
          </p:nvSpPr>
          <p:spPr bwMode="auto">
            <a:xfrm>
              <a:off x="6518275" y="5929313"/>
              <a:ext cx="73025" cy="188912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61"/>
            <p:cNvSpPr>
              <a:spLocks/>
            </p:cNvSpPr>
            <p:nvPr/>
          </p:nvSpPr>
          <p:spPr bwMode="auto">
            <a:xfrm>
              <a:off x="6470650" y="5575300"/>
              <a:ext cx="66675" cy="10318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91"/>
            <p:cNvSpPr>
              <a:spLocks/>
            </p:cNvSpPr>
            <p:nvPr/>
          </p:nvSpPr>
          <p:spPr bwMode="auto">
            <a:xfrm>
              <a:off x="6564313" y="5719762"/>
              <a:ext cx="96838" cy="56197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92"/>
            <p:cNvSpPr>
              <a:spLocks/>
            </p:cNvSpPr>
            <p:nvPr/>
          </p:nvSpPr>
          <p:spPr bwMode="auto">
            <a:xfrm>
              <a:off x="6588125" y="6340475"/>
              <a:ext cx="73025" cy="11906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94"/>
            <p:cNvSpPr>
              <a:spLocks/>
            </p:cNvSpPr>
            <p:nvPr/>
          </p:nvSpPr>
          <p:spPr bwMode="auto">
            <a:xfrm>
              <a:off x="6486525" y="5575300"/>
              <a:ext cx="171450" cy="27146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91"/>
            <p:cNvSpPr>
              <a:spLocks noEditPoints="1"/>
            </p:cNvSpPr>
            <p:nvPr/>
          </p:nvSpPr>
          <p:spPr bwMode="auto">
            <a:xfrm>
              <a:off x="6773863" y="5524500"/>
              <a:ext cx="60325" cy="101600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95"/>
            <p:cNvSpPr>
              <a:spLocks/>
            </p:cNvSpPr>
            <p:nvPr/>
          </p:nvSpPr>
          <p:spPr bwMode="auto">
            <a:xfrm>
              <a:off x="6661151" y="5597525"/>
              <a:ext cx="538163" cy="76676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96"/>
            <p:cNvSpPr>
              <a:spLocks/>
            </p:cNvSpPr>
            <p:nvPr/>
          </p:nvSpPr>
          <p:spPr bwMode="auto">
            <a:xfrm>
              <a:off x="6661151" y="5848350"/>
              <a:ext cx="39688" cy="3968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97"/>
            <p:cNvSpPr>
              <a:spLocks/>
            </p:cNvSpPr>
            <p:nvPr/>
          </p:nvSpPr>
          <p:spPr bwMode="auto">
            <a:xfrm>
              <a:off x="6661151" y="5997575"/>
              <a:ext cx="12700" cy="15875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98"/>
            <p:cNvSpPr>
              <a:spLocks/>
            </p:cNvSpPr>
            <p:nvPr/>
          </p:nvSpPr>
          <p:spPr bwMode="auto">
            <a:xfrm>
              <a:off x="6661151" y="6154738"/>
              <a:ext cx="22225" cy="53975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00"/>
            <p:cNvSpPr>
              <a:spLocks/>
            </p:cNvSpPr>
            <p:nvPr/>
          </p:nvSpPr>
          <p:spPr bwMode="auto">
            <a:xfrm>
              <a:off x="7148513" y="5641975"/>
              <a:ext cx="60325" cy="101600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01"/>
            <p:cNvSpPr>
              <a:spLocks/>
            </p:cNvSpPr>
            <p:nvPr/>
          </p:nvSpPr>
          <p:spPr bwMode="auto">
            <a:xfrm>
              <a:off x="7126288" y="5651500"/>
              <a:ext cx="36513" cy="82550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05"/>
            <p:cNvSpPr>
              <a:spLocks noEditPoints="1"/>
            </p:cNvSpPr>
            <p:nvPr/>
          </p:nvSpPr>
          <p:spPr bwMode="auto">
            <a:xfrm>
              <a:off x="6724651" y="5799138"/>
              <a:ext cx="90488" cy="149225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06"/>
            <p:cNvSpPr>
              <a:spLocks noEditPoints="1"/>
            </p:cNvSpPr>
            <p:nvPr/>
          </p:nvSpPr>
          <p:spPr bwMode="auto">
            <a:xfrm>
              <a:off x="6794501" y="5802313"/>
              <a:ext cx="73025" cy="131763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07"/>
            <p:cNvSpPr>
              <a:spLocks/>
            </p:cNvSpPr>
            <p:nvPr/>
          </p:nvSpPr>
          <p:spPr bwMode="auto">
            <a:xfrm>
              <a:off x="6926263" y="5815013"/>
              <a:ext cx="73025" cy="120650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09"/>
            <p:cNvSpPr>
              <a:spLocks/>
            </p:cNvSpPr>
            <p:nvPr/>
          </p:nvSpPr>
          <p:spPr bwMode="auto">
            <a:xfrm>
              <a:off x="6856413" y="5802312"/>
              <a:ext cx="55563" cy="127000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18"/>
            <p:cNvSpPr>
              <a:spLocks/>
            </p:cNvSpPr>
            <p:nvPr/>
          </p:nvSpPr>
          <p:spPr bwMode="auto">
            <a:xfrm>
              <a:off x="6761163" y="5956300"/>
              <a:ext cx="85725" cy="109537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19"/>
            <p:cNvSpPr>
              <a:spLocks noEditPoints="1"/>
            </p:cNvSpPr>
            <p:nvPr/>
          </p:nvSpPr>
          <p:spPr bwMode="auto">
            <a:xfrm>
              <a:off x="6835775" y="5975350"/>
              <a:ext cx="98425" cy="100012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21"/>
            <p:cNvSpPr>
              <a:spLocks/>
            </p:cNvSpPr>
            <p:nvPr/>
          </p:nvSpPr>
          <p:spPr bwMode="auto">
            <a:xfrm>
              <a:off x="6951663" y="5989637"/>
              <a:ext cx="92075" cy="50800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24"/>
            <p:cNvSpPr>
              <a:spLocks/>
            </p:cNvSpPr>
            <p:nvPr/>
          </p:nvSpPr>
          <p:spPr bwMode="auto">
            <a:xfrm>
              <a:off x="6799263" y="6081712"/>
              <a:ext cx="85725" cy="109537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25"/>
            <p:cNvSpPr>
              <a:spLocks/>
            </p:cNvSpPr>
            <p:nvPr/>
          </p:nvSpPr>
          <p:spPr bwMode="auto">
            <a:xfrm>
              <a:off x="7011988" y="6086475"/>
              <a:ext cx="49213" cy="95250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26"/>
            <p:cNvSpPr>
              <a:spLocks/>
            </p:cNvSpPr>
            <p:nvPr/>
          </p:nvSpPr>
          <p:spPr bwMode="auto">
            <a:xfrm>
              <a:off x="6689725" y="6080125"/>
              <a:ext cx="63500" cy="115887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27"/>
            <p:cNvSpPr>
              <a:spLocks/>
            </p:cNvSpPr>
            <p:nvPr/>
          </p:nvSpPr>
          <p:spPr bwMode="auto">
            <a:xfrm>
              <a:off x="6738938" y="6084887"/>
              <a:ext cx="66675" cy="109537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28"/>
            <p:cNvSpPr>
              <a:spLocks noEditPoints="1"/>
            </p:cNvSpPr>
            <p:nvPr/>
          </p:nvSpPr>
          <p:spPr bwMode="auto">
            <a:xfrm>
              <a:off x="6884988" y="6081712"/>
              <a:ext cx="127000" cy="95250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833"/>
            <p:cNvSpPr>
              <a:spLocks noEditPoints="1"/>
            </p:cNvSpPr>
            <p:nvPr/>
          </p:nvSpPr>
          <p:spPr bwMode="auto">
            <a:xfrm>
              <a:off x="7134225" y="6194425"/>
              <a:ext cx="92075" cy="109537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851"/>
            <p:cNvSpPr>
              <a:spLocks noEditPoints="1"/>
            </p:cNvSpPr>
            <p:nvPr/>
          </p:nvSpPr>
          <p:spPr bwMode="auto">
            <a:xfrm>
              <a:off x="7159625" y="6318250"/>
              <a:ext cx="71438" cy="119062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852"/>
            <p:cNvSpPr>
              <a:spLocks/>
            </p:cNvSpPr>
            <p:nvPr/>
          </p:nvSpPr>
          <p:spPr bwMode="auto">
            <a:xfrm>
              <a:off x="7067550" y="6321425"/>
              <a:ext cx="39688" cy="26987"/>
            </a:xfrm>
            <a:custGeom>
              <a:avLst/>
              <a:gdLst>
                <a:gd name="T0" fmla="*/ 14 w 16"/>
                <a:gd name="T1" fmla="*/ 11 h 11"/>
                <a:gd name="T2" fmla="*/ 14 w 16"/>
                <a:gd name="T3" fmla="*/ 3 h 11"/>
                <a:gd name="T4" fmla="*/ 6 w 16"/>
                <a:gd name="T5" fmla="*/ 0 h 11"/>
                <a:gd name="T6" fmla="*/ 14 w 1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14" y="11"/>
                  </a:moveTo>
                  <a:cubicBezTo>
                    <a:pt x="16" y="7"/>
                    <a:pt x="14" y="8"/>
                    <a:pt x="14" y="3"/>
                  </a:cubicBezTo>
                  <a:cubicBezTo>
                    <a:pt x="10" y="3"/>
                    <a:pt x="10" y="0"/>
                    <a:pt x="6" y="0"/>
                  </a:cubicBezTo>
                  <a:cubicBezTo>
                    <a:pt x="0" y="6"/>
                    <a:pt x="8" y="10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854"/>
            <p:cNvSpPr>
              <a:spLocks/>
            </p:cNvSpPr>
            <p:nvPr/>
          </p:nvSpPr>
          <p:spPr bwMode="auto">
            <a:xfrm>
              <a:off x="6884988" y="6354762"/>
              <a:ext cx="103188" cy="87312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855"/>
            <p:cNvSpPr>
              <a:spLocks/>
            </p:cNvSpPr>
            <p:nvPr/>
          </p:nvSpPr>
          <p:spPr bwMode="auto">
            <a:xfrm>
              <a:off x="7040563" y="6362700"/>
              <a:ext cx="95250" cy="3333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856"/>
            <p:cNvSpPr>
              <a:spLocks/>
            </p:cNvSpPr>
            <p:nvPr/>
          </p:nvSpPr>
          <p:spPr bwMode="auto">
            <a:xfrm>
              <a:off x="6738938" y="6389687"/>
              <a:ext cx="95250" cy="41275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857"/>
            <p:cNvSpPr>
              <a:spLocks/>
            </p:cNvSpPr>
            <p:nvPr/>
          </p:nvSpPr>
          <p:spPr bwMode="auto">
            <a:xfrm>
              <a:off x="7070725" y="6408737"/>
              <a:ext cx="38100" cy="31750"/>
            </a:xfrm>
            <a:custGeom>
              <a:avLst/>
              <a:gdLst>
                <a:gd name="T0" fmla="*/ 5 w 16"/>
                <a:gd name="T1" fmla="*/ 0 h 13"/>
                <a:gd name="T2" fmla="*/ 16 w 16"/>
                <a:gd name="T3" fmla="*/ 13 h 13"/>
                <a:gd name="T4" fmla="*/ 5 w 16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5" y="0"/>
                  </a:moveTo>
                  <a:cubicBezTo>
                    <a:pt x="0" y="5"/>
                    <a:pt x="7" y="13"/>
                    <a:pt x="16" y="13"/>
                  </a:cubicBezTo>
                  <a:cubicBezTo>
                    <a:pt x="16" y="5"/>
                    <a:pt x="1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862"/>
            <p:cNvSpPr>
              <a:spLocks/>
            </p:cNvSpPr>
            <p:nvPr/>
          </p:nvSpPr>
          <p:spPr bwMode="auto">
            <a:xfrm>
              <a:off x="6661150" y="6391275"/>
              <a:ext cx="22225" cy="20637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0 h 8"/>
                <a:gd name="T4" fmla="*/ 0 w 9"/>
                <a:gd name="T5" fmla="*/ 0 h 8"/>
                <a:gd name="T6" fmla="*/ 0 w 9"/>
                <a:gd name="T7" fmla="*/ 8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3" name="组 192"/>
          <p:cNvGrpSpPr/>
          <p:nvPr/>
        </p:nvGrpSpPr>
        <p:grpSpPr>
          <a:xfrm>
            <a:off x="9015122" y="3524150"/>
            <a:ext cx="608013" cy="254000"/>
            <a:chOff x="8235951" y="3727450"/>
            <a:chExt cx="608013" cy="254000"/>
          </a:xfrm>
          <a:blipFill>
            <a:blip r:embed="rId2"/>
            <a:stretch>
              <a:fillRect/>
            </a:stretch>
          </a:blipFill>
        </p:grpSpPr>
        <p:sp>
          <p:nvSpPr>
            <p:cNvPr id="194" name="Freeform 652"/>
            <p:cNvSpPr>
              <a:spLocks noEditPoints="1"/>
            </p:cNvSpPr>
            <p:nvPr/>
          </p:nvSpPr>
          <p:spPr bwMode="auto">
            <a:xfrm>
              <a:off x="8235951" y="3727450"/>
              <a:ext cx="608013" cy="254000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53"/>
            <p:cNvSpPr>
              <a:spLocks/>
            </p:cNvSpPr>
            <p:nvPr/>
          </p:nvSpPr>
          <p:spPr bwMode="auto">
            <a:xfrm>
              <a:off x="8701088" y="3771900"/>
              <a:ext cx="74613" cy="82550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55"/>
            <p:cNvSpPr>
              <a:spLocks noEditPoints="1"/>
            </p:cNvSpPr>
            <p:nvPr/>
          </p:nvSpPr>
          <p:spPr bwMode="auto">
            <a:xfrm>
              <a:off x="8615363" y="3786188"/>
              <a:ext cx="69850" cy="92075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656"/>
            <p:cNvSpPr>
              <a:spLocks noEditPoints="1"/>
            </p:cNvSpPr>
            <p:nvPr/>
          </p:nvSpPr>
          <p:spPr bwMode="auto">
            <a:xfrm>
              <a:off x="8456613" y="3800475"/>
              <a:ext cx="77788" cy="98425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658"/>
            <p:cNvSpPr>
              <a:spLocks noEditPoints="1"/>
            </p:cNvSpPr>
            <p:nvPr/>
          </p:nvSpPr>
          <p:spPr bwMode="auto">
            <a:xfrm>
              <a:off x="8542338" y="3789363"/>
              <a:ext cx="92075" cy="84138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9" name="组 198"/>
          <p:cNvGrpSpPr/>
          <p:nvPr/>
        </p:nvGrpSpPr>
        <p:grpSpPr>
          <a:xfrm>
            <a:off x="8962420" y="2886771"/>
            <a:ext cx="201613" cy="415925"/>
            <a:chOff x="8834438" y="3776663"/>
            <a:chExt cx="201613" cy="415925"/>
          </a:xfrm>
          <a:blipFill>
            <a:blip r:embed="rId2"/>
            <a:stretch>
              <a:fillRect/>
            </a:stretch>
          </a:blipFill>
        </p:grpSpPr>
        <p:sp>
          <p:nvSpPr>
            <p:cNvPr id="200" name="Freeform 654"/>
            <p:cNvSpPr>
              <a:spLocks noEditPoints="1"/>
            </p:cNvSpPr>
            <p:nvPr/>
          </p:nvSpPr>
          <p:spPr bwMode="auto">
            <a:xfrm>
              <a:off x="8834438" y="3776663"/>
              <a:ext cx="201613" cy="250825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59"/>
            <p:cNvSpPr>
              <a:spLocks noEditPoints="1"/>
            </p:cNvSpPr>
            <p:nvPr/>
          </p:nvSpPr>
          <p:spPr bwMode="auto">
            <a:xfrm>
              <a:off x="8921751" y="3814763"/>
              <a:ext cx="85725" cy="95250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71"/>
            <p:cNvSpPr>
              <a:spLocks/>
            </p:cNvSpPr>
            <p:nvPr/>
          </p:nvSpPr>
          <p:spPr bwMode="auto">
            <a:xfrm>
              <a:off x="8834438" y="4056063"/>
              <a:ext cx="69850" cy="136525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3" name="组 202"/>
          <p:cNvGrpSpPr/>
          <p:nvPr/>
        </p:nvGrpSpPr>
        <p:grpSpPr>
          <a:xfrm>
            <a:off x="5898716" y="3035995"/>
            <a:ext cx="663576" cy="777875"/>
            <a:chOff x="7269163" y="4735513"/>
            <a:chExt cx="663576" cy="777875"/>
          </a:xfrm>
          <a:blipFill>
            <a:blip r:embed="rId2"/>
            <a:stretch>
              <a:fillRect/>
            </a:stretch>
          </a:blipFill>
        </p:grpSpPr>
        <p:sp>
          <p:nvSpPr>
            <p:cNvPr id="204" name="Freeform 718"/>
            <p:cNvSpPr>
              <a:spLocks noEditPoints="1"/>
            </p:cNvSpPr>
            <p:nvPr/>
          </p:nvSpPr>
          <p:spPr bwMode="auto">
            <a:xfrm>
              <a:off x="7269163" y="4735513"/>
              <a:ext cx="595313" cy="77787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723"/>
            <p:cNvSpPr>
              <a:spLocks/>
            </p:cNvSpPr>
            <p:nvPr/>
          </p:nvSpPr>
          <p:spPr bwMode="auto">
            <a:xfrm>
              <a:off x="7889876" y="4767263"/>
              <a:ext cx="42863" cy="95250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725"/>
            <p:cNvSpPr>
              <a:spLocks noEditPoints="1"/>
            </p:cNvSpPr>
            <p:nvPr/>
          </p:nvSpPr>
          <p:spPr bwMode="auto">
            <a:xfrm>
              <a:off x="7334251" y="4787900"/>
              <a:ext cx="396875" cy="115888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738"/>
            <p:cNvSpPr>
              <a:spLocks noEditPoints="1"/>
            </p:cNvSpPr>
            <p:nvPr/>
          </p:nvSpPr>
          <p:spPr bwMode="auto">
            <a:xfrm>
              <a:off x="7631113" y="4943475"/>
              <a:ext cx="107950" cy="122238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741"/>
            <p:cNvSpPr>
              <a:spLocks noEditPoints="1"/>
            </p:cNvSpPr>
            <p:nvPr/>
          </p:nvSpPr>
          <p:spPr bwMode="auto">
            <a:xfrm>
              <a:off x="7483476" y="4948238"/>
              <a:ext cx="142875" cy="136525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742"/>
            <p:cNvSpPr>
              <a:spLocks noEditPoints="1"/>
            </p:cNvSpPr>
            <p:nvPr/>
          </p:nvSpPr>
          <p:spPr bwMode="auto">
            <a:xfrm>
              <a:off x="7339013" y="4945063"/>
              <a:ext cx="112713" cy="146050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744"/>
            <p:cNvSpPr>
              <a:spLocks/>
            </p:cNvSpPr>
            <p:nvPr/>
          </p:nvSpPr>
          <p:spPr bwMode="auto">
            <a:xfrm>
              <a:off x="7667626" y="4970463"/>
              <a:ext cx="55563" cy="69850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749"/>
            <p:cNvSpPr>
              <a:spLocks/>
            </p:cNvSpPr>
            <p:nvPr/>
          </p:nvSpPr>
          <p:spPr bwMode="auto">
            <a:xfrm>
              <a:off x="7385051" y="4981575"/>
              <a:ext cx="26988" cy="6191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50"/>
            <p:cNvSpPr>
              <a:spLocks/>
            </p:cNvSpPr>
            <p:nvPr/>
          </p:nvSpPr>
          <p:spPr bwMode="auto">
            <a:xfrm>
              <a:off x="7531101" y="4979988"/>
              <a:ext cx="58738" cy="65088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56"/>
            <p:cNvSpPr>
              <a:spLocks noEditPoints="1"/>
            </p:cNvSpPr>
            <p:nvPr/>
          </p:nvSpPr>
          <p:spPr bwMode="auto">
            <a:xfrm>
              <a:off x="7631113" y="5091113"/>
              <a:ext cx="95250" cy="111125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757"/>
            <p:cNvSpPr>
              <a:spLocks noEditPoints="1"/>
            </p:cNvSpPr>
            <p:nvPr/>
          </p:nvSpPr>
          <p:spPr bwMode="auto">
            <a:xfrm>
              <a:off x="7466013" y="5094288"/>
              <a:ext cx="142875" cy="11906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58"/>
            <p:cNvSpPr>
              <a:spLocks noEditPoints="1"/>
            </p:cNvSpPr>
            <p:nvPr/>
          </p:nvSpPr>
          <p:spPr bwMode="auto">
            <a:xfrm>
              <a:off x="7321551" y="5102225"/>
              <a:ext cx="104775" cy="109538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59"/>
            <p:cNvSpPr>
              <a:spLocks/>
            </p:cNvSpPr>
            <p:nvPr/>
          </p:nvSpPr>
          <p:spPr bwMode="auto">
            <a:xfrm>
              <a:off x="7516813" y="5121275"/>
              <a:ext cx="53975" cy="68263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761"/>
            <p:cNvSpPr>
              <a:spLocks/>
            </p:cNvSpPr>
            <p:nvPr/>
          </p:nvSpPr>
          <p:spPr bwMode="auto">
            <a:xfrm>
              <a:off x="7353301" y="5130800"/>
              <a:ext cx="49213" cy="46038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78"/>
            <p:cNvSpPr>
              <a:spLocks noEditPoints="1"/>
            </p:cNvSpPr>
            <p:nvPr/>
          </p:nvSpPr>
          <p:spPr bwMode="auto">
            <a:xfrm>
              <a:off x="7319963" y="5248275"/>
              <a:ext cx="95250" cy="125413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79"/>
            <p:cNvSpPr>
              <a:spLocks noEditPoints="1"/>
            </p:cNvSpPr>
            <p:nvPr/>
          </p:nvSpPr>
          <p:spPr bwMode="auto">
            <a:xfrm>
              <a:off x="7442201" y="5253038"/>
              <a:ext cx="160338" cy="123825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80"/>
            <p:cNvSpPr>
              <a:spLocks noEditPoints="1"/>
            </p:cNvSpPr>
            <p:nvPr/>
          </p:nvSpPr>
          <p:spPr bwMode="auto">
            <a:xfrm>
              <a:off x="7620001" y="5257800"/>
              <a:ext cx="103188" cy="115888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82"/>
            <p:cNvSpPr>
              <a:spLocks noEditPoints="1"/>
            </p:cNvSpPr>
            <p:nvPr/>
          </p:nvSpPr>
          <p:spPr bwMode="auto">
            <a:xfrm>
              <a:off x="7488238" y="5280025"/>
              <a:ext cx="57150" cy="7461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783"/>
            <p:cNvSpPr>
              <a:spLocks/>
            </p:cNvSpPr>
            <p:nvPr/>
          </p:nvSpPr>
          <p:spPr bwMode="auto">
            <a:xfrm>
              <a:off x="7346951" y="5281613"/>
              <a:ext cx="36513" cy="63500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3" name="组 222"/>
          <p:cNvGrpSpPr/>
          <p:nvPr/>
        </p:nvGrpSpPr>
        <p:grpSpPr>
          <a:xfrm>
            <a:off x="5508191" y="1554066"/>
            <a:ext cx="631825" cy="711200"/>
            <a:chOff x="9353551" y="5384800"/>
            <a:chExt cx="631825" cy="711200"/>
          </a:xfrm>
          <a:blipFill>
            <a:blip r:embed="rId2"/>
            <a:stretch>
              <a:fillRect/>
            </a:stretch>
          </a:blipFill>
        </p:grpSpPr>
        <p:sp>
          <p:nvSpPr>
            <p:cNvPr id="224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792"/>
            <p:cNvSpPr>
              <a:spLocks/>
            </p:cNvSpPr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799"/>
            <p:cNvSpPr>
              <a:spLocks/>
            </p:cNvSpPr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802"/>
            <p:cNvSpPr>
              <a:spLocks/>
            </p:cNvSpPr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804"/>
            <p:cNvSpPr>
              <a:spLocks/>
            </p:cNvSpPr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812"/>
            <p:cNvSpPr>
              <a:spLocks/>
            </p:cNvSpPr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816"/>
            <p:cNvSpPr>
              <a:spLocks/>
            </p:cNvSpPr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1" name="Freeform 859"/>
          <p:cNvSpPr>
            <a:spLocks/>
          </p:cNvSpPr>
          <p:nvPr/>
        </p:nvSpPr>
        <p:spPr bwMode="auto">
          <a:xfrm>
            <a:off x="6012221" y="3957540"/>
            <a:ext cx="255588" cy="250825"/>
          </a:xfrm>
          <a:custGeom>
            <a:avLst/>
            <a:gdLst>
              <a:gd name="T0" fmla="*/ 31 w 105"/>
              <a:gd name="T1" fmla="*/ 2 h 103"/>
              <a:gd name="T2" fmla="*/ 27 w 105"/>
              <a:gd name="T3" fmla="*/ 52 h 103"/>
              <a:gd name="T4" fmla="*/ 12 w 105"/>
              <a:gd name="T5" fmla="*/ 56 h 103"/>
              <a:gd name="T6" fmla="*/ 11 w 105"/>
              <a:gd name="T7" fmla="*/ 91 h 103"/>
              <a:gd name="T8" fmla="*/ 44 w 105"/>
              <a:gd name="T9" fmla="*/ 77 h 103"/>
              <a:gd name="T10" fmla="*/ 48 w 105"/>
              <a:gd name="T11" fmla="*/ 44 h 103"/>
              <a:gd name="T12" fmla="*/ 79 w 105"/>
              <a:gd name="T13" fmla="*/ 42 h 103"/>
              <a:gd name="T14" fmla="*/ 79 w 105"/>
              <a:gd name="T15" fmla="*/ 64 h 103"/>
              <a:gd name="T16" fmla="*/ 60 w 105"/>
              <a:gd name="T17" fmla="*/ 92 h 103"/>
              <a:gd name="T18" fmla="*/ 97 w 105"/>
              <a:gd name="T19" fmla="*/ 87 h 103"/>
              <a:gd name="T20" fmla="*/ 105 w 105"/>
              <a:gd name="T21" fmla="*/ 15 h 103"/>
              <a:gd name="T22" fmla="*/ 31 w 105"/>
              <a:gd name="T23" fmla="*/ 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103">
                <a:moveTo>
                  <a:pt x="31" y="2"/>
                </a:moveTo>
                <a:cubicBezTo>
                  <a:pt x="30" y="19"/>
                  <a:pt x="28" y="33"/>
                  <a:pt x="27" y="52"/>
                </a:cubicBezTo>
                <a:cubicBezTo>
                  <a:pt x="22" y="53"/>
                  <a:pt x="18" y="55"/>
                  <a:pt x="12" y="56"/>
                </a:cubicBezTo>
                <a:cubicBezTo>
                  <a:pt x="5" y="66"/>
                  <a:pt x="0" y="82"/>
                  <a:pt x="11" y="91"/>
                </a:cubicBezTo>
                <a:cubicBezTo>
                  <a:pt x="24" y="92"/>
                  <a:pt x="36" y="86"/>
                  <a:pt x="44" y="77"/>
                </a:cubicBezTo>
                <a:cubicBezTo>
                  <a:pt x="43" y="69"/>
                  <a:pt x="42" y="53"/>
                  <a:pt x="48" y="44"/>
                </a:cubicBezTo>
                <a:cubicBezTo>
                  <a:pt x="59" y="44"/>
                  <a:pt x="68" y="41"/>
                  <a:pt x="79" y="42"/>
                </a:cubicBezTo>
                <a:cubicBezTo>
                  <a:pt x="79" y="49"/>
                  <a:pt x="79" y="57"/>
                  <a:pt x="79" y="64"/>
                </a:cubicBezTo>
                <a:cubicBezTo>
                  <a:pt x="65" y="65"/>
                  <a:pt x="53" y="76"/>
                  <a:pt x="60" y="92"/>
                </a:cubicBezTo>
                <a:cubicBezTo>
                  <a:pt x="73" y="103"/>
                  <a:pt x="86" y="90"/>
                  <a:pt x="97" y="87"/>
                </a:cubicBezTo>
                <a:cubicBezTo>
                  <a:pt x="99" y="62"/>
                  <a:pt x="99" y="36"/>
                  <a:pt x="105" y="15"/>
                </a:cubicBezTo>
                <a:cubicBezTo>
                  <a:pt x="88" y="4"/>
                  <a:pt x="53" y="0"/>
                  <a:pt x="31" y="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2" name="组 231"/>
          <p:cNvGrpSpPr/>
          <p:nvPr/>
        </p:nvGrpSpPr>
        <p:grpSpPr>
          <a:xfrm>
            <a:off x="5386746" y="4302027"/>
            <a:ext cx="779463" cy="866775"/>
            <a:chOff x="9209088" y="4144962"/>
            <a:chExt cx="779463" cy="866775"/>
          </a:xfrm>
          <a:blipFill>
            <a:blip r:embed="rId2"/>
            <a:stretch>
              <a:fillRect/>
            </a:stretch>
          </a:blipFill>
        </p:grpSpPr>
        <p:sp>
          <p:nvSpPr>
            <p:cNvPr id="233" name="Freeform 680"/>
            <p:cNvSpPr>
              <a:spLocks noEditPoints="1"/>
            </p:cNvSpPr>
            <p:nvPr/>
          </p:nvSpPr>
          <p:spPr bwMode="auto">
            <a:xfrm>
              <a:off x="9453563" y="4273550"/>
              <a:ext cx="239713" cy="223838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719"/>
            <p:cNvSpPr>
              <a:spLocks/>
            </p:cNvSpPr>
            <p:nvPr/>
          </p:nvSpPr>
          <p:spPr bwMode="auto">
            <a:xfrm>
              <a:off x="9344026" y="4770438"/>
              <a:ext cx="38100" cy="53975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724"/>
            <p:cNvSpPr>
              <a:spLocks/>
            </p:cNvSpPr>
            <p:nvPr/>
          </p:nvSpPr>
          <p:spPr bwMode="auto">
            <a:xfrm>
              <a:off x="9526588" y="4789488"/>
              <a:ext cx="73025" cy="98425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726"/>
            <p:cNvSpPr>
              <a:spLocks/>
            </p:cNvSpPr>
            <p:nvPr/>
          </p:nvSpPr>
          <p:spPr bwMode="auto">
            <a:xfrm>
              <a:off x="9385301" y="4819650"/>
              <a:ext cx="101600" cy="65088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727"/>
            <p:cNvSpPr>
              <a:spLocks/>
            </p:cNvSpPr>
            <p:nvPr/>
          </p:nvSpPr>
          <p:spPr bwMode="auto">
            <a:xfrm>
              <a:off x="9764713" y="4835525"/>
              <a:ext cx="49213" cy="63500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730"/>
            <p:cNvSpPr>
              <a:spLocks/>
            </p:cNvSpPr>
            <p:nvPr/>
          </p:nvSpPr>
          <p:spPr bwMode="auto">
            <a:xfrm>
              <a:off x="9364663" y="4899025"/>
              <a:ext cx="144463" cy="57150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877"/>
            <p:cNvSpPr>
              <a:spLocks noEditPoints="1"/>
            </p:cNvSpPr>
            <p:nvPr/>
          </p:nvSpPr>
          <p:spPr bwMode="auto">
            <a:xfrm>
              <a:off x="9209088" y="4144962"/>
              <a:ext cx="779463" cy="866775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0" name="Freeform 879"/>
          <p:cNvSpPr>
            <a:spLocks noEditPoints="1"/>
          </p:cNvSpPr>
          <p:nvPr/>
        </p:nvSpPr>
        <p:spPr bwMode="auto">
          <a:xfrm>
            <a:off x="5295466" y="3832128"/>
            <a:ext cx="603250" cy="354012"/>
          </a:xfrm>
          <a:custGeom>
            <a:avLst/>
            <a:gdLst>
              <a:gd name="T0" fmla="*/ 54 w 248"/>
              <a:gd name="T1" fmla="*/ 79 h 145"/>
              <a:gd name="T2" fmla="*/ 0 w 248"/>
              <a:gd name="T3" fmla="*/ 116 h 145"/>
              <a:gd name="T4" fmla="*/ 55 w 248"/>
              <a:gd name="T5" fmla="*/ 86 h 145"/>
              <a:gd name="T6" fmla="*/ 117 w 248"/>
              <a:gd name="T7" fmla="*/ 137 h 145"/>
              <a:gd name="T8" fmla="*/ 215 w 248"/>
              <a:gd name="T9" fmla="*/ 34 h 145"/>
              <a:gd name="T10" fmla="*/ 138 w 248"/>
              <a:gd name="T11" fmla="*/ 48 h 145"/>
              <a:gd name="T12" fmla="*/ 107 w 248"/>
              <a:gd name="T13" fmla="*/ 91 h 145"/>
              <a:gd name="T14" fmla="*/ 124 w 248"/>
              <a:gd name="T15" fmla="*/ 65 h 145"/>
              <a:gd name="T16" fmla="*/ 106 w 248"/>
              <a:gd name="T17" fmla="*/ 35 h 145"/>
              <a:gd name="T18" fmla="*/ 135 w 248"/>
              <a:gd name="T19" fmla="*/ 38 h 145"/>
              <a:gd name="T20" fmla="*/ 85 w 248"/>
              <a:gd name="T21" fmla="*/ 50 h 145"/>
              <a:gd name="T22" fmla="*/ 75 w 248"/>
              <a:gd name="T23" fmla="*/ 53 h 145"/>
              <a:gd name="T24" fmla="*/ 93 w 248"/>
              <a:gd name="T25" fmla="*/ 119 h 145"/>
              <a:gd name="T26" fmla="*/ 108 w 248"/>
              <a:gd name="T27" fmla="*/ 100 h 145"/>
              <a:gd name="T28" fmla="*/ 108 w 248"/>
              <a:gd name="T29" fmla="*/ 100 h 145"/>
              <a:gd name="T30" fmla="*/ 117 w 248"/>
              <a:gd name="T31" fmla="*/ 96 h 145"/>
              <a:gd name="T32" fmla="*/ 124 w 248"/>
              <a:gd name="T33" fmla="*/ 93 h 145"/>
              <a:gd name="T34" fmla="*/ 131 w 248"/>
              <a:gd name="T35" fmla="*/ 129 h 145"/>
              <a:gd name="T36" fmla="*/ 140 w 248"/>
              <a:gd name="T37" fmla="*/ 129 h 145"/>
              <a:gd name="T38" fmla="*/ 150 w 248"/>
              <a:gd name="T39" fmla="*/ 129 h 145"/>
              <a:gd name="T40" fmla="*/ 154 w 248"/>
              <a:gd name="T41" fmla="*/ 130 h 145"/>
              <a:gd name="T42" fmla="*/ 152 w 248"/>
              <a:gd name="T43" fmla="*/ 96 h 145"/>
              <a:gd name="T44" fmla="*/ 154 w 248"/>
              <a:gd name="T45" fmla="*/ 130 h 145"/>
              <a:gd name="T46" fmla="*/ 161 w 248"/>
              <a:gd name="T47" fmla="*/ 129 h 145"/>
              <a:gd name="T48" fmla="*/ 166 w 248"/>
              <a:gd name="T49" fmla="*/ 98 h 145"/>
              <a:gd name="T50" fmla="*/ 178 w 248"/>
              <a:gd name="T51" fmla="*/ 123 h 145"/>
              <a:gd name="T52" fmla="*/ 171 w 248"/>
              <a:gd name="T53" fmla="*/ 100 h 145"/>
              <a:gd name="T54" fmla="*/ 178 w 248"/>
              <a:gd name="T55" fmla="*/ 123 h 145"/>
              <a:gd name="T56" fmla="*/ 182 w 248"/>
              <a:gd name="T57" fmla="*/ 121 h 145"/>
              <a:gd name="T58" fmla="*/ 189 w 248"/>
              <a:gd name="T59" fmla="*/ 100 h 145"/>
              <a:gd name="T60" fmla="*/ 196 w 248"/>
              <a:gd name="T61" fmla="*/ 116 h 145"/>
              <a:gd name="T62" fmla="*/ 198 w 248"/>
              <a:gd name="T63" fmla="*/ 99 h 145"/>
              <a:gd name="T64" fmla="*/ 196 w 248"/>
              <a:gd name="T65" fmla="*/ 116 h 145"/>
              <a:gd name="T66" fmla="*/ 203 w 248"/>
              <a:gd name="T67" fmla="*/ 98 h 145"/>
              <a:gd name="T68" fmla="*/ 210 w 248"/>
              <a:gd name="T69" fmla="*/ 105 h 145"/>
              <a:gd name="T70" fmla="*/ 215 w 248"/>
              <a:gd name="T71" fmla="*/ 102 h 145"/>
              <a:gd name="T72" fmla="*/ 215 w 248"/>
              <a:gd name="T73" fmla="*/ 102 h 145"/>
              <a:gd name="T74" fmla="*/ 150 w 248"/>
              <a:gd name="T75" fmla="*/ 88 h 145"/>
              <a:gd name="T76" fmla="*/ 161 w 248"/>
              <a:gd name="T77" fmla="*/ 25 h 145"/>
              <a:gd name="T78" fmla="*/ 227 w 248"/>
              <a:gd name="T79" fmla="*/ 7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8" h="145">
                <a:moveTo>
                  <a:pt x="215" y="34"/>
                </a:moveTo>
                <a:cubicBezTo>
                  <a:pt x="164" y="0"/>
                  <a:pt x="57" y="26"/>
                  <a:pt x="54" y="79"/>
                </a:cubicBezTo>
                <a:cubicBezTo>
                  <a:pt x="22" y="76"/>
                  <a:pt x="32" y="109"/>
                  <a:pt x="10" y="113"/>
                </a:cubicBezTo>
                <a:cubicBezTo>
                  <a:pt x="7" y="114"/>
                  <a:pt x="1" y="110"/>
                  <a:pt x="0" y="116"/>
                </a:cubicBezTo>
                <a:cubicBezTo>
                  <a:pt x="4" y="122"/>
                  <a:pt x="13" y="119"/>
                  <a:pt x="21" y="119"/>
                </a:cubicBezTo>
                <a:cubicBezTo>
                  <a:pt x="34" y="111"/>
                  <a:pt x="34" y="81"/>
                  <a:pt x="55" y="86"/>
                </a:cubicBezTo>
                <a:cubicBezTo>
                  <a:pt x="58" y="94"/>
                  <a:pt x="58" y="102"/>
                  <a:pt x="62" y="109"/>
                </a:cubicBezTo>
                <a:cubicBezTo>
                  <a:pt x="71" y="121"/>
                  <a:pt x="100" y="134"/>
                  <a:pt x="117" y="137"/>
                </a:cubicBezTo>
                <a:cubicBezTo>
                  <a:pt x="177" y="145"/>
                  <a:pt x="248" y="108"/>
                  <a:pt x="234" y="57"/>
                </a:cubicBezTo>
                <a:cubicBezTo>
                  <a:pt x="231" y="47"/>
                  <a:pt x="223" y="40"/>
                  <a:pt x="215" y="34"/>
                </a:cubicBezTo>
                <a:close/>
                <a:moveTo>
                  <a:pt x="118" y="49"/>
                </a:moveTo>
                <a:cubicBezTo>
                  <a:pt x="125" y="45"/>
                  <a:pt x="128" y="49"/>
                  <a:pt x="138" y="48"/>
                </a:cubicBezTo>
                <a:cubicBezTo>
                  <a:pt x="141" y="59"/>
                  <a:pt x="146" y="73"/>
                  <a:pt x="142" y="86"/>
                </a:cubicBezTo>
                <a:cubicBezTo>
                  <a:pt x="132" y="85"/>
                  <a:pt x="116" y="87"/>
                  <a:pt x="107" y="91"/>
                </a:cubicBezTo>
                <a:cubicBezTo>
                  <a:pt x="101" y="85"/>
                  <a:pt x="94" y="81"/>
                  <a:pt x="92" y="71"/>
                </a:cubicBezTo>
                <a:cubicBezTo>
                  <a:pt x="100" y="67"/>
                  <a:pt x="113" y="67"/>
                  <a:pt x="124" y="65"/>
                </a:cubicBezTo>
                <a:cubicBezTo>
                  <a:pt x="124" y="58"/>
                  <a:pt x="120" y="54"/>
                  <a:pt x="118" y="49"/>
                </a:cubicBezTo>
                <a:close/>
                <a:moveTo>
                  <a:pt x="106" y="35"/>
                </a:moveTo>
                <a:cubicBezTo>
                  <a:pt x="113" y="32"/>
                  <a:pt x="121" y="29"/>
                  <a:pt x="129" y="28"/>
                </a:cubicBezTo>
                <a:cubicBezTo>
                  <a:pt x="130" y="33"/>
                  <a:pt x="133" y="35"/>
                  <a:pt x="135" y="38"/>
                </a:cubicBezTo>
                <a:cubicBezTo>
                  <a:pt x="129" y="38"/>
                  <a:pt x="114" y="44"/>
                  <a:pt x="111" y="35"/>
                </a:cubicBezTo>
                <a:cubicBezTo>
                  <a:pt x="102" y="40"/>
                  <a:pt x="93" y="45"/>
                  <a:pt x="85" y="50"/>
                </a:cubicBezTo>
                <a:cubicBezTo>
                  <a:pt x="88" y="42"/>
                  <a:pt x="98" y="38"/>
                  <a:pt x="106" y="35"/>
                </a:cubicBezTo>
                <a:close/>
                <a:moveTo>
                  <a:pt x="75" y="53"/>
                </a:moveTo>
                <a:cubicBezTo>
                  <a:pt x="80" y="71"/>
                  <a:pt x="87" y="86"/>
                  <a:pt x="101" y="95"/>
                </a:cubicBezTo>
                <a:cubicBezTo>
                  <a:pt x="97" y="100"/>
                  <a:pt x="90" y="111"/>
                  <a:pt x="93" y="119"/>
                </a:cubicBezTo>
                <a:cubicBezTo>
                  <a:pt x="65" y="115"/>
                  <a:pt x="50" y="71"/>
                  <a:pt x="75" y="53"/>
                </a:cubicBezTo>
                <a:close/>
                <a:moveTo>
                  <a:pt x="108" y="100"/>
                </a:moveTo>
                <a:cubicBezTo>
                  <a:pt x="110" y="102"/>
                  <a:pt x="106" y="117"/>
                  <a:pt x="110" y="125"/>
                </a:cubicBezTo>
                <a:cubicBezTo>
                  <a:pt x="96" y="128"/>
                  <a:pt x="97" y="103"/>
                  <a:pt x="108" y="100"/>
                </a:cubicBezTo>
                <a:close/>
                <a:moveTo>
                  <a:pt x="114" y="127"/>
                </a:moveTo>
                <a:cubicBezTo>
                  <a:pt x="116" y="116"/>
                  <a:pt x="110" y="98"/>
                  <a:pt x="117" y="96"/>
                </a:cubicBezTo>
                <a:cubicBezTo>
                  <a:pt x="124" y="100"/>
                  <a:pt x="113" y="116"/>
                  <a:pt x="121" y="128"/>
                </a:cubicBezTo>
                <a:cubicBezTo>
                  <a:pt x="128" y="125"/>
                  <a:pt x="122" y="105"/>
                  <a:pt x="124" y="93"/>
                </a:cubicBezTo>
                <a:cubicBezTo>
                  <a:pt x="125" y="93"/>
                  <a:pt x="126" y="93"/>
                  <a:pt x="128" y="93"/>
                </a:cubicBezTo>
                <a:cubicBezTo>
                  <a:pt x="129" y="104"/>
                  <a:pt x="125" y="122"/>
                  <a:pt x="131" y="129"/>
                </a:cubicBezTo>
                <a:cubicBezTo>
                  <a:pt x="137" y="121"/>
                  <a:pt x="129" y="105"/>
                  <a:pt x="135" y="95"/>
                </a:cubicBezTo>
                <a:cubicBezTo>
                  <a:pt x="144" y="94"/>
                  <a:pt x="131" y="126"/>
                  <a:pt x="140" y="129"/>
                </a:cubicBezTo>
                <a:cubicBezTo>
                  <a:pt x="145" y="121"/>
                  <a:pt x="143" y="104"/>
                  <a:pt x="143" y="95"/>
                </a:cubicBezTo>
                <a:cubicBezTo>
                  <a:pt x="154" y="98"/>
                  <a:pt x="142" y="124"/>
                  <a:pt x="150" y="129"/>
                </a:cubicBezTo>
                <a:cubicBezTo>
                  <a:pt x="141" y="132"/>
                  <a:pt x="124" y="131"/>
                  <a:pt x="114" y="127"/>
                </a:cubicBezTo>
                <a:close/>
                <a:moveTo>
                  <a:pt x="154" y="130"/>
                </a:moveTo>
                <a:cubicBezTo>
                  <a:pt x="150" y="128"/>
                  <a:pt x="154" y="111"/>
                  <a:pt x="153" y="101"/>
                </a:cubicBezTo>
                <a:cubicBezTo>
                  <a:pt x="153" y="100"/>
                  <a:pt x="151" y="98"/>
                  <a:pt x="152" y="96"/>
                </a:cubicBezTo>
                <a:cubicBezTo>
                  <a:pt x="153" y="97"/>
                  <a:pt x="154" y="97"/>
                  <a:pt x="156" y="97"/>
                </a:cubicBezTo>
                <a:cubicBezTo>
                  <a:pt x="155" y="104"/>
                  <a:pt x="155" y="123"/>
                  <a:pt x="154" y="130"/>
                </a:cubicBezTo>
                <a:close/>
                <a:moveTo>
                  <a:pt x="166" y="128"/>
                </a:moveTo>
                <a:cubicBezTo>
                  <a:pt x="164" y="128"/>
                  <a:pt x="162" y="128"/>
                  <a:pt x="161" y="129"/>
                </a:cubicBezTo>
                <a:cubicBezTo>
                  <a:pt x="157" y="120"/>
                  <a:pt x="164" y="106"/>
                  <a:pt x="160" y="98"/>
                </a:cubicBezTo>
                <a:cubicBezTo>
                  <a:pt x="162" y="98"/>
                  <a:pt x="164" y="98"/>
                  <a:pt x="166" y="98"/>
                </a:cubicBezTo>
                <a:cubicBezTo>
                  <a:pt x="165" y="108"/>
                  <a:pt x="166" y="123"/>
                  <a:pt x="166" y="128"/>
                </a:cubicBezTo>
                <a:close/>
                <a:moveTo>
                  <a:pt x="178" y="123"/>
                </a:moveTo>
                <a:cubicBezTo>
                  <a:pt x="176" y="125"/>
                  <a:pt x="173" y="126"/>
                  <a:pt x="170" y="127"/>
                </a:cubicBezTo>
                <a:cubicBezTo>
                  <a:pt x="172" y="123"/>
                  <a:pt x="171" y="110"/>
                  <a:pt x="171" y="100"/>
                </a:cubicBezTo>
                <a:cubicBezTo>
                  <a:pt x="174" y="100"/>
                  <a:pt x="176" y="100"/>
                  <a:pt x="178" y="100"/>
                </a:cubicBezTo>
                <a:cubicBezTo>
                  <a:pt x="177" y="102"/>
                  <a:pt x="175" y="117"/>
                  <a:pt x="178" y="123"/>
                </a:cubicBezTo>
                <a:close/>
                <a:moveTo>
                  <a:pt x="189" y="120"/>
                </a:moveTo>
                <a:cubicBezTo>
                  <a:pt x="186" y="119"/>
                  <a:pt x="186" y="122"/>
                  <a:pt x="182" y="121"/>
                </a:cubicBezTo>
                <a:cubicBezTo>
                  <a:pt x="182" y="114"/>
                  <a:pt x="182" y="107"/>
                  <a:pt x="182" y="100"/>
                </a:cubicBezTo>
                <a:cubicBezTo>
                  <a:pt x="185" y="100"/>
                  <a:pt x="187" y="100"/>
                  <a:pt x="189" y="100"/>
                </a:cubicBezTo>
                <a:cubicBezTo>
                  <a:pt x="188" y="105"/>
                  <a:pt x="188" y="112"/>
                  <a:pt x="189" y="120"/>
                </a:cubicBezTo>
                <a:close/>
                <a:moveTo>
                  <a:pt x="196" y="116"/>
                </a:moveTo>
                <a:cubicBezTo>
                  <a:pt x="190" y="110"/>
                  <a:pt x="197" y="104"/>
                  <a:pt x="194" y="100"/>
                </a:cubicBezTo>
                <a:cubicBezTo>
                  <a:pt x="194" y="99"/>
                  <a:pt x="196" y="99"/>
                  <a:pt x="198" y="99"/>
                </a:cubicBezTo>
                <a:cubicBezTo>
                  <a:pt x="199" y="103"/>
                  <a:pt x="195" y="112"/>
                  <a:pt x="201" y="112"/>
                </a:cubicBezTo>
                <a:cubicBezTo>
                  <a:pt x="201" y="115"/>
                  <a:pt x="197" y="113"/>
                  <a:pt x="196" y="116"/>
                </a:cubicBezTo>
                <a:close/>
                <a:moveTo>
                  <a:pt x="203" y="112"/>
                </a:moveTo>
                <a:cubicBezTo>
                  <a:pt x="201" y="108"/>
                  <a:pt x="204" y="105"/>
                  <a:pt x="203" y="98"/>
                </a:cubicBezTo>
                <a:cubicBezTo>
                  <a:pt x="205" y="98"/>
                  <a:pt x="207" y="98"/>
                  <a:pt x="209" y="98"/>
                </a:cubicBezTo>
                <a:cubicBezTo>
                  <a:pt x="209" y="101"/>
                  <a:pt x="206" y="104"/>
                  <a:pt x="210" y="105"/>
                </a:cubicBezTo>
                <a:cubicBezTo>
                  <a:pt x="209" y="109"/>
                  <a:pt x="204" y="108"/>
                  <a:pt x="203" y="112"/>
                </a:cubicBezTo>
                <a:close/>
                <a:moveTo>
                  <a:pt x="215" y="102"/>
                </a:moveTo>
                <a:cubicBezTo>
                  <a:pt x="210" y="97"/>
                  <a:pt x="217" y="92"/>
                  <a:pt x="222" y="92"/>
                </a:cubicBezTo>
                <a:cubicBezTo>
                  <a:pt x="219" y="96"/>
                  <a:pt x="217" y="98"/>
                  <a:pt x="215" y="102"/>
                </a:cubicBezTo>
                <a:close/>
                <a:moveTo>
                  <a:pt x="227" y="78"/>
                </a:moveTo>
                <a:cubicBezTo>
                  <a:pt x="209" y="96"/>
                  <a:pt x="177" y="95"/>
                  <a:pt x="150" y="88"/>
                </a:cubicBezTo>
                <a:cubicBezTo>
                  <a:pt x="153" y="67"/>
                  <a:pt x="149" y="42"/>
                  <a:pt x="136" y="28"/>
                </a:cubicBezTo>
                <a:cubicBezTo>
                  <a:pt x="143" y="25"/>
                  <a:pt x="153" y="24"/>
                  <a:pt x="161" y="25"/>
                </a:cubicBezTo>
                <a:cubicBezTo>
                  <a:pt x="181" y="25"/>
                  <a:pt x="207" y="35"/>
                  <a:pt x="217" y="46"/>
                </a:cubicBezTo>
                <a:cubicBezTo>
                  <a:pt x="225" y="53"/>
                  <a:pt x="228" y="65"/>
                  <a:pt x="227" y="78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1" name="组 240"/>
          <p:cNvGrpSpPr/>
          <p:nvPr/>
        </p:nvGrpSpPr>
        <p:grpSpPr>
          <a:xfrm>
            <a:off x="8803187" y="4087586"/>
            <a:ext cx="847726" cy="739775"/>
            <a:chOff x="8556625" y="5335588"/>
            <a:chExt cx="847726" cy="739775"/>
          </a:xfrm>
          <a:blipFill>
            <a:blip r:embed="rId2"/>
            <a:stretch>
              <a:fillRect/>
            </a:stretch>
          </a:blipFill>
        </p:grpSpPr>
        <p:sp>
          <p:nvSpPr>
            <p:cNvPr id="242" name="Freeform 636"/>
            <p:cNvSpPr>
              <a:spLocks/>
            </p:cNvSpPr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814"/>
            <p:cNvSpPr>
              <a:spLocks/>
            </p:cNvSpPr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881"/>
            <p:cNvSpPr>
              <a:spLocks/>
            </p:cNvSpPr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1" name="Freeform 886"/>
          <p:cNvSpPr>
            <a:spLocks noEditPoints="1"/>
          </p:cNvSpPr>
          <p:nvPr/>
        </p:nvSpPr>
        <p:spPr bwMode="auto">
          <a:xfrm>
            <a:off x="6259871" y="4551264"/>
            <a:ext cx="392113" cy="788987"/>
          </a:xfrm>
          <a:custGeom>
            <a:avLst/>
            <a:gdLst>
              <a:gd name="T0" fmla="*/ 114 w 161"/>
              <a:gd name="T1" fmla="*/ 86 h 324"/>
              <a:gd name="T2" fmla="*/ 80 w 161"/>
              <a:gd name="T3" fmla="*/ 78 h 324"/>
              <a:gd name="T4" fmla="*/ 59 w 161"/>
              <a:gd name="T5" fmla="*/ 119 h 324"/>
              <a:gd name="T6" fmla="*/ 0 w 161"/>
              <a:gd name="T7" fmla="*/ 8 h 324"/>
              <a:gd name="T8" fmla="*/ 11 w 161"/>
              <a:gd name="T9" fmla="*/ 76 h 324"/>
              <a:gd name="T10" fmla="*/ 15 w 161"/>
              <a:gd name="T11" fmla="*/ 11 h 324"/>
              <a:gd name="T12" fmla="*/ 7 w 161"/>
              <a:gd name="T13" fmla="*/ 139 h 324"/>
              <a:gd name="T14" fmla="*/ 11 w 161"/>
              <a:gd name="T15" fmla="*/ 311 h 324"/>
              <a:gd name="T16" fmla="*/ 142 w 161"/>
              <a:gd name="T17" fmla="*/ 310 h 324"/>
              <a:gd name="T18" fmla="*/ 154 w 161"/>
              <a:gd name="T19" fmla="*/ 134 h 324"/>
              <a:gd name="T20" fmla="*/ 158 w 161"/>
              <a:gd name="T21" fmla="*/ 65 h 324"/>
              <a:gd name="T22" fmla="*/ 103 w 161"/>
              <a:gd name="T23" fmla="*/ 125 h 324"/>
              <a:gd name="T24" fmla="*/ 100 w 161"/>
              <a:gd name="T25" fmla="*/ 73 h 324"/>
              <a:gd name="T26" fmla="*/ 110 w 161"/>
              <a:gd name="T27" fmla="*/ 149 h 324"/>
              <a:gd name="T28" fmla="*/ 90 w 161"/>
              <a:gd name="T29" fmla="*/ 30 h 324"/>
              <a:gd name="T30" fmla="*/ 86 w 161"/>
              <a:gd name="T31" fmla="*/ 50 h 324"/>
              <a:gd name="T32" fmla="*/ 107 w 161"/>
              <a:gd name="T33" fmla="*/ 56 h 324"/>
              <a:gd name="T34" fmla="*/ 88 w 161"/>
              <a:gd name="T35" fmla="*/ 67 h 324"/>
              <a:gd name="T36" fmla="*/ 107 w 161"/>
              <a:gd name="T37" fmla="*/ 56 h 324"/>
              <a:gd name="T38" fmla="*/ 91 w 161"/>
              <a:gd name="T39" fmla="*/ 150 h 324"/>
              <a:gd name="T40" fmla="*/ 88 w 161"/>
              <a:gd name="T41" fmla="*/ 78 h 324"/>
              <a:gd name="T42" fmla="*/ 95 w 161"/>
              <a:gd name="T43" fmla="*/ 74 h 324"/>
              <a:gd name="T44" fmla="*/ 79 w 161"/>
              <a:gd name="T45" fmla="*/ 119 h 324"/>
              <a:gd name="T46" fmla="*/ 82 w 161"/>
              <a:gd name="T47" fmla="*/ 151 h 324"/>
              <a:gd name="T48" fmla="*/ 79 w 161"/>
              <a:gd name="T49" fmla="*/ 119 h 324"/>
              <a:gd name="T50" fmla="*/ 63 w 161"/>
              <a:gd name="T51" fmla="*/ 137 h 324"/>
              <a:gd name="T52" fmla="*/ 68 w 161"/>
              <a:gd name="T53" fmla="*/ 123 h 324"/>
              <a:gd name="T54" fmla="*/ 56 w 161"/>
              <a:gd name="T55" fmla="*/ 152 h 324"/>
              <a:gd name="T56" fmla="*/ 30 w 161"/>
              <a:gd name="T57" fmla="*/ 104 h 324"/>
              <a:gd name="T58" fmla="*/ 26 w 161"/>
              <a:gd name="T59" fmla="*/ 89 h 324"/>
              <a:gd name="T60" fmla="*/ 55 w 161"/>
              <a:gd name="T61" fmla="*/ 95 h 324"/>
              <a:gd name="T62" fmla="*/ 23 w 161"/>
              <a:gd name="T63" fmla="*/ 69 h 324"/>
              <a:gd name="T64" fmla="*/ 51 w 161"/>
              <a:gd name="T65" fmla="*/ 12 h 324"/>
              <a:gd name="T66" fmla="*/ 23 w 161"/>
              <a:gd name="T67" fmla="*/ 69 h 324"/>
              <a:gd name="T68" fmla="*/ 28 w 161"/>
              <a:gd name="T69" fmla="*/ 148 h 324"/>
              <a:gd name="T70" fmla="*/ 26 w 161"/>
              <a:gd name="T71" fmla="*/ 136 h 324"/>
              <a:gd name="T72" fmla="*/ 86 w 161"/>
              <a:gd name="T73" fmla="*/ 158 h 324"/>
              <a:gd name="T74" fmla="*/ 144 w 161"/>
              <a:gd name="T75" fmla="*/ 158 h 324"/>
              <a:gd name="T76" fmla="*/ 14 w 161"/>
              <a:gd name="T77" fmla="*/ 157 h 324"/>
              <a:gd name="T78" fmla="*/ 34 w 161"/>
              <a:gd name="T79" fmla="*/ 173 h 324"/>
              <a:gd name="T80" fmla="*/ 14 w 161"/>
              <a:gd name="T81" fmla="*/ 171 h 324"/>
              <a:gd name="T82" fmla="*/ 28 w 161"/>
              <a:gd name="T83" fmla="*/ 240 h 324"/>
              <a:gd name="T84" fmla="*/ 99 w 161"/>
              <a:gd name="T85" fmla="*/ 172 h 324"/>
              <a:gd name="T86" fmla="*/ 28 w 161"/>
              <a:gd name="T87" fmla="*/ 240 h 324"/>
              <a:gd name="T88" fmla="*/ 122 w 161"/>
              <a:gd name="T89" fmla="*/ 304 h 324"/>
              <a:gd name="T90" fmla="*/ 139 w 161"/>
              <a:gd name="T91" fmla="*/ 302 h 324"/>
              <a:gd name="T92" fmla="*/ 48 w 161"/>
              <a:gd name="T93" fmla="*/ 313 h 324"/>
              <a:gd name="T94" fmla="*/ 96 w 161"/>
              <a:gd name="T95" fmla="*/ 240 h 324"/>
              <a:gd name="T96" fmla="*/ 148 w 161"/>
              <a:gd name="T97" fmla="*/ 204 h 324"/>
              <a:gd name="T98" fmla="*/ 147 w 161"/>
              <a:gd name="T99" fmla="*/ 140 h 324"/>
              <a:gd name="T100" fmla="*/ 124 w 161"/>
              <a:gd name="T101" fmla="*/ 130 h 324"/>
              <a:gd name="T102" fmla="*/ 118 w 161"/>
              <a:gd name="T103" fmla="*/ 130 h 324"/>
              <a:gd name="T104" fmla="*/ 132 w 161"/>
              <a:gd name="T105" fmla="*/ 108 h 324"/>
              <a:gd name="T106" fmla="*/ 138 w 161"/>
              <a:gd name="T107" fmla="*/ 103 h 324"/>
              <a:gd name="T108" fmla="*/ 127 w 161"/>
              <a:gd name="T109" fmla="*/ 78 h 324"/>
              <a:gd name="T110" fmla="*/ 138 w 161"/>
              <a:gd name="T111" fmla="*/ 103 h 324"/>
              <a:gd name="T112" fmla="*/ 131 w 161"/>
              <a:gd name="T113" fmla="*/ 75 h 324"/>
              <a:gd name="T114" fmla="*/ 148 w 161"/>
              <a:gd name="T115" fmla="*/ 8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1" h="324">
                <a:moveTo>
                  <a:pt x="138" y="59"/>
                </a:moveTo>
                <a:cubicBezTo>
                  <a:pt x="128" y="65"/>
                  <a:pt x="120" y="81"/>
                  <a:pt x="114" y="86"/>
                </a:cubicBezTo>
                <a:cubicBezTo>
                  <a:pt x="114" y="62"/>
                  <a:pt x="115" y="39"/>
                  <a:pt x="104" y="21"/>
                </a:cubicBezTo>
                <a:cubicBezTo>
                  <a:pt x="77" y="13"/>
                  <a:pt x="78" y="48"/>
                  <a:pt x="80" y="78"/>
                </a:cubicBezTo>
                <a:cubicBezTo>
                  <a:pt x="81" y="96"/>
                  <a:pt x="81" y="110"/>
                  <a:pt x="74" y="118"/>
                </a:cubicBezTo>
                <a:cubicBezTo>
                  <a:pt x="67" y="115"/>
                  <a:pt x="61" y="121"/>
                  <a:pt x="59" y="119"/>
                </a:cubicBezTo>
                <a:cubicBezTo>
                  <a:pt x="61" y="89"/>
                  <a:pt x="62" y="39"/>
                  <a:pt x="58" y="7"/>
                </a:cubicBezTo>
                <a:cubicBezTo>
                  <a:pt x="40" y="0"/>
                  <a:pt x="16" y="0"/>
                  <a:pt x="0" y="8"/>
                </a:cubicBezTo>
                <a:cubicBezTo>
                  <a:pt x="1" y="26"/>
                  <a:pt x="4" y="43"/>
                  <a:pt x="6" y="57"/>
                </a:cubicBezTo>
                <a:cubicBezTo>
                  <a:pt x="6" y="64"/>
                  <a:pt x="2" y="74"/>
                  <a:pt x="11" y="76"/>
                </a:cubicBezTo>
                <a:cubicBezTo>
                  <a:pt x="16" y="66"/>
                  <a:pt x="10" y="49"/>
                  <a:pt x="8" y="35"/>
                </a:cubicBezTo>
                <a:cubicBezTo>
                  <a:pt x="8" y="26"/>
                  <a:pt x="5" y="13"/>
                  <a:pt x="15" y="11"/>
                </a:cubicBezTo>
                <a:cubicBezTo>
                  <a:pt x="14" y="51"/>
                  <a:pt x="21" y="91"/>
                  <a:pt x="26" y="129"/>
                </a:cubicBezTo>
                <a:cubicBezTo>
                  <a:pt x="18" y="131"/>
                  <a:pt x="13" y="135"/>
                  <a:pt x="7" y="139"/>
                </a:cubicBezTo>
                <a:cubicBezTo>
                  <a:pt x="3" y="151"/>
                  <a:pt x="6" y="160"/>
                  <a:pt x="7" y="172"/>
                </a:cubicBezTo>
                <a:cubicBezTo>
                  <a:pt x="10" y="217"/>
                  <a:pt x="4" y="270"/>
                  <a:pt x="11" y="311"/>
                </a:cubicBezTo>
                <a:cubicBezTo>
                  <a:pt x="28" y="324"/>
                  <a:pt x="54" y="321"/>
                  <a:pt x="76" y="319"/>
                </a:cubicBezTo>
                <a:cubicBezTo>
                  <a:pt x="99" y="318"/>
                  <a:pt x="120" y="311"/>
                  <a:pt x="142" y="310"/>
                </a:cubicBezTo>
                <a:cubicBezTo>
                  <a:pt x="151" y="293"/>
                  <a:pt x="149" y="269"/>
                  <a:pt x="151" y="244"/>
                </a:cubicBezTo>
                <a:cubicBezTo>
                  <a:pt x="154" y="212"/>
                  <a:pt x="158" y="173"/>
                  <a:pt x="154" y="134"/>
                </a:cubicBezTo>
                <a:cubicBezTo>
                  <a:pt x="148" y="128"/>
                  <a:pt x="140" y="124"/>
                  <a:pt x="130" y="123"/>
                </a:cubicBezTo>
                <a:cubicBezTo>
                  <a:pt x="142" y="108"/>
                  <a:pt x="161" y="92"/>
                  <a:pt x="158" y="65"/>
                </a:cubicBezTo>
                <a:cubicBezTo>
                  <a:pt x="154" y="60"/>
                  <a:pt x="141" y="61"/>
                  <a:pt x="138" y="59"/>
                </a:cubicBezTo>
                <a:close/>
                <a:moveTo>
                  <a:pt x="103" y="125"/>
                </a:moveTo>
                <a:cubicBezTo>
                  <a:pt x="102" y="111"/>
                  <a:pt x="99" y="97"/>
                  <a:pt x="100" y="77"/>
                </a:cubicBezTo>
                <a:cubicBezTo>
                  <a:pt x="100" y="76"/>
                  <a:pt x="100" y="74"/>
                  <a:pt x="100" y="73"/>
                </a:cubicBezTo>
                <a:cubicBezTo>
                  <a:pt x="104" y="74"/>
                  <a:pt x="103" y="74"/>
                  <a:pt x="107" y="73"/>
                </a:cubicBezTo>
                <a:cubicBezTo>
                  <a:pt x="109" y="102"/>
                  <a:pt x="112" y="128"/>
                  <a:pt x="110" y="149"/>
                </a:cubicBezTo>
                <a:cubicBezTo>
                  <a:pt x="99" y="147"/>
                  <a:pt x="103" y="134"/>
                  <a:pt x="103" y="125"/>
                </a:cubicBezTo>
                <a:close/>
                <a:moveTo>
                  <a:pt x="90" y="30"/>
                </a:moveTo>
                <a:cubicBezTo>
                  <a:pt x="101" y="22"/>
                  <a:pt x="105" y="37"/>
                  <a:pt x="107" y="48"/>
                </a:cubicBezTo>
                <a:cubicBezTo>
                  <a:pt x="101" y="50"/>
                  <a:pt x="93" y="50"/>
                  <a:pt x="86" y="50"/>
                </a:cubicBezTo>
                <a:cubicBezTo>
                  <a:pt x="86" y="43"/>
                  <a:pt x="89" y="37"/>
                  <a:pt x="90" y="30"/>
                </a:cubicBezTo>
                <a:close/>
                <a:moveTo>
                  <a:pt x="107" y="56"/>
                </a:moveTo>
                <a:cubicBezTo>
                  <a:pt x="107" y="60"/>
                  <a:pt x="107" y="63"/>
                  <a:pt x="107" y="66"/>
                </a:cubicBezTo>
                <a:cubicBezTo>
                  <a:pt x="97" y="65"/>
                  <a:pt x="96" y="67"/>
                  <a:pt x="88" y="67"/>
                </a:cubicBezTo>
                <a:cubicBezTo>
                  <a:pt x="85" y="66"/>
                  <a:pt x="90" y="58"/>
                  <a:pt x="84" y="59"/>
                </a:cubicBezTo>
                <a:cubicBezTo>
                  <a:pt x="92" y="56"/>
                  <a:pt x="100" y="58"/>
                  <a:pt x="107" y="56"/>
                </a:cubicBezTo>
                <a:close/>
                <a:moveTo>
                  <a:pt x="96" y="132"/>
                </a:moveTo>
                <a:cubicBezTo>
                  <a:pt x="97" y="139"/>
                  <a:pt x="101" y="152"/>
                  <a:pt x="91" y="150"/>
                </a:cubicBezTo>
                <a:cubicBezTo>
                  <a:pt x="89" y="150"/>
                  <a:pt x="87" y="142"/>
                  <a:pt x="87" y="139"/>
                </a:cubicBezTo>
                <a:cubicBezTo>
                  <a:pt x="85" y="117"/>
                  <a:pt x="88" y="99"/>
                  <a:pt x="88" y="78"/>
                </a:cubicBezTo>
                <a:cubicBezTo>
                  <a:pt x="88" y="77"/>
                  <a:pt x="88" y="75"/>
                  <a:pt x="88" y="74"/>
                </a:cubicBezTo>
                <a:cubicBezTo>
                  <a:pt x="91" y="74"/>
                  <a:pt x="93" y="74"/>
                  <a:pt x="95" y="74"/>
                </a:cubicBezTo>
                <a:cubicBezTo>
                  <a:pt x="95" y="90"/>
                  <a:pt x="96" y="111"/>
                  <a:pt x="96" y="132"/>
                </a:cubicBezTo>
                <a:close/>
                <a:moveTo>
                  <a:pt x="79" y="119"/>
                </a:moveTo>
                <a:cubicBezTo>
                  <a:pt x="83" y="119"/>
                  <a:pt x="80" y="123"/>
                  <a:pt x="80" y="125"/>
                </a:cubicBezTo>
                <a:cubicBezTo>
                  <a:pt x="81" y="132"/>
                  <a:pt x="82" y="138"/>
                  <a:pt x="82" y="151"/>
                </a:cubicBezTo>
                <a:cubicBezTo>
                  <a:pt x="73" y="149"/>
                  <a:pt x="71" y="150"/>
                  <a:pt x="64" y="151"/>
                </a:cubicBezTo>
                <a:cubicBezTo>
                  <a:pt x="63" y="138"/>
                  <a:pt x="77" y="132"/>
                  <a:pt x="79" y="119"/>
                </a:cubicBezTo>
                <a:close/>
                <a:moveTo>
                  <a:pt x="68" y="123"/>
                </a:moveTo>
                <a:cubicBezTo>
                  <a:pt x="71" y="127"/>
                  <a:pt x="63" y="131"/>
                  <a:pt x="63" y="137"/>
                </a:cubicBezTo>
                <a:cubicBezTo>
                  <a:pt x="61" y="134"/>
                  <a:pt x="60" y="129"/>
                  <a:pt x="60" y="124"/>
                </a:cubicBezTo>
                <a:cubicBezTo>
                  <a:pt x="62" y="127"/>
                  <a:pt x="67" y="125"/>
                  <a:pt x="68" y="123"/>
                </a:cubicBezTo>
                <a:close/>
                <a:moveTo>
                  <a:pt x="51" y="105"/>
                </a:moveTo>
                <a:cubicBezTo>
                  <a:pt x="55" y="117"/>
                  <a:pt x="55" y="137"/>
                  <a:pt x="56" y="152"/>
                </a:cubicBezTo>
                <a:cubicBezTo>
                  <a:pt x="49" y="151"/>
                  <a:pt x="42" y="151"/>
                  <a:pt x="35" y="151"/>
                </a:cubicBezTo>
                <a:cubicBezTo>
                  <a:pt x="32" y="137"/>
                  <a:pt x="33" y="118"/>
                  <a:pt x="30" y="104"/>
                </a:cubicBezTo>
                <a:cubicBezTo>
                  <a:pt x="41" y="105"/>
                  <a:pt x="41" y="105"/>
                  <a:pt x="51" y="105"/>
                </a:cubicBezTo>
                <a:close/>
                <a:moveTo>
                  <a:pt x="26" y="89"/>
                </a:moveTo>
                <a:cubicBezTo>
                  <a:pt x="37" y="90"/>
                  <a:pt x="43" y="85"/>
                  <a:pt x="55" y="87"/>
                </a:cubicBezTo>
                <a:cubicBezTo>
                  <a:pt x="55" y="90"/>
                  <a:pt x="55" y="92"/>
                  <a:pt x="55" y="95"/>
                </a:cubicBezTo>
                <a:cubicBezTo>
                  <a:pt x="47" y="98"/>
                  <a:pt x="27" y="100"/>
                  <a:pt x="26" y="89"/>
                </a:cubicBezTo>
                <a:close/>
                <a:moveTo>
                  <a:pt x="23" y="69"/>
                </a:moveTo>
                <a:cubicBezTo>
                  <a:pt x="23" y="47"/>
                  <a:pt x="19" y="22"/>
                  <a:pt x="22" y="9"/>
                </a:cubicBezTo>
                <a:cubicBezTo>
                  <a:pt x="32" y="8"/>
                  <a:pt x="41" y="9"/>
                  <a:pt x="51" y="12"/>
                </a:cubicBezTo>
                <a:cubicBezTo>
                  <a:pt x="57" y="34"/>
                  <a:pt x="53" y="57"/>
                  <a:pt x="55" y="72"/>
                </a:cubicBezTo>
                <a:cubicBezTo>
                  <a:pt x="44" y="74"/>
                  <a:pt x="32" y="73"/>
                  <a:pt x="23" y="69"/>
                </a:cubicBezTo>
                <a:close/>
                <a:moveTo>
                  <a:pt x="26" y="136"/>
                </a:moveTo>
                <a:cubicBezTo>
                  <a:pt x="30" y="140"/>
                  <a:pt x="25" y="145"/>
                  <a:pt x="28" y="148"/>
                </a:cubicBezTo>
                <a:cubicBezTo>
                  <a:pt x="25" y="152"/>
                  <a:pt x="19" y="148"/>
                  <a:pt x="15" y="148"/>
                </a:cubicBezTo>
                <a:cubicBezTo>
                  <a:pt x="14" y="139"/>
                  <a:pt x="21" y="139"/>
                  <a:pt x="26" y="136"/>
                </a:cubicBezTo>
                <a:close/>
                <a:moveTo>
                  <a:pt x="34" y="159"/>
                </a:moveTo>
                <a:cubicBezTo>
                  <a:pt x="49" y="161"/>
                  <a:pt x="68" y="159"/>
                  <a:pt x="86" y="158"/>
                </a:cubicBezTo>
                <a:cubicBezTo>
                  <a:pt x="106" y="157"/>
                  <a:pt x="131" y="156"/>
                  <a:pt x="146" y="149"/>
                </a:cubicBezTo>
                <a:cubicBezTo>
                  <a:pt x="148" y="150"/>
                  <a:pt x="144" y="155"/>
                  <a:pt x="144" y="158"/>
                </a:cubicBezTo>
                <a:cubicBezTo>
                  <a:pt x="115" y="167"/>
                  <a:pt x="84" y="168"/>
                  <a:pt x="47" y="167"/>
                </a:cubicBezTo>
                <a:cubicBezTo>
                  <a:pt x="36" y="166"/>
                  <a:pt x="15" y="170"/>
                  <a:pt x="14" y="157"/>
                </a:cubicBezTo>
                <a:cubicBezTo>
                  <a:pt x="18" y="152"/>
                  <a:pt x="27" y="158"/>
                  <a:pt x="34" y="159"/>
                </a:cubicBezTo>
                <a:close/>
                <a:moveTo>
                  <a:pt x="34" y="173"/>
                </a:moveTo>
                <a:cubicBezTo>
                  <a:pt x="34" y="185"/>
                  <a:pt x="20" y="194"/>
                  <a:pt x="16" y="207"/>
                </a:cubicBezTo>
                <a:cubicBezTo>
                  <a:pt x="14" y="196"/>
                  <a:pt x="14" y="187"/>
                  <a:pt x="14" y="171"/>
                </a:cubicBezTo>
                <a:cubicBezTo>
                  <a:pt x="21" y="173"/>
                  <a:pt x="28" y="175"/>
                  <a:pt x="34" y="173"/>
                </a:cubicBezTo>
                <a:close/>
                <a:moveTo>
                  <a:pt x="28" y="240"/>
                </a:moveTo>
                <a:cubicBezTo>
                  <a:pt x="42" y="219"/>
                  <a:pt x="57" y="195"/>
                  <a:pt x="72" y="176"/>
                </a:cubicBezTo>
                <a:cubicBezTo>
                  <a:pt x="79" y="174"/>
                  <a:pt x="92" y="177"/>
                  <a:pt x="99" y="172"/>
                </a:cubicBezTo>
                <a:cubicBezTo>
                  <a:pt x="77" y="212"/>
                  <a:pt x="42" y="248"/>
                  <a:pt x="16" y="288"/>
                </a:cubicBezTo>
                <a:cubicBezTo>
                  <a:pt x="10" y="266"/>
                  <a:pt x="20" y="254"/>
                  <a:pt x="28" y="240"/>
                </a:cubicBezTo>
                <a:close/>
                <a:moveTo>
                  <a:pt x="139" y="302"/>
                </a:moveTo>
                <a:cubicBezTo>
                  <a:pt x="133" y="302"/>
                  <a:pt x="128" y="304"/>
                  <a:pt x="122" y="304"/>
                </a:cubicBezTo>
                <a:cubicBezTo>
                  <a:pt x="126" y="292"/>
                  <a:pt x="135" y="284"/>
                  <a:pt x="140" y="273"/>
                </a:cubicBezTo>
                <a:cubicBezTo>
                  <a:pt x="147" y="280"/>
                  <a:pt x="140" y="294"/>
                  <a:pt x="139" y="302"/>
                </a:cubicBezTo>
                <a:close/>
                <a:moveTo>
                  <a:pt x="79" y="311"/>
                </a:moveTo>
                <a:cubicBezTo>
                  <a:pt x="69" y="312"/>
                  <a:pt x="57" y="311"/>
                  <a:pt x="48" y="313"/>
                </a:cubicBezTo>
                <a:cubicBezTo>
                  <a:pt x="49" y="306"/>
                  <a:pt x="54" y="299"/>
                  <a:pt x="58" y="294"/>
                </a:cubicBezTo>
                <a:cubicBezTo>
                  <a:pt x="69" y="277"/>
                  <a:pt x="83" y="258"/>
                  <a:pt x="96" y="240"/>
                </a:cubicBezTo>
                <a:cubicBezTo>
                  <a:pt x="113" y="216"/>
                  <a:pt x="131" y="192"/>
                  <a:pt x="147" y="168"/>
                </a:cubicBezTo>
                <a:cubicBezTo>
                  <a:pt x="147" y="177"/>
                  <a:pt x="148" y="191"/>
                  <a:pt x="148" y="204"/>
                </a:cubicBezTo>
                <a:cubicBezTo>
                  <a:pt x="125" y="239"/>
                  <a:pt x="98" y="271"/>
                  <a:pt x="79" y="311"/>
                </a:cubicBezTo>
                <a:close/>
                <a:moveTo>
                  <a:pt x="147" y="140"/>
                </a:moveTo>
                <a:cubicBezTo>
                  <a:pt x="139" y="144"/>
                  <a:pt x="125" y="148"/>
                  <a:pt x="116" y="147"/>
                </a:cubicBezTo>
                <a:cubicBezTo>
                  <a:pt x="118" y="138"/>
                  <a:pt x="124" y="138"/>
                  <a:pt x="124" y="130"/>
                </a:cubicBezTo>
                <a:cubicBezTo>
                  <a:pt x="132" y="130"/>
                  <a:pt x="145" y="132"/>
                  <a:pt x="147" y="140"/>
                </a:cubicBezTo>
                <a:close/>
                <a:moveTo>
                  <a:pt x="118" y="130"/>
                </a:moveTo>
                <a:cubicBezTo>
                  <a:pt x="115" y="118"/>
                  <a:pt x="115" y="111"/>
                  <a:pt x="115" y="98"/>
                </a:cubicBezTo>
                <a:cubicBezTo>
                  <a:pt x="120" y="102"/>
                  <a:pt x="127" y="104"/>
                  <a:pt x="132" y="108"/>
                </a:cubicBezTo>
                <a:cubicBezTo>
                  <a:pt x="128" y="116"/>
                  <a:pt x="121" y="121"/>
                  <a:pt x="118" y="130"/>
                </a:cubicBezTo>
                <a:close/>
                <a:moveTo>
                  <a:pt x="138" y="103"/>
                </a:moveTo>
                <a:cubicBezTo>
                  <a:pt x="130" y="101"/>
                  <a:pt x="127" y="94"/>
                  <a:pt x="118" y="94"/>
                </a:cubicBezTo>
                <a:cubicBezTo>
                  <a:pt x="121" y="88"/>
                  <a:pt x="125" y="84"/>
                  <a:pt x="127" y="78"/>
                </a:cubicBezTo>
                <a:cubicBezTo>
                  <a:pt x="131" y="84"/>
                  <a:pt x="141" y="85"/>
                  <a:pt x="144" y="92"/>
                </a:cubicBezTo>
                <a:cubicBezTo>
                  <a:pt x="143" y="97"/>
                  <a:pt x="140" y="99"/>
                  <a:pt x="138" y="103"/>
                </a:cubicBezTo>
                <a:close/>
                <a:moveTo>
                  <a:pt x="148" y="85"/>
                </a:moveTo>
                <a:cubicBezTo>
                  <a:pt x="142" y="82"/>
                  <a:pt x="138" y="77"/>
                  <a:pt x="131" y="75"/>
                </a:cubicBezTo>
                <a:cubicBezTo>
                  <a:pt x="133" y="66"/>
                  <a:pt x="145" y="66"/>
                  <a:pt x="152" y="70"/>
                </a:cubicBezTo>
                <a:cubicBezTo>
                  <a:pt x="153" y="77"/>
                  <a:pt x="150" y="80"/>
                  <a:pt x="148" y="8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2" name="组 251"/>
          <p:cNvGrpSpPr/>
          <p:nvPr/>
        </p:nvGrpSpPr>
        <p:grpSpPr>
          <a:xfrm>
            <a:off x="5535180" y="3044728"/>
            <a:ext cx="284163" cy="647700"/>
            <a:chOff x="9937751" y="4302125"/>
            <a:chExt cx="284163" cy="647700"/>
          </a:xfrm>
          <a:blipFill>
            <a:blip r:embed="rId2"/>
            <a:stretch>
              <a:fillRect/>
            </a:stretch>
          </a:blipFill>
        </p:grpSpPr>
        <p:sp>
          <p:nvSpPr>
            <p:cNvPr id="253" name="Freeform 683"/>
            <p:cNvSpPr>
              <a:spLocks noEditPoints="1"/>
            </p:cNvSpPr>
            <p:nvPr/>
          </p:nvSpPr>
          <p:spPr bwMode="auto">
            <a:xfrm>
              <a:off x="9937751" y="4302125"/>
              <a:ext cx="284163" cy="64770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690"/>
            <p:cNvSpPr>
              <a:spLocks/>
            </p:cNvSpPr>
            <p:nvPr/>
          </p:nvSpPr>
          <p:spPr bwMode="auto">
            <a:xfrm>
              <a:off x="10061576" y="4333875"/>
              <a:ext cx="101600" cy="141288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695"/>
            <p:cNvSpPr>
              <a:spLocks noEditPoints="1"/>
            </p:cNvSpPr>
            <p:nvPr/>
          </p:nvSpPr>
          <p:spPr bwMode="auto">
            <a:xfrm>
              <a:off x="10044113" y="4441825"/>
              <a:ext cx="117475" cy="138113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701"/>
            <p:cNvSpPr>
              <a:spLocks noEditPoints="1"/>
            </p:cNvSpPr>
            <p:nvPr/>
          </p:nvSpPr>
          <p:spPr bwMode="auto">
            <a:xfrm>
              <a:off x="10052051" y="4606925"/>
              <a:ext cx="114300" cy="104775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714"/>
            <p:cNvSpPr>
              <a:spLocks noEditPoints="1"/>
            </p:cNvSpPr>
            <p:nvPr/>
          </p:nvSpPr>
          <p:spPr bwMode="auto">
            <a:xfrm>
              <a:off x="10056813" y="4714875"/>
              <a:ext cx="100013" cy="146050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5595504" y="2479578"/>
            <a:ext cx="552449" cy="401637"/>
            <a:chOff x="9683751" y="4953000"/>
            <a:chExt cx="552449" cy="401637"/>
          </a:xfrm>
          <a:blipFill>
            <a:blip r:embed="rId2"/>
            <a:stretch>
              <a:fillRect/>
            </a:stretch>
          </a:blipFill>
        </p:grpSpPr>
        <p:sp>
          <p:nvSpPr>
            <p:cNvPr id="259" name="Freeform 735"/>
            <p:cNvSpPr>
              <a:spLocks noEditPoints="1"/>
            </p:cNvSpPr>
            <p:nvPr/>
          </p:nvSpPr>
          <p:spPr bwMode="auto">
            <a:xfrm>
              <a:off x="10017126" y="4960938"/>
              <a:ext cx="204788" cy="34607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737"/>
            <p:cNvSpPr>
              <a:spLocks noEditPoints="1"/>
            </p:cNvSpPr>
            <p:nvPr/>
          </p:nvSpPr>
          <p:spPr bwMode="auto">
            <a:xfrm>
              <a:off x="9869488" y="4953000"/>
              <a:ext cx="153988" cy="354013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740"/>
            <p:cNvSpPr>
              <a:spLocks noEditPoints="1"/>
            </p:cNvSpPr>
            <p:nvPr/>
          </p:nvSpPr>
          <p:spPr bwMode="auto">
            <a:xfrm>
              <a:off x="9683751" y="4975225"/>
              <a:ext cx="209550" cy="333375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743"/>
            <p:cNvSpPr>
              <a:spLocks noEditPoints="1"/>
            </p:cNvSpPr>
            <p:nvPr/>
          </p:nvSpPr>
          <p:spPr bwMode="auto">
            <a:xfrm>
              <a:off x="9910763" y="5011738"/>
              <a:ext cx="69850" cy="100013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751"/>
            <p:cNvSpPr>
              <a:spLocks noEditPoints="1"/>
            </p:cNvSpPr>
            <p:nvPr/>
          </p:nvSpPr>
          <p:spPr bwMode="auto">
            <a:xfrm>
              <a:off x="9736138" y="5016500"/>
              <a:ext cx="74613" cy="127000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760"/>
            <p:cNvSpPr>
              <a:spLocks noEditPoints="1"/>
            </p:cNvSpPr>
            <p:nvPr/>
          </p:nvSpPr>
          <p:spPr bwMode="auto">
            <a:xfrm>
              <a:off x="9910763" y="5162550"/>
              <a:ext cx="80963" cy="100013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898"/>
            <p:cNvSpPr>
              <a:spLocks noEditPoints="1"/>
            </p:cNvSpPr>
            <p:nvPr/>
          </p:nvSpPr>
          <p:spPr bwMode="auto">
            <a:xfrm>
              <a:off x="10156825" y="5262562"/>
              <a:ext cx="79375" cy="92075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6" name="组 265"/>
          <p:cNvGrpSpPr/>
          <p:nvPr/>
        </p:nvGrpSpPr>
        <p:grpSpPr>
          <a:xfrm>
            <a:off x="9138151" y="1802773"/>
            <a:ext cx="350838" cy="858837"/>
            <a:chOff x="9993313" y="5343525"/>
            <a:chExt cx="350838" cy="858837"/>
          </a:xfrm>
          <a:blipFill>
            <a:blip r:embed="rId2"/>
            <a:stretch>
              <a:fillRect/>
            </a:stretch>
          </a:blipFill>
        </p:grpSpPr>
        <p:sp>
          <p:nvSpPr>
            <p:cNvPr id="267" name="Freeform 635"/>
            <p:cNvSpPr>
              <a:spLocks/>
            </p:cNvSpPr>
            <p:nvPr/>
          </p:nvSpPr>
          <p:spPr bwMode="auto">
            <a:xfrm>
              <a:off x="10199688" y="5776913"/>
              <a:ext cx="71438" cy="188913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768"/>
            <p:cNvSpPr>
              <a:spLocks/>
            </p:cNvSpPr>
            <p:nvPr/>
          </p:nvSpPr>
          <p:spPr bwMode="auto">
            <a:xfrm>
              <a:off x="10153651" y="5422900"/>
              <a:ext cx="66675" cy="103188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794"/>
            <p:cNvSpPr>
              <a:spLocks noEditPoints="1"/>
            </p:cNvSpPr>
            <p:nvPr/>
          </p:nvSpPr>
          <p:spPr bwMode="auto">
            <a:xfrm>
              <a:off x="10012363" y="5500688"/>
              <a:ext cx="171450" cy="568325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836"/>
            <p:cNvSpPr>
              <a:spLocks/>
            </p:cNvSpPr>
            <p:nvPr/>
          </p:nvSpPr>
          <p:spPr bwMode="auto">
            <a:xfrm>
              <a:off x="10061575" y="6148387"/>
              <a:ext cx="41275" cy="53975"/>
            </a:xfrm>
            <a:custGeom>
              <a:avLst/>
              <a:gdLst>
                <a:gd name="T0" fmla="*/ 9 w 17"/>
                <a:gd name="T1" fmla="*/ 22 h 22"/>
                <a:gd name="T2" fmla="*/ 12 w 17"/>
                <a:gd name="T3" fmla="*/ 19 h 22"/>
                <a:gd name="T4" fmla="*/ 14 w 17"/>
                <a:gd name="T5" fmla="*/ 0 h 22"/>
                <a:gd name="T6" fmla="*/ 9 w 17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2">
                  <a:moveTo>
                    <a:pt x="9" y="22"/>
                  </a:moveTo>
                  <a:cubicBezTo>
                    <a:pt x="9" y="20"/>
                    <a:pt x="12" y="20"/>
                    <a:pt x="12" y="19"/>
                  </a:cubicBezTo>
                  <a:cubicBezTo>
                    <a:pt x="9" y="15"/>
                    <a:pt x="17" y="5"/>
                    <a:pt x="14" y="0"/>
                  </a:cubicBezTo>
                  <a:cubicBezTo>
                    <a:pt x="6" y="1"/>
                    <a:pt x="0" y="20"/>
                    <a:pt x="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870"/>
            <p:cNvSpPr>
              <a:spLocks/>
            </p:cNvSpPr>
            <p:nvPr/>
          </p:nvSpPr>
          <p:spPr bwMode="auto">
            <a:xfrm>
              <a:off x="9993313" y="5343525"/>
              <a:ext cx="149225" cy="12065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899"/>
            <p:cNvSpPr>
              <a:spLocks/>
            </p:cNvSpPr>
            <p:nvPr/>
          </p:nvSpPr>
          <p:spPr bwMode="auto">
            <a:xfrm>
              <a:off x="10244138" y="5567362"/>
              <a:ext cx="100013" cy="56197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902"/>
            <p:cNvSpPr>
              <a:spLocks/>
            </p:cNvSpPr>
            <p:nvPr/>
          </p:nvSpPr>
          <p:spPr bwMode="auto">
            <a:xfrm>
              <a:off x="10166350" y="5422900"/>
              <a:ext cx="174625" cy="27146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4" name="组 273"/>
          <p:cNvGrpSpPr/>
          <p:nvPr/>
        </p:nvGrpSpPr>
        <p:grpSpPr>
          <a:xfrm>
            <a:off x="7091624" y="5089124"/>
            <a:ext cx="492125" cy="173037"/>
            <a:chOff x="8985250" y="6338887"/>
            <a:chExt cx="492125" cy="173037"/>
          </a:xfrm>
          <a:blipFill>
            <a:blip r:embed="rId2"/>
            <a:stretch>
              <a:fillRect/>
            </a:stretch>
          </a:blipFill>
        </p:grpSpPr>
        <p:sp>
          <p:nvSpPr>
            <p:cNvPr id="275" name="Freeform 909"/>
            <p:cNvSpPr>
              <a:spLocks noEditPoints="1"/>
            </p:cNvSpPr>
            <p:nvPr/>
          </p:nvSpPr>
          <p:spPr bwMode="auto">
            <a:xfrm>
              <a:off x="8985250" y="6338887"/>
              <a:ext cx="492125" cy="173037"/>
            </a:xfrm>
            <a:custGeom>
              <a:avLst/>
              <a:gdLst>
                <a:gd name="T0" fmla="*/ 202 w 202"/>
                <a:gd name="T1" fmla="*/ 65 h 71"/>
                <a:gd name="T2" fmla="*/ 199 w 202"/>
                <a:gd name="T3" fmla="*/ 0 h 71"/>
                <a:gd name="T4" fmla="*/ 167 w 202"/>
                <a:gd name="T5" fmla="*/ 1 h 71"/>
                <a:gd name="T6" fmla="*/ 61 w 202"/>
                <a:gd name="T7" fmla="*/ 4 h 71"/>
                <a:gd name="T8" fmla="*/ 2 w 202"/>
                <a:gd name="T9" fmla="*/ 14 h 71"/>
                <a:gd name="T10" fmla="*/ 3 w 202"/>
                <a:gd name="T11" fmla="*/ 48 h 71"/>
                <a:gd name="T12" fmla="*/ 6 w 202"/>
                <a:gd name="T13" fmla="*/ 71 h 71"/>
                <a:gd name="T14" fmla="*/ 58 w 202"/>
                <a:gd name="T15" fmla="*/ 71 h 71"/>
                <a:gd name="T16" fmla="*/ 144 w 202"/>
                <a:gd name="T17" fmla="*/ 68 h 71"/>
                <a:gd name="T18" fmla="*/ 202 w 202"/>
                <a:gd name="T19" fmla="*/ 65 h 71"/>
                <a:gd name="T20" fmla="*/ 13 w 202"/>
                <a:gd name="T21" fmla="*/ 69 h 71"/>
                <a:gd name="T22" fmla="*/ 7 w 202"/>
                <a:gd name="T23" fmla="*/ 19 h 71"/>
                <a:gd name="T24" fmla="*/ 18 w 202"/>
                <a:gd name="T25" fmla="*/ 17 h 71"/>
                <a:gd name="T26" fmla="*/ 23 w 202"/>
                <a:gd name="T27" fmla="*/ 32 h 71"/>
                <a:gd name="T28" fmla="*/ 27 w 202"/>
                <a:gd name="T29" fmla="*/ 17 h 71"/>
                <a:gd name="T30" fmla="*/ 30 w 202"/>
                <a:gd name="T31" fmla="*/ 17 h 71"/>
                <a:gd name="T32" fmla="*/ 34 w 202"/>
                <a:gd name="T33" fmla="*/ 26 h 71"/>
                <a:gd name="T34" fmla="*/ 38 w 202"/>
                <a:gd name="T35" fmla="*/ 15 h 71"/>
                <a:gd name="T36" fmla="*/ 48 w 202"/>
                <a:gd name="T37" fmla="*/ 14 h 71"/>
                <a:gd name="T38" fmla="*/ 52 w 202"/>
                <a:gd name="T39" fmla="*/ 36 h 71"/>
                <a:gd name="T40" fmla="*/ 55 w 202"/>
                <a:gd name="T41" fmla="*/ 12 h 71"/>
                <a:gd name="T42" fmla="*/ 64 w 202"/>
                <a:gd name="T43" fmla="*/ 12 h 71"/>
                <a:gd name="T44" fmla="*/ 61 w 202"/>
                <a:gd name="T45" fmla="*/ 22 h 71"/>
                <a:gd name="T46" fmla="*/ 70 w 202"/>
                <a:gd name="T47" fmla="*/ 27 h 71"/>
                <a:gd name="T48" fmla="*/ 71 w 202"/>
                <a:gd name="T49" fmla="*/ 12 h 71"/>
                <a:gd name="T50" fmla="*/ 78 w 202"/>
                <a:gd name="T51" fmla="*/ 24 h 71"/>
                <a:gd name="T52" fmla="*/ 81 w 202"/>
                <a:gd name="T53" fmla="*/ 12 h 71"/>
                <a:gd name="T54" fmla="*/ 93 w 202"/>
                <a:gd name="T55" fmla="*/ 11 h 71"/>
                <a:gd name="T56" fmla="*/ 93 w 202"/>
                <a:gd name="T57" fmla="*/ 31 h 71"/>
                <a:gd name="T58" fmla="*/ 99 w 202"/>
                <a:gd name="T59" fmla="*/ 34 h 71"/>
                <a:gd name="T60" fmla="*/ 99 w 202"/>
                <a:gd name="T61" fmla="*/ 11 h 71"/>
                <a:gd name="T62" fmla="*/ 114 w 202"/>
                <a:gd name="T63" fmla="*/ 10 h 71"/>
                <a:gd name="T64" fmla="*/ 118 w 202"/>
                <a:gd name="T65" fmla="*/ 22 h 71"/>
                <a:gd name="T66" fmla="*/ 124 w 202"/>
                <a:gd name="T67" fmla="*/ 10 h 71"/>
                <a:gd name="T68" fmla="*/ 128 w 202"/>
                <a:gd name="T69" fmla="*/ 20 h 71"/>
                <a:gd name="T70" fmla="*/ 132 w 202"/>
                <a:gd name="T71" fmla="*/ 10 h 71"/>
                <a:gd name="T72" fmla="*/ 146 w 202"/>
                <a:gd name="T73" fmla="*/ 8 h 71"/>
                <a:gd name="T74" fmla="*/ 149 w 202"/>
                <a:gd name="T75" fmla="*/ 34 h 71"/>
                <a:gd name="T76" fmla="*/ 153 w 202"/>
                <a:gd name="T77" fmla="*/ 10 h 71"/>
                <a:gd name="T78" fmla="*/ 194 w 202"/>
                <a:gd name="T79" fmla="*/ 8 h 71"/>
                <a:gd name="T80" fmla="*/ 195 w 202"/>
                <a:gd name="T81" fmla="*/ 61 h 71"/>
                <a:gd name="T82" fmla="*/ 130 w 202"/>
                <a:gd name="T83" fmla="*/ 60 h 71"/>
                <a:gd name="T84" fmla="*/ 13 w 202"/>
                <a:gd name="T85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1">
                  <a:moveTo>
                    <a:pt x="202" y="65"/>
                  </a:moveTo>
                  <a:cubicBezTo>
                    <a:pt x="200" y="44"/>
                    <a:pt x="202" y="15"/>
                    <a:pt x="199" y="0"/>
                  </a:cubicBezTo>
                  <a:cubicBezTo>
                    <a:pt x="188" y="1"/>
                    <a:pt x="175" y="1"/>
                    <a:pt x="167" y="1"/>
                  </a:cubicBezTo>
                  <a:cubicBezTo>
                    <a:pt x="129" y="5"/>
                    <a:pt x="95" y="1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85" y="69"/>
                    <a:pt x="115" y="67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19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3"/>
                    <a:pt x="18" y="30"/>
                    <a:pt x="23" y="32"/>
                  </a:cubicBezTo>
                  <a:cubicBezTo>
                    <a:pt x="29" y="29"/>
                    <a:pt x="22" y="21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5"/>
                    <a:pt x="34" y="26"/>
                  </a:cubicBezTo>
                  <a:cubicBezTo>
                    <a:pt x="37" y="25"/>
                    <a:pt x="38" y="21"/>
                    <a:pt x="38" y="15"/>
                  </a:cubicBezTo>
                  <a:cubicBezTo>
                    <a:pt x="42" y="16"/>
                    <a:pt x="44" y="14"/>
                    <a:pt x="48" y="14"/>
                  </a:cubicBezTo>
                  <a:cubicBezTo>
                    <a:pt x="48" y="25"/>
                    <a:pt x="46" y="32"/>
                    <a:pt x="52" y="36"/>
                  </a:cubicBezTo>
                  <a:cubicBezTo>
                    <a:pt x="57" y="32"/>
                    <a:pt x="51" y="19"/>
                    <a:pt x="55" y="12"/>
                  </a:cubicBezTo>
                  <a:cubicBezTo>
                    <a:pt x="58" y="12"/>
                    <a:pt x="61" y="12"/>
                    <a:pt x="64" y="12"/>
                  </a:cubicBezTo>
                  <a:cubicBezTo>
                    <a:pt x="63" y="16"/>
                    <a:pt x="67" y="23"/>
                    <a:pt x="61" y="22"/>
                  </a:cubicBezTo>
                  <a:cubicBezTo>
                    <a:pt x="63" y="25"/>
                    <a:pt x="68" y="25"/>
                    <a:pt x="70" y="27"/>
                  </a:cubicBezTo>
                  <a:cubicBezTo>
                    <a:pt x="73" y="24"/>
                    <a:pt x="67" y="16"/>
                    <a:pt x="71" y="12"/>
                  </a:cubicBezTo>
                  <a:cubicBezTo>
                    <a:pt x="79" y="11"/>
                    <a:pt x="75" y="21"/>
                    <a:pt x="78" y="24"/>
                  </a:cubicBezTo>
                  <a:cubicBezTo>
                    <a:pt x="84" y="24"/>
                    <a:pt x="82" y="16"/>
                    <a:pt x="81" y="12"/>
                  </a:cubicBezTo>
                  <a:cubicBezTo>
                    <a:pt x="87" y="13"/>
                    <a:pt x="89" y="11"/>
                    <a:pt x="93" y="11"/>
                  </a:cubicBezTo>
                  <a:cubicBezTo>
                    <a:pt x="94" y="15"/>
                    <a:pt x="95" y="23"/>
                    <a:pt x="93" y="31"/>
                  </a:cubicBezTo>
                  <a:cubicBezTo>
                    <a:pt x="94" y="33"/>
                    <a:pt x="96" y="33"/>
                    <a:pt x="99" y="34"/>
                  </a:cubicBezTo>
                  <a:cubicBezTo>
                    <a:pt x="101" y="27"/>
                    <a:pt x="100" y="22"/>
                    <a:pt x="99" y="11"/>
                  </a:cubicBezTo>
                  <a:cubicBezTo>
                    <a:pt x="108" y="11"/>
                    <a:pt x="108" y="10"/>
                    <a:pt x="114" y="10"/>
                  </a:cubicBezTo>
                  <a:cubicBezTo>
                    <a:pt x="115" y="14"/>
                    <a:pt x="111" y="24"/>
                    <a:pt x="118" y="22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4"/>
                    <a:pt x="132" y="10"/>
                  </a:cubicBezTo>
                  <a:cubicBezTo>
                    <a:pt x="137" y="9"/>
                    <a:pt x="144" y="11"/>
                    <a:pt x="146" y="8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2"/>
                    <a:pt x="152" y="18"/>
                    <a:pt x="153" y="10"/>
                  </a:cubicBezTo>
                  <a:cubicBezTo>
                    <a:pt x="167" y="6"/>
                    <a:pt x="179" y="10"/>
                    <a:pt x="194" y="8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59"/>
                    <a:pt x="130" y="60"/>
                  </a:cubicBezTo>
                  <a:cubicBezTo>
                    <a:pt x="88" y="62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913"/>
            <p:cNvSpPr>
              <a:spLocks/>
            </p:cNvSpPr>
            <p:nvPr/>
          </p:nvSpPr>
          <p:spPr bwMode="auto">
            <a:xfrm>
              <a:off x="9380538" y="6364287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0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2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7" name="Freeform 644"/>
          <p:cNvSpPr>
            <a:spLocks/>
          </p:cNvSpPr>
          <p:nvPr/>
        </p:nvSpPr>
        <p:spPr bwMode="auto">
          <a:xfrm>
            <a:off x="7171145" y="2343568"/>
            <a:ext cx="100013" cy="171450"/>
          </a:xfrm>
          <a:custGeom>
            <a:avLst/>
            <a:gdLst>
              <a:gd name="T0" fmla="*/ 17 w 41"/>
              <a:gd name="T1" fmla="*/ 69 h 70"/>
              <a:gd name="T2" fmla="*/ 29 w 41"/>
              <a:gd name="T3" fmla="*/ 45 h 70"/>
              <a:gd name="T4" fmla="*/ 21 w 41"/>
              <a:gd name="T5" fmla="*/ 27 h 70"/>
              <a:gd name="T6" fmla="*/ 41 w 41"/>
              <a:gd name="T7" fmla="*/ 15 h 70"/>
              <a:gd name="T8" fmla="*/ 6 w 41"/>
              <a:gd name="T9" fmla="*/ 1 h 70"/>
              <a:gd name="T10" fmla="*/ 16 w 41"/>
              <a:gd name="T11" fmla="*/ 38 h 70"/>
              <a:gd name="T12" fmla="*/ 17 w 41"/>
              <a:gd name="T13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70">
                <a:moveTo>
                  <a:pt x="17" y="69"/>
                </a:moveTo>
                <a:cubicBezTo>
                  <a:pt x="24" y="64"/>
                  <a:pt x="27" y="55"/>
                  <a:pt x="29" y="45"/>
                </a:cubicBezTo>
                <a:cubicBezTo>
                  <a:pt x="27" y="39"/>
                  <a:pt x="22" y="35"/>
                  <a:pt x="21" y="27"/>
                </a:cubicBezTo>
                <a:cubicBezTo>
                  <a:pt x="23" y="18"/>
                  <a:pt x="38" y="23"/>
                  <a:pt x="41" y="15"/>
                </a:cubicBezTo>
                <a:cubicBezTo>
                  <a:pt x="39" y="2"/>
                  <a:pt x="19" y="0"/>
                  <a:pt x="6" y="1"/>
                </a:cubicBezTo>
                <a:cubicBezTo>
                  <a:pt x="4" y="14"/>
                  <a:pt x="13" y="26"/>
                  <a:pt x="16" y="38"/>
                </a:cubicBezTo>
                <a:cubicBezTo>
                  <a:pt x="0" y="38"/>
                  <a:pt x="3" y="70"/>
                  <a:pt x="17" y="69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865"/>
          <p:cNvSpPr>
            <a:spLocks/>
          </p:cNvSpPr>
          <p:nvPr/>
        </p:nvSpPr>
        <p:spPr bwMode="auto">
          <a:xfrm>
            <a:off x="7248932" y="2998924"/>
            <a:ext cx="150813" cy="193675"/>
          </a:xfrm>
          <a:custGeom>
            <a:avLst/>
            <a:gdLst>
              <a:gd name="T0" fmla="*/ 30 w 62"/>
              <a:gd name="T1" fmla="*/ 25 h 79"/>
              <a:gd name="T2" fmla="*/ 19 w 62"/>
              <a:gd name="T3" fmla="*/ 20 h 79"/>
              <a:gd name="T4" fmla="*/ 34 w 62"/>
              <a:gd name="T5" fmla="*/ 79 h 79"/>
              <a:gd name="T6" fmla="*/ 62 w 62"/>
              <a:gd name="T7" fmla="*/ 13 h 79"/>
              <a:gd name="T8" fmla="*/ 30 w 62"/>
              <a:gd name="T9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79">
                <a:moveTo>
                  <a:pt x="30" y="25"/>
                </a:moveTo>
                <a:cubicBezTo>
                  <a:pt x="27" y="23"/>
                  <a:pt x="25" y="19"/>
                  <a:pt x="19" y="20"/>
                </a:cubicBezTo>
                <a:cubicBezTo>
                  <a:pt x="0" y="35"/>
                  <a:pt x="11" y="78"/>
                  <a:pt x="34" y="79"/>
                </a:cubicBezTo>
                <a:cubicBezTo>
                  <a:pt x="47" y="61"/>
                  <a:pt x="62" y="45"/>
                  <a:pt x="62" y="13"/>
                </a:cubicBezTo>
                <a:cubicBezTo>
                  <a:pt x="51" y="0"/>
                  <a:pt x="34" y="11"/>
                  <a:pt x="30" y="2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9" name="组 278"/>
          <p:cNvGrpSpPr/>
          <p:nvPr/>
        </p:nvGrpSpPr>
        <p:grpSpPr>
          <a:xfrm>
            <a:off x="9867392" y="4363939"/>
            <a:ext cx="579438" cy="369889"/>
            <a:chOff x="9620250" y="3900487"/>
            <a:chExt cx="579438" cy="369889"/>
          </a:xfrm>
          <a:blipFill>
            <a:blip r:embed="rId2"/>
            <a:stretch>
              <a:fillRect/>
            </a:stretch>
          </a:blipFill>
        </p:grpSpPr>
        <p:sp>
          <p:nvSpPr>
            <p:cNvPr id="280" name="Freeform 662"/>
            <p:cNvSpPr>
              <a:spLocks noEditPoints="1"/>
            </p:cNvSpPr>
            <p:nvPr/>
          </p:nvSpPr>
          <p:spPr bwMode="auto">
            <a:xfrm>
              <a:off x="9898063" y="3919538"/>
              <a:ext cx="301625" cy="350838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869"/>
            <p:cNvSpPr>
              <a:spLocks/>
            </p:cNvSpPr>
            <p:nvPr/>
          </p:nvSpPr>
          <p:spPr bwMode="auto">
            <a:xfrm>
              <a:off x="9974263" y="3968750"/>
              <a:ext cx="146050" cy="122237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871"/>
            <p:cNvSpPr>
              <a:spLocks noEditPoints="1"/>
            </p:cNvSpPr>
            <p:nvPr/>
          </p:nvSpPr>
          <p:spPr bwMode="auto">
            <a:xfrm>
              <a:off x="9620250" y="3900487"/>
              <a:ext cx="250825" cy="269875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3" name="组 282"/>
          <p:cNvGrpSpPr/>
          <p:nvPr/>
        </p:nvGrpSpPr>
        <p:grpSpPr>
          <a:xfrm>
            <a:off x="8018076" y="1902896"/>
            <a:ext cx="493713" cy="460375"/>
            <a:chOff x="8286750" y="3221038"/>
            <a:chExt cx="493713" cy="460375"/>
          </a:xfrm>
          <a:blipFill>
            <a:blip r:embed="rId2"/>
            <a:stretch>
              <a:fillRect/>
            </a:stretch>
          </a:blipFill>
        </p:grpSpPr>
        <p:sp>
          <p:nvSpPr>
            <p:cNvPr id="284" name="Freeform 625"/>
            <p:cNvSpPr>
              <a:spLocks noEditPoints="1"/>
            </p:cNvSpPr>
            <p:nvPr/>
          </p:nvSpPr>
          <p:spPr bwMode="auto">
            <a:xfrm>
              <a:off x="8315326" y="3444875"/>
              <a:ext cx="409575" cy="236538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141"/>
            <p:cNvSpPr>
              <a:spLocks noEditPoints="1"/>
            </p:cNvSpPr>
            <p:nvPr/>
          </p:nvSpPr>
          <p:spPr bwMode="auto">
            <a:xfrm>
              <a:off x="8286750" y="3303588"/>
              <a:ext cx="92075" cy="109538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187"/>
            <p:cNvSpPr>
              <a:spLocks noEditPoints="1"/>
            </p:cNvSpPr>
            <p:nvPr/>
          </p:nvSpPr>
          <p:spPr bwMode="auto">
            <a:xfrm>
              <a:off x="8570913" y="3221038"/>
              <a:ext cx="209550" cy="200025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215"/>
            <p:cNvSpPr>
              <a:spLocks noEditPoints="1"/>
            </p:cNvSpPr>
            <p:nvPr/>
          </p:nvSpPr>
          <p:spPr bwMode="auto">
            <a:xfrm>
              <a:off x="8396288" y="3252788"/>
              <a:ext cx="184150" cy="192087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216"/>
            <p:cNvSpPr>
              <a:spLocks/>
            </p:cNvSpPr>
            <p:nvPr/>
          </p:nvSpPr>
          <p:spPr bwMode="auto">
            <a:xfrm>
              <a:off x="8455025" y="3403600"/>
              <a:ext cx="31750" cy="41275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9" name="组 288"/>
          <p:cNvGrpSpPr/>
          <p:nvPr/>
        </p:nvGrpSpPr>
        <p:grpSpPr>
          <a:xfrm>
            <a:off x="8787081" y="5035248"/>
            <a:ext cx="1906588" cy="385762"/>
            <a:chOff x="6413500" y="3203575"/>
            <a:chExt cx="1906588" cy="385762"/>
          </a:xfrm>
          <a:blipFill>
            <a:blip r:embed="rId2"/>
            <a:stretch>
              <a:fillRect/>
            </a:stretch>
          </a:blipFill>
        </p:grpSpPr>
        <p:sp>
          <p:nvSpPr>
            <p:cNvPr id="290" name="Freeform 311"/>
            <p:cNvSpPr>
              <a:spLocks/>
            </p:cNvSpPr>
            <p:nvPr/>
          </p:nvSpPr>
          <p:spPr bwMode="auto">
            <a:xfrm>
              <a:off x="6440488" y="3275013"/>
              <a:ext cx="68263" cy="169862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12"/>
            <p:cNvSpPr>
              <a:spLocks/>
            </p:cNvSpPr>
            <p:nvPr/>
          </p:nvSpPr>
          <p:spPr bwMode="auto">
            <a:xfrm>
              <a:off x="6489700" y="3322638"/>
              <a:ext cx="19050" cy="73025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579"/>
            <p:cNvSpPr>
              <a:spLocks/>
            </p:cNvSpPr>
            <p:nvPr/>
          </p:nvSpPr>
          <p:spPr bwMode="auto">
            <a:xfrm>
              <a:off x="6413500" y="3444875"/>
              <a:ext cx="95250" cy="144462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580"/>
            <p:cNvSpPr>
              <a:spLocks/>
            </p:cNvSpPr>
            <p:nvPr/>
          </p:nvSpPr>
          <p:spPr bwMode="auto">
            <a:xfrm>
              <a:off x="6480175" y="3454400"/>
              <a:ext cx="28575" cy="71437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622"/>
            <p:cNvSpPr>
              <a:spLocks/>
            </p:cNvSpPr>
            <p:nvPr/>
          </p:nvSpPr>
          <p:spPr bwMode="auto">
            <a:xfrm>
              <a:off x="6508751" y="3444875"/>
              <a:ext cx="550863" cy="127000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623"/>
            <p:cNvSpPr>
              <a:spLocks/>
            </p:cNvSpPr>
            <p:nvPr/>
          </p:nvSpPr>
          <p:spPr bwMode="auto">
            <a:xfrm>
              <a:off x="7389813" y="3444875"/>
              <a:ext cx="841375" cy="95250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624"/>
            <p:cNvSpPr>
              <a:spLocks/>
            </p:cNvSpPr>
            <p:nvPr/>
          </p:nvSpPr>
          <p:spPr bwMode="auto">
            <a:xfrm>
              <a:off x="7462838" y="3444875"/>
              <a:ext cx="39688" cy="7938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628"/>
            <p:cNvSpPr>
              <a:spLocks/>
            </p:cNvSpPr>
            <p:nvPr/>
          </p:nvSpPr>
          <p:spPr bwMode="auto">
            <a:xfrm>
              <a:off x="7110413" y="3444875"/>
              <a:ext cx="80963" cy="73025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629"/>
            <p:cNvSpPr>
              <a:spLocks/>
            </p:cNvSpPr>
            <p:nvPr/>
          </p:nvSpPr>
          <p:spPr bwMode="auto">
            <a:xfrm>
              <a:off x="7191376" y="3444875"/>
              <a:ext cx="174625" cy="87313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630"/>
            <p:cNvSpPr>
              <a:spLocks/>
            </p:cNvSpPr>
            <p:nvPr/>
          </p:nvSpPr>
          <p:spPr bwMode="auto">
            <a:xfrm>
              <a:off x="7261226" y="3444875"/>
              <a:ext cx="49213" cy="19050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632"/>
            <p:cNvSpPr>
              <a:spLocks/>
            </p:cNvSpPr>
            <p:nvPr/>
          </p:nvSpPr>
          <p:spPr bwMode="auto">
            <a:xfrm>
              <a:off x="8240713" y="3444875"/>
              <a:ext cx="42863" cy="73025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637"/>
            <p:cNvSpPr>
              <a:spLocks/>
            </p:cNvSpPr>
            <p:nvPr/>
          </p:nvSpPr>
          <p:spPr bwMode="auto">
            <a:xfrm>
              <a:off x="6508751" y="3452813"/>
              <a:ext cx="44450" cy="68263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638"/>
            <p:cNvSpPr>
              <a:spLocks/>
            </p:cNvSpPr>
            <p:nvPr/>
          </p:nvSpPr>
          <p:spPr bwMode="auto">
            <a:xfrm>
              <a:off x="8256588" y="3463925"/>
              <a:ext cx="63500" cy="61913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101"/>
            <p:cNvSpPr>
              <a:spLocks/>
            </p:cNvSpPr>
            <p:nvPr/>
          </p:nvSpPr>
          <p:spPr bwMode="auto">
            <a:xfrm>
              <a:off x="8174038" y="3238501"/>
              <a:ext cx="112713" cy="136525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211"/>
            <p:cNvSpPr>
              <a:spLocks noEditPoints="1"/>
            </p:cNvSpPr>
            <p:nvPr/>
          </p:nvSpPr>
          <p:spPr bwMode="auto">
            <a:xfrm>
              <a:off x="6508750" y="3228975"/>
              <a:ext cx="550863" cy="219075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212"/>
            <p:cNvSpPr>
              <a:spLocks/>
            </p:cNvSpPr>
            <p:nvPr/>
          </p:nvSpPr>
          <p:spPr bwMode="auto">
            <a:xfrm>
              <a:off x="6961188" y="3443288"/>
              <a:ext cx="3175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213"/>
            <p:cNvSpPr>
              <a:spLocks noEditPoints="1"/>
            </p:cNvSpPr>
            <p:nvPr/>
          </p:nvSpPr>
          <p:spPr bwMode="auto">
            <a:xfrm>
              <a:off x="7389813" y="3203575"/>
              <a:ext cx="838200" cy="255587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214"/>
            <p:cNvSpPr>
              <a:spLocks/>
            </p:cNvSpPr>
            <p:nvPr/>
          </p:nvSpPr>
          <p:spPr bwMode="auto">
            <a:xfrm>
              <a:off x="7689850" y="3427413"/>
              <a:ext cx="44450" cy="17462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226"/>
            <p:cNvSpPr>
              <a:spLocks noEditPoints="1"/>
            </p:cNvSpPr>
            <p:nvPr/>
          </p:nvSpPr>
          <p:spPr bwMode="auto">
            <a:xfrm>
              <a:off x="6503988" y="3313113"/>
              <a:ext cx="65088" cy="80962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227"/>
            <p:cNvSpPr>
              <a:spLocks/>
            </p:cNvSpPr>
            <p:nvPr/>
          </p:nvSpPr>
          <p:spPr bwMode="auto">
            <a:xfrm>
              <a:off x="7078663" y="3322638"/>
              <a:ext cx="292100" cy="122237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229"/>
            <p:cNvSpPr>
              <a:spLocks noEditPoints="1"/>
            </p:cNvSpPr>
            <p:nvPr/>
          </p:nvSpPr>
          <p:spPr bwMode="auto">
            <a:xfrm>
              <a:off x="6650038" y="3322638"/>
              <a:ext cx="68263" cy="100012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230"/>
            <p:cNvSpPr>
              <a:spLocks noEditPoints="1"/>
            </p:cNvSpPr>
            <p:nvPr/>
          </p:nvSpPr>
          <p:spPr bwMode="auto">
            <a:xfrm>
              <a:off x="7816850" y="3362325"/>
              <a:ext cx="90488" cy="82550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231"/>
            <p:cNvSpPr>
              <a:spLocks noEditPoints="1"/>
            </p:cNvSpPr>
            <p:nvPr/>
          </p:nvSpPr>
          <p:spPr bwMode="auto">
            <a:xfrm>
              <a:off x="7980363" y="3354388"/>
              <a:ext cx="65088" cy="90487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232"/>
            <p:cNvSpPr>
              <a:spLocks noEditPoints="1"/>
            </p:cNvSpPr>
            <p:nvPr/>
          </p:nvSpPr>
          <p:spPr bwMode="auto">
            <a:xfrm>
              <a:off x="7243763" y="3357563"/>
              <a:ext cx="73025" cy="87312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4" name="组 313"/>
          <p:cNvGrpSpPr/>
          <p:nvPr/>
        </p:nvGrpSpPr>
        <p:grpSpPr>
          <a:xfrm>
            <a:off x="7975214" y="3528496"/>
            <a:ext cx="760413" cy="706437"/>
            <a:chOff x="9409113" y="3430588"/>
            <a:chExt cx="760413" cy="706437"/>
          </a:xfrm>
          <a:blipFill>
            <a:blip r:embed="rId2"/>
            <a:stretch>
              <a:fillRect/>
            </a:stretch>
          </a:blipFill>
        </p:grpSpPr>
        <p:sp>
          <p:nvSpPr>
            <p:cNvPr id="315" name="Freeform 631"/>
            <p:cNvSpPr>
              <a:spLocks noEditPoints="1"/>
            </p:cNvSpPr>
            <p:nvPr/>
          </p:nvSpPr>
          <p:spPr bwMode="auto">
            <a:xfrm>
              <a:off x="9409113" y="3444875"/>
              <a:ext cx="760413" cy="541338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639"/>
            <p:cNvSpPr>
              <a:spLocks noEditPoints="1"/>
            </p:cNvSpPr>
            <p:nvPr/>
          </p:nvSpPr>
          <p:spPr bwMode="auto">
            <a:xfrm>
              <a:off x="9740901" y="3479800"/>
              <a:ext cx="388938" cy="415925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640"/>
            <p:cNvSpPr>
              <a:spLocks noEditPoints="1"/>
            </p:cNvSpPr>
            <p:nvPr/>
          </p:nvSpPr>
          <p:spPr bwMode="auto">
            <a:xfrm>
              <a:off x="9791701" y="3516313"/>
              <a:ext cx="123825" cy="146050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642"/>
            <p:cNvSpPr>
              <a:spLocks/>
            </p:cNvSpPr>
            <p:nvPr/>
          </p:nvSpPr>
          <p:spPr bwMode="auto">
            <a:xfrm>
              <a:off x="9874251" y="3559175"/>
              <a:ext cx="104775" cy="249238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643"/>
            <p:cNvSpPr>
              <a:spLocks/>
            </p:cNvSpPr>
            <p:nvPr/>
          </p:nvSpPr>
          <p:spPr bwMode="auto">
            <a:xfrm>
              <a:off x="9910763" y="3571875"/>
              <a:ext cx="101600" cy="247650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647"/>
            <p:cNvSpPr>
              <a:spLocks/>
            </p:cNvSpPr>
            <p:nvPr/>
          </p:nvSpPr>
          <p:spPr bwMode="auto">
            <a:xfrm>
              <a:off x="10012363" y="3654425"/>
              <a:ext cx="53975" cy="139700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648"/>
            <p:cNvSpPr>
              <a:spLocks noEditPoints="1"/>
            </p:cNvSpPr>
            <p:nvPr/>
          </p:nvSpPr>
          <p:spPr bwMode="auto">
            <a:xfrm>
              <a:off x="9779001" y="3663950"/>
              <a:ext cx="41275" cy="7778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650"/>
            <p:cNvSpPr>
              <a:spLocks/>
            </p:cNvSpPr>
            <p:nvPr/>
          </p:nvSpPr>
          <p:spPr bwMode="auto">
            <a:xfrm>
              <a:off x="10048876" y="3695700"/>
              <a:ext cx="44450" cy="80963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668"/>
            <p:cNvSpPr>
              <a:spLocks/>
            </p:cNvSpPr>
            <p:nvPr/>
          </p:nvSpPr>
          <p:spPr bwMode="auto">
            <a:xfrm>
              <a:off x="9558338" y="4035425"/>
              <a:ext cx="36513" cy="7461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669"/>
            <p:cNvSpPr>
              <a:spLocks/>
            </p:cNvSpPr>
            <p:nvPr/>
          </p:nvSpPr>
          <p:spPr bwMode="auto">
            <a:xfrm>
              <a:off x="9577388" y="4040188"/>
              <a:ext cx="53975" cy="84138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673"/>
            <p:cNvSpPr>
              <a:spLocks/>
            </p:cNvSpPr>
            <p:nvPr/>
          </p:nvSpPr>
          <p:spPr bwMode="auto">
            <a:xfrm>
              <a:off x="9418638" y="4083050"/>
              <a:ext cx="68263" cy="36513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674"/>
            <p:cNvSpPr>
              <a:spLocks/>
            </p:cNvSpPr>
            <p:nvPr/>
          </p:nvSpPr>
          <p:spPr bwMode="auto">
            <a:xfrm>
              <a:off x="9447213" y="4105275"/>
              <a:ext cx="53975" cy="31750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864"/>
            <p:cNvSpPr>
              <a:spLocks/>
            </p:cNvSpPr>
            <p:nvPr/>
          </p:nvSpPr>
          <p:spPr bwMode="auto">
            <a:xfrm>
              <a:off x="9494838" y="3521075"/>
              <a:ext cx="206375" cy="236537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233"/>
            <p:cNvSpPr>
              <a:spLocks/>
            </p:cNvSpPr>
            <p:nvPr/>
          </p:nvSpPr>
          <p:spPr bwMode="auto">
            <a:xfrm>
              <a:off x="9859963" y="3430588"/>
              <a:ext cx="128588" cy="14287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 328"/>
          <p:cNvGrpSpPr/>
          <p:nvPr/>
        </p:nvGrpSpPr>
        <p:grpSpPr>
          <a:xfrm>
            <a:off x="7928243" y="2549009"/>
            <a:ext cx="858838" cy="715962"/>
            <a:chOff x="8736013" y="3186113"/>
            <a:chExt cx="858838" cy="715962"/>
          </a:xfrm>
          <a:blipFill>
            <a:blip r:embed="rId2"/>
            <a:stretch>
              <a:fillRect/>
            </a:stretch>
          </a:blipFill>
        </p:grpSpPr>
        <p:sp>
          <p:nvSpPr>
            <p:cNvPr id="330" name="Freeform 626"/>
            <p:cNvSpPr>
              <a:spLocks/>
            </p:cNvSpPr>
            <p:nvPr/>
          </p:nvSpPr>
          <p:spPr bwMode="auto">
            <a:xfrm>
              <a:off x="9151938" y="3597275"/>
              <a:ext cx="127000" cy="12700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627"/>
            <p:cNvSpPr>
              <a:spLocks/>
            </p:cNvSpPr>
            <p:nvPr/>
          </p:nvSpPr>
          <p:spPr bwMode="auto">
            <a:xfrm>
              <a:off x="8936038" y="3597275"/>
              <a:ext cx="360363" cy="304800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641"/>
            <p:cNvSpPr>
              <a:spLocks noEditPoints="1"/>
            </p:cNvSpPr>
            <p:nvPr/>
          </p:nvSpPr>
          <p:spPr bwMode="auto">
            <a:xfrm>
              <a:off x="9013826" y="3683000"/>
              <a:ext cx="123825" cy="131763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863"/>
            <p:cNvSpPr>
              <a:spLocks noEditPoints="1"/>
            </p:cNvSpPr>
            <p:nvPr/>
          </p:nvSpPr>
          <p:spPr bwMode="auto">
            <a:xfrm>
              <a:off x="9247188" y="3624262"/>
              <a:ext cx="180975" cy="168275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993"/>
            <p:cNvSpPr>
              <a:spLocks/>
            </p:cNvSpPr>
            <p:nvPr/>
          </p:nvSpPr>
          <p:spPr bwMode="auto">
            <a:xfrm>
              <a:off x="9059863" y="3382963"/>
              <a:ext cx="49213" cy="44450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994"/>
            <p:cNvSpPr>
              <a:spLocks/>
            </p:cNvSpPr>
            <p:nvPr/>
          </p:nvSpPr>
          <p:spPr bwMode="auto">
            <a:xfrm>
              <a:off x="9040813" y="3427413"/>
              <a:ext cx="95250" cy="555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995"/>
            <p:cNvSpPr>
              <a:spLocks/>
            </p:cNvSpPr>
            <p:nvPr/>
          </p:nvSpPr>
          <p:spPr bwMode="auto">
            <a:xfrm>
              <a:off x="9061450" y="3465513"/>
              <a:ext cx="52388" cy="46037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142"/>
            <p:cNvSpPr>
              <a:spLocks/>
            </p:cNvSpPr>
            <p:nvPr/>
          </p:nvSpPr>
          <p:spPr bwMode="auto">
            <a:xfrm>
              <a:off x="8736013" y="3186113"/>
              <a:ext cx="258763" cy="46038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146"/>
            <p:cNvSpPr>
              <a:spLocks noEditPoints="1"/>
            </p:cNvSpPr>
            <p:nvPr/>
          </p:nvSpPr>
          <p:spPr bwMode="auto">
            <a:xfrm>
              <a:off x="9307513" y="3232151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152"/>
            <p:cNvSpPr>
              <a:spLocks/>
            </p:cNvSpPr>
            <p:nvPr/>
          </p:nvSpPr>
          <p:spPr bwMode="auto">
            <a:xfrm>
              <a:off x="9437688" y="3249613"/>
              <a:ext cx="92075" cy="88900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153"/>
            <p:cNvSpPr>
              <a:spLocks noEditPoints="1"/>
            </p:cNvSpPr>
            <p:nvPr/>
          </p:nvSpPr>
          <p:spPr bwMode="auto">
            <a:xfrm>
              <a:off x="9228138" y="3246438"/>
              <a:ext cx="74613" cy="90488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154"/>
            <p:cNvSpPr>
              <a:spLocks/>
            </p:cNvSpPr>
            <p:nvPr/>
          </p:nvSpPr>
          <p:spPr bwMode="auto">
            <a:xfrm>
              <a:off x="9378950" y="3240088"/>
              <a:ext cx="60325" cy="98425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219"/>
            <p:cNvSpPr>
              <a:spLocks/>
            </p:cNvSpPr>
            <p:nvPr/>
          </p:nvSpPr>
          <p:spPr bwMode="auto">
            <a:xfrm>
              <a:off x="8926513" y="3432175"/>
              <a:ext cx="161925" cy="165100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221"/>
            <p:cNvSpPr>
              <a:spLocks/>
            </p:cNvSpPr>
            <p:nvPr/>
          </p:nvSpPr>
          <p:spPr bwMode="auto">
            <a:xfrm>
              <a:off x="9532938" y="3446463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222"/>
            <p:cNvSpPr>
              <a:spLocks/>
            </p:cNvSpPr>
            <p:nvPr/>
          </p:nvSpPr>
          <p:spPr bwMode="auto">
            <a:xfrm>
              <a:off x="9571038" y="3446463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5" name="矩形 344"/>
          <p:cNvSpPr/>
          <p:nvPr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46" name="矩形 345"/>
          <p:cNvSpPr/>
          <p:nvPr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chemeClr val="bg1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0995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chemeClr val="bg1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5853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3808" y="2868560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01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  <p:pic>
        <p:nvPicPr>
          <p:cNvPr id="5" name="图片 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5727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0" y="1618592"/>
            <a:ext cx="12192000" cy="3604776"/>
            <a:chOff x="0" y="1482436"/>
            <a:chExt cx="12192000" cy="4433455"/>
          </a:xfrm>
        </p:grpSpPr>
        <p:sp>
          <p:nvSpPr>
            <p:cNvPr id="6" name="矩形 5"/>
            <p:cNvSpPr/>
            <p:nvPr/>
          </p:nvSpPr>
          <p:spPr>
            <a:xfrm>
              <a:off x="0" y="1482436"/>
              <a:ext cx="12192000" cy="443345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 flipV="1">
              <a:off x="0" y="1594368"/>
              <a:ext cx="12192000" cy="45719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V="1">
              <a:off x="0" y="5754486"/>
              <a:ext cx="12192000" cy="45719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92218004"/>
              </p:ext>
            </p:extLst>
          </p:nvPr>
        </p:nvGraphicFramePr>
        <p:xfrm>
          <a:off x="861848" y="2003263"/>
          <a:ext cx="10533515" cy="2866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8"/>
          <p:cNvSpPr txBox="1"/>
          <p:nvPr/>
        </p:nvSpPr>
        <p:spPr>
          <a:xfrm>
            <a:off x="5101459" y="5479856"/>
            <a:ext cx="561909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9710" y="5397816"/>
            <a:ext cx="346761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32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32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13" name="Freeform 866"/>
          <p:cNvSpPr>
            <a:spLocks noEditPoints="1"/>
          </p:cNvSpPr>
          <p:nvPr/>
        </p:nvSpPr>
        <p:spPr bwMode="auto">
          <a:xfrm>
            <a:off x="4537186" y="5354168"/>
            <a:ext cx="469681" cy="606379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" name="图片 10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00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974438" y="3471172"/>
            <a:ext cx="4045530" cy="1579419"/>
          </a:xfrm>
          <a:prstGeom prst="roundRect">
            <a:avLst>
              <a:gd name="adj" fmla="val 2443"/>
            </a:avLst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969368" y="2522138"/>
            <a:ext cx="4045530" cy="831274"/>
          </a:xfrm>
          <a:prstGeom prst="roundRect">
            <a:avLst>
              <a:gd name="adj" fmla="val 2443"/>
            </a:avLst>
          </a:prstGeom>
          <a:solidFill>
            <a:schemeClr val="accent6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969369" y="1573104"/>
            <a:ext cx="4710996" cy="831274"/>
          </a:xfrm>
          <a:prstGeom prst="roundRect">
            <a:avLst>
              <a:gd name="adj" fmla="val 2443"/>
            </a:avLst>
          </a:prstGeom>
          <a:solidFill>
            <a:schemeClr val="accent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398329" y="1739355"/>
            <a:ext cx="3865418" cy="3311237"/>
          </a:xfrm>
          <a:prstGeom prst="roundRect">
            <a:avLst>
              <a:gd name="adj" fmla="val 2443"/>
            </a:avLst>
          </a:pr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829570037"/>
              </p:ext>
            </p:extLst>
          </p:nvPr>
        </p:nvGraphicFramePr>
        <p:xfrm>
          <a:off x="2997203" y="1199027"/>
          <a:ext cx="6859153" cy="482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8"/>
          <p:cNvSpPr txBox="1"/>
          <p:nvPr/>
        </p:nvSpPr>
        <p:spPr>
          <a:xfrm>
            <a:off x="8622726" y="3707520"/>
            <a:ext cx="247996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22726" y="1883043"/>
            <a:ext cx="1773381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8000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58</a:t>
            </a:r>
            <a:r>
              <a:rPr kumimoji="1" lang="en-US" altLang="zh-CN" sz="2400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%</a:t>
            </a:r>
            <a:endParaRPr kumimoji="1" lang="zh-CN" altLang="en-US" sz="2400" b="1" dirty="0">
              <a:ln w="22225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22726" y="3209347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25363" y="1587239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9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5363" y="2522135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10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25363" y="3505513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23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50475" y="1760946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0475" y="2708521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94695" y="3734170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2094695" y="4226613"/>
            <a:ext cx="247996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11171" y="1021482"/>
            <a:ext cx="355257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>
              <a:lnSpc>
                <a:spcPct val="130000"/>
              </a:lnSpc>
              <a:defRPr/>
            </a:pPr>
            <a:r>
              <a:rPr lang="en-US" altLang="zh-CN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NAME</a:t>
            </a:r>
            <a:r>
              <a:rPr lang="zh-CN" altLang="en-US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OF</a:t>
            </a:r>
            <a:r>
              <a:rPr lang="zh-CN" altLang="en-US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YOUR</a:t>
            </a:r>
            <a:r>
              <a:rPr lang="zh-CN" altLang="en-US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CHART</a:t>
            </a:r>
            <a:endParaRPr lang="en-US" altLang="zh-CN" sz="24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pic>
        <p:nvPicPr>
          <p:cNvPr id="28" name="图片 27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7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  <p:grpSp>
        <p:nvGrpSpPr>
          <p:cNvPr id="29" name="组 28"/>
          <p:cNvGrpSpPr/>
          <p:nvPr/>
        </p:nvGrpSpPr>
        <p:grpSpPr>
          <a:xfrm>
            <a:off x="4741949" y="1416423"/>
            <a:ext cx="7450051" cy="1511697"/>
            <a:chOff x="4741949" y="1416423"/>
            <a:chExt cx="7450051" cy="1511697"/>
          </a:xfrm>
        </p:grpSpPr>
        <p:sp>
          <p:nvSpPr>
            <p:cNvPr id="25" name="矩形 24"/>
            <p:cNvSpPr/>
            <p:nvPr/>
          </p:nvSpPr>
          <p:spPr>
            <a:xfrm>
              <a:off x="4741949" y="1416423"/>
              <a:ext cx="1395615" cy="1061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622472" y="1866184"/>
              <a:ext cx="5569528" cy="1061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 rot="5400000">
              <a:off x="5624171" y="1929817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5079140" y="2478360"/>
            <a:ext cx="7450051" cy="1511697"/>
            <a:chOff x="5079140" y="2478360"/>
            <a:chExt cx="7450051" cy="1511697"/>
          </a:xfrm>
        </p:grpSpPr>
        <p:sp>
          <p:nvSpPr>
            <p:cNvPr id="3" name="矩形 2"/>
            <p:cNvSpPr/>
            <p:nvPr/>
          </p:nvSpPr>
          <p:spPr>
            <a:xfrm>
              <a:off x="5079140" y="2478360"/>
              <a:ext cx="1395615" cy="1061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959663" y="2928121"/>
              <a:ext cx="5569528" cy="1061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 rot="5400000">
              <a:off x="5961362" y="2991754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5416331" y="3540297"/>
            <a:ext cx="7450051" cy="1511697"/>
            <a:chOff x="5416331" y="3540297"/>
            <a:chExt cx="7450051" cy="1511697"/>
          </a:xfrm>
        </p:grpSpPr>
        <p:sp>
          <p:nvSpPr>
            <p:cNvPr id="17" name="矩形 16"/>
            <p:cNvSpPr/>
            <p:nvPr/>
          </p:nvSpPr>
          <p:spPr>
            <a:xfrm>
              <a:off x="5416331" y="3540297"/>
              <a:ext cx="1395615" cy="106193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296854" y="3990058"/>
              <a:ext cx="5569528" cy="106193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 rot="5400000">
              <a:off x="6298553" y="4053691"/>
              <a:ext cx="1511697" cy="484909"/>
            </a:xfrm>
            <a:prstGeom prst="parallelogram">
              <a:avLst>
                <a:gd name="adj" fmla="val 9474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5753521" y="4602234"/>
            <a:ext cx="7450051" cy="1511697"/>
            <a:chOff x="5753521" y="4602234"/>
            <a:chExt cx="7450051" cy="1511697"/>
          </a:xfrm>
        </p:grpSpPr>
        <p:sp>
          <p:nvSpPr>
            <p:cNvPr id="21" name="矩形 20"/>
            <p:cNvSpPr/>
            <p:nvPr/>
          </p:nvSpPr>
          <p:spPr>
            <a:xfrm>
              <a:off x="5753521" y="4602234"/>
              <a:ext cx="1395615" cy="1061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634044" y="5051995"/>
              <a:ext cx="5569528" cy="1061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 rot="5400000">
              <a:off x="6635743" y="5115628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9" name="文本框 8"/>
          <p:cNvSpPr txBox="1"/>
          <p:nvPr/>
        </p:nvSpPr>
        <p:spPr>
          <a:xfrm>
            <a:off x="6901770" y="2110920"/>
            <a:ext cx="481686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809375" y="1439559"/>
            <a:ext cx="126076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01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140136" y="2483567"/>
            <a:ext cx="126076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02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472159" y="3548735"/>
            <a:ext cx="126076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03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826445" y="4620162"/>
            <a:ext cx="126076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04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4" name="文本框 8"/>
          <p:cNvSpPr txBox="1"/>
          <p:nvPr/>
        </p:nvSpPr>
        <p:spPr>
          <a:xfrm>
            <a:off x="7199899" y="3188200"/>
            <a:ext cx="462631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5" name="文本框 8"/>
          <p:cNvSpPr txBox="1"/>
          <p:nvPr/>
        </p:nvSpPr>
        <p:spPr>
          <a:xfrm>
            <a:off x="7562327" y="4193299"/>
            <a:ext cx="445774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6" name="文本框 8"/>
          <p:cNvSpPr txBox="1"/>
          <p:nvPr/>
        </p:nvSpPr>
        <p:spPr>
          <a:xfrm>
            <a:off x="7852747" y="5296730"/>
            <a:ext cx="423903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66814" y="2746592"/>
            <a:ext cx="264687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4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88" name="Freeform 866"/>
          <p:cNvSpPr>
            <a:spLocks noEditPoints="1"/>
          </p:cNvSpPr>
          <p:nvPr/>
        </p:nvSpPr>
        <p:spPr bwMode="auto">
          <a:xfrm>
            <a:off x="3430494" y="2587675"/>
            <a:ext cx="469681" cy="606379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文本框 8"/>
          <p:cNvSpPr txBox="1"/>
          <p:nvPr/>
        </p:nvSpPr>
        <p:spPr>
          <a:xfrm>
            <a:off x="966815" y="3499230"/>
            <a:ext cx="339792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pic>
        <p:nvPicPr>
          <p:cNvPr id="33" name="图片 3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39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3808" y="2868560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02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</a:p>
        </p:txBody>
      </p:sp>
      <p:pic>
        <p:nvPicPr>
          <p:cNvPr id="5" name="图片 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4099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1833870" y="1557701"/>
            <a:ext cx="1989983" cy="2418963"/>
            <a:chOff x="1833870" y="1682392"/>
            <a:chExt cx="1989983" cy="2418963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833870" y="1813178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16" name="椭圆 15"/>
            <p:cNvSpPr/>
            <p:nvPr/>
          </p:nvSpPr>
          <p:spPr>
            <a:xfrm>
              <a:off x="3077531" y="1682392"/>
              <a:ext cx="746322" cy="7463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smtClean="0"/>
                <a:t>01</a:t>
              </a:r>
              <a:endParaRPr kumimoji="1" lang="zh-CN" altLang="en-US" sz="2000" b="1" dirty="0"/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4072522" y="1557701"/>
            <a:ext cx="1989983" cy="2418963"/>
            <a:chOff x="4072522" y="1682392"/>
            <a:chExt cx="1989983" cy="2418963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4072522" y="1813178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2" name="椭圆 71"/>
            <p:cNvSpPr/>
            <p:nvPr/>
          </p:nvSpPr>
          <p:spPr>
            <a:xfrm>
              <a:off x="5316183" y="1682392"/>
              <a:ext cx="746322" cy="7463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02</a:t>
              </a:r>
              <a:endParaRPr kumimoji="1" lang="zh-CN" altLang="en-US" sz="2000" b="1" dirty="0"/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6311174" y="1550503"/>
            <a:ext cx="1989983" cy="2418963"/>
            <a:chOff x="6311174" y="1675194"/>
            <a:chExt cx="1989983" cy="2418963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6311174" y="1805980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5" name="椭圆 74"/>
            <p:cNvSpPr/>
            <p:nvPr/>
          </p:nvSpPr>
          <p:spPr>
            <a:xfrm>
              <a:off x="7554835" y="1675194"/>
              <a:ext cx="746322" cy="74632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03</a:t>
              </a:r>
              <a:endParaRPr kumimoji="1" lang="zh-CN" altLang="en-US" sz="2000" b="1" dirty="0"/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8549826" y="1550503"/>
            <a:ext cx="1989983" cy="2418963"/>
            <a:chOff x="8549826" y="1675194"/>
            <a:chExt cx="1989983" cy="2418963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8549826" y="1805980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8" name="椭圆 77"/>
            <p:cNvSpPr/>
            <p:nvPr/>
          </p:nvSpPr>
          <p:spPr>
            <a:xfrm>
              <a:off x="9793487" y="1675194"/>
              <a:ext cx="746322" cy="74632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04</a:t>
              </a:r>
              <a:endParaRPr kumimoji="1" lang="zh-CN" altLang="en-US" sz="2000" b="1" dirty="0"/>
            </a:p>
          </p:txBody>
        </p:sp>
      </p:grpSp>
      <p:grpSp>
        <p:nvGrpSpPr>
          <p:cNvPr id="90" name="组 89"/>
          <p:cNvGrpSpPr/>
          <p:nvPr/>
        </p:nvGrpSpPr>
        <p:grpSpPr>
          <a:xfrm>
            <a:off x="2942233" y="3641975"/>
            <a:ext cx="1989983" cy="2384750"/>
            <a:chOff x="1766305" y="1655141"/>
            <a:chExt cx="2376203" cy="2847587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2" name="椭圆 91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05</a:t>
              </a:r>
              <a:endParaRPr kumimoji="1" lang="zh-CN" altLang="en-US" sz="2000" b="1" dirty="0"/>
            </a:p>
          </p:txBody>
        </p:sp>
      </p:grpSp>
      <p:grpSp>
        <p:nvGrpSpPr>
          <p:cNvPr id="93" name="组 92"/>
          <p:cNvGrpSpPr/>
          <p:nvPr/>
        </p:nvGrpSpPr>
        <p:grpSpPr>
          <a:xfrm>
            <a:off x="5180885" y="3641975"/>
            <a:ext cx="1989983" cy="2384750"/>
            <a:chOff x="1766305" y="1655141"/>
            <a:chExt cx="2376203" cy="2847587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5" name="椭圆 94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06</a:t>
              </a:r>
              <a:endParaRPr kumimoji="1" lang="zh-CN" altLang="en-US" sz="2000" b="1" dirty="0"/>
            </a:p>
          </p:txBody>
        </p:sp>
      </p:grpSp>
      <p:grpSp>
        <p:nvGrpSpPr>
          <p:cNvPr id="96" name="组 95"/>
          <p:cNvGrpSpPr/>
          <p:nvPr/>
        </p:nvGrpSpPr>
        <p:grpSpPr>
          <a:xfrm>
            <a:off x="7419537" y="3634777"/>
            <a:ext cx="1989983" cy="2384750"/>
            <a:chOff x="1766305" y="1655141"/>
            <a:chExt cx="2376203" cy="2847587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8" name="椭圆 97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07</a:t>
              </a:r>
              <a:endParaRPr kumimoji="1" lang="zh-CN" altLang="en-US" sz="2000" b="1" dirty="0"/>
            </a:p>
          </p:txBody>
        </p:sp>
      </p:grpSp>
      <p:pic>
        <p:nvPicPr>
          <p:cNvPr id="24" name="图片 2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72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4719" y="1648690"/>
            <a:ext cx="2573466" cy="41979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52" y="1692089"/>
            <a:ext cx="2495602" cy="1816428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783651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783651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68147" y="1648690"/>
            <a:ext cx="2573466" cy="41979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080" y="1692089"/>
            <a:ext cx="2495602" cy="1816428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507079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42" name="文本框 8"/>
          <p:cNvSpPr txBox="1"/>
          <p:nvPr/>
        </p:nvSpPr>
        <p:spPr>
          <a:xfrm>
            <a:off x="3507079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191575" y="1648690"/>
            <a:ext cx="2573466" cy="41979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08" y="1692089"/>
            <a:ext cx="2495602" cy="1816428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6230507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6230507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915003" y="1648690"/>
            <a:ext cx="2573466" cy="41979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936" y="1692089"/>
            <a:ext cx="2495602" cy="18164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8953935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8953935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pic>
        <p:nvPicPr>
          <p:cNvPr id="19" name="图片 18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73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03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8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9FB1"/>
      </a:accent1>
      <a:accent2>
        <a:srgbClr val="9FD9DE"/>
      </a:accent2>
      <a:accent3>
        <a:srgbClr val="0C3553"/>
      </a:accent3>
      <a:accent4>
        <a:srgbClr val="FFCC00"/>
      </a:accent4>
      <a:accent5>
        <a:srgbClr val="FF8900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545</TotalTime>
  <Words>1806</Words>
  <Application>Microsoft Office PowerPoint</Application>
  <PresentationFormat>自定义</PresentationFormat>
  <Paragraphs>142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许敏斌</cp:lastModifiedBy>
  <cp:revision>203</cp:revision>
  <dcterms:created xsi:type="dcterms:W3CDTF">2015-08-18T02:51:41Z</dcterms:created>
  <dcterms:modified xsi:type="dcterms:W3CDTF">2016-03-26T11:27:05Z</dcterms:modified>
  <cp:category/>
</cp:coreProperties>
</file>